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6"/>
  </p:notesMasterIdLst>
  <p:handoutMasterIdLst>
    <p:handoutMasterId r:id="rId27"/>
  </p:handoutMasterIdLst>
  <p:sldIdLst>
    <p:sldId id="280" r:id="rId2"/>
    <p:sldId id="281" r:id="rId3"/>
    <p:sldId id="282" r:id="rId4"/>
    <p:sldId id="284" r:id="rId5"/>
    <p:sldId id="406" r:id="rId6"/>
    <p:sldId id="417" r:id="rId7"/>
    <p:sldId id="418" r:id="rId8"/>
    <p:sldId id="407" r:id="rId9"/>
    <p:sldId id="411" r:id="rId10"/>
    <p:sldId id="412" r:id="rId11"/>
    <p:sldId id="414" r:id="rId12"/>
    <p:sldId id="393" r:id="rId13"/>
    <p:sldId id="415" r:id="rId14"/>
    <p:sldId id="419" r:id="rId15"/>
    <p:sldId id="420" r:id="rId16"/>
    <p:sldId id="421" r:id="rId17"/>
    <p:sldId id="423" r:id="rId18"/>
    <p:sldId id="424" r:id="rId19"/>
    <p:sldId id="425" r:id="rId20"/>
    <p:sldId id="426" r:id="rId21"/>
    <p:sldId id="427" r:id="rId22"/>
    <p:sldId id="428" r:id="rId23"/>
    <p:sldId id="334" r:id="rId24"/>
    <p:sldId id="333" r:id="rId25"/>
  </p:sldIdLst>
  <p:sldSz cx="12192000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F16"/>
    <a:srgbClr val="1181AE"/>
    <a:srgbClr val="F79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89779" autoAdjust="0"/>
  </p:normalViewPr>
  <p:slideViewPr>
    <p:cSldViewPr>
      <p:cViewPr varScale="1">
        <p:scale>
          <a:sx n="59" d="100"/>
          <a:sy n="59" d="100"/>
        </p:scale>
        <p:origin x="10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952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BB-42C7-9F97-ABE7F74B86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BB-42C7-9F97-ABE7F74B86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DBB-42C7-9F97-ABE7F74B8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372575200"/>
        <c:axId val="372558400"/>
        <c:axId val="0"/>
      </c:bar3DChart>
      <c:catAx>
        <c:axId val="3725752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72558400"/>
        <c:crosses val="autoZero"/>
        <c:auto val="1"/>
        <c:lblAlgn val="ctr"/>
        <c:lblOffset val="100"/>
        <c:noMultiLvlLbl val="0"/>
      </c:catAx>
      <c:valAx>
        <c:axId val="372558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257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2D058-9647-498D-80EE-CE627AFC868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E2FA5-B3E2-4FD0-82DC-30615C51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59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33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6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85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0000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4E2B0-FEF2-4C8F-90A4-46C9D72643E3}" type="datetime1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SlideModel.com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41132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00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90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71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54375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59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5/17/2025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13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9" r:id="rId10"/>
    <p:sldLayoutId id="2147483760" r:id="rId11"/>
    <p:sldLayoutId id="2147483761" r:id="rId12"/>
    <p:sldLayoutId id="2147483762" r:id="rId13"/>
    <p:sldLayoutId id="2147483765" r:id="rId14"/>
    <p:sldLayoutId id="2147483768" r:id="rId15"/>
  </p:sldLayoutIdLst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733800" y="2799029"/>
            <a:ext cx="5944200" cy="3449371"/>
            <a:chOff x="4015" y="1370"/>
            <a:chExt cx="3288" cy="1908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015" y="1370"/>
              <a:ext cx="3288" cy="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351" y="1439"/>
              <a:ext cx="2616" cy="16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4311" y="1370"/>
              <a:ext cx="2695" cy="1808"/>
            </a:xfrm>
            <a:custGeom>
              <a:avLst/>
              <a:gdLst>
                <a:gd name="T0" fmla="*/ 273 w 273"/>
                <a:gd name="T1" fmla="*/ 175 h 182"/>
                <a:gd name="T2" fmla="*/ 273 w 273"/>
                <a:gd name="T3" fmla="*/ 11 h 182"/>
                <a:gd name="T4" fmla="*/ 263 w 273"/>
                <a:gd name="T5" fmla="*/ 0 h 182"/>
                <a:gd name="T6" fmla="*/ 11 w 273"/>
                <a:gd name="T7" fmla="*/ 0 h 182"/>
                <a:gd name="T8" fmla="*/ 0 w 273"/>
                <a:gd name="T9" fmla="*/ 11 h 182"/>
                <a:gd name="T10" fmla="*/ 0 w 273"/>
                <a:gd name="T11" fmla="*/ 175 h 182"/>
                <a:gd name="T12" fmla="*/ 3 w 273"/>
                <a:gd name="T13" fmla="*/ 182 h 182"/>
                <a:gd name="T14" fmla="*/ 270 w 273"/>
                <a:gd name="T15" fmla="*/ 182 h 182"/>
                <a:gd name="T16" fmla="*/ 273 w 273"/>
                <a:gd name="T17" fmla="*/ 175 h 182"/>
                <a:gd name="T18" fmla="*/ 263 w 273"/>
                <a:gd name="T19" fmla="*/ 170 h 182"/>
                <a:gd name="T20" fmla="*/ 9 w 273"/>
                <a:gd name="T21" fmla="*/ 170 h 182"/>
                <a:gd name="T22" fmla="*/ 9 w 273"/>
                <a:gd name="T23" fmla="*/ 11 h 182"/>
                <a:gd name="T24" fmla="*/ 263 w 273"/>
                <a:gd name="T25" fmla="*/ 11 h 182"/>
                <a:gd name="T26" fmla="*/ 263 w 273"/>
                <a:gd name="T27" fmla="*/ 17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3" h="182">
                  <a:moveTo>
                    <a:pt x="273" y="175"/>
                  </a:moveTo>
                  <a:cubicBezTo>
                    <a:pt x="273" y="11"/>
                    <a:pt x="273" y="11"/>
                    <a:pt x="273" y="11"/>
                  </a:cubicBezTo>
                  <a:cubicBezTo>
                    <a:pt x="273" y="5"/>
                    <a:pt x="268" y="0"/>
                    <a:pt x="263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7"/>
                    <a:pt x="1" y="180"/>
                    <a:pt x="3" y="182"/>
                  </a:cubicBezTo>
                  <a:cubicBezTo>
                    <a:pt x="270" y="182"/>
                    <a:pt x="270" y="182"/>
                    <a:pt x="270" y="182"/>
                  </a:cubicBezTo>
                  <a:cubicBezTo>
                    <a:pt x="272" y="180"/>
                    <a:pt x="273" y="177"/>
                    <a:pt x="273" y="175"/>
                  </a:cubicBezTo>
                  <a:close/>
                  <a:moveTo>
                    <a:pt x="263" y="170"/>
                  </a:moveTo>
                  <a:cubicBezTo>
                    <a:pt x="9" y="170"/>
                    <a:pt x="9" y="170"/>
                    <a:pt x="9" y="170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63" y="11"/>
                    <a:pt x="263" y="11"/>
                    <a:pt x="263" y="11"/>
                  </a:cubicBezTo>
                  <a:lnTo>
                    <a:pt x="263" y="17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4015" y="3178"/>
              <a:ext cx="3297" cy="60"/>
            </a:xfrm>
            <a:custGeom>
              <a:avLst/>
              <a:gdLst>
                <a:gd name="T0" fmla="*/ 2962 w 3297"/>
                <a:gd name="T1" fmla="*/ 0 h 60"/>
                <a:gd name="T2" fmla="*/ 326 w 3297"/>
                <a:gd name="T3" fmla="*/ 0 h 60"/>
                <a:gd name="T4" fmla="*/ 0 w 3297"/>
                <a:gd name="T5" fmla="*/ 0 h 60"/>
                <a:gd name="T6" fmla="*/ 0 w 3297"/>
                <a:gd name="T7" fmla="*/ 60 h 60"/>
                <a:gd name="T8" fmla="*/ 3297 w 3297"/>
                <a:gd name="T9" fmla="*/ 60 h 60"/>
                <a:gd name="T10" fmla="*/ 3297 w 3297"/>
                <a:gd name="T11" fmla="*/ 0 h 60"/>
                <a:gd name="T12" fmla="*/ 2962 w 3297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97" h="60">
                  <a:moveTo>
                    <a:pt x="2962" y="0"/>
                  </a:moveTo>
                  <a:lnTo>
                    <a:pt x="326" y="0"/>
                  </a:lnTo>
                  <a:lnTo>
                    <a:pt x="0" y="0"/>
                  </a:lnTo>
                  <a:lnTo>
                    <a:pt x="0" y="60"/>
                  </a:lnTo>
                  <a:lnTo>
                    <a:pt x="3297" y="60"/>
                  </a:lnTo>
                  <a:lnTo>
                    <a:pt x="3297" y="0"/>
                  </a:lnTo>
                  <a:lnTo>
                    <a:pt x="2962" y="0"/>
                  </a:ln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4" y="1419"/>
              <a:ext cx="30" cy="20"/>
            </a:xfrm>
            <a:prstGeom prst="ellipse">
              <a:avLst/>
            </a:prstGeom>
            <a:solidFill>
              <a:srgbClr val="9395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5427" y="3178"/>
              <a:ext cx="464" cy="40"/>
            </a:xfrm>
            <a:custGeom>
              <a:avLst/>
              <a:gdLst>
                <a:gd name="T0" fmla="*/ 24 w 47"/>
                <a:gd name="T1" fmla="*/ 0 h 4"/>
                <a:gd name="T2" fmla="*/ 23 w 47"/>
                <a:gd name="T3" fmla="*/ 0 h 4"/>
                <a:gd name="T4" fmla="*/ 0 w 47"/>
                <a:gd name="T5" fmla="*/ 0 h 4"/>
                <a:gd name="T6" fmla="*/ 4 w 47"/>
                <a:gd name="T7" fmla="*/ 4 h 4"/>
                <a:gd name="T8" fmla="*/ 23 w 47"/>
                <a:gd name="T9" fmla="*/ 4 h 4"/>
                <a:gd name="T10" fmla="*/ 24 w 47"/>
                <a:gd name="T11" fmla="*/ 4 h 4"/>
                <a:gd name="T12" fmla="*/ 43 w 47"/>
                <a:gd name="T13" fmla="*/ 4 h 4"/>
                <a:gd name="T14" fmla="*/ 47 w 47"/>
                <a:gd name="T15" fmla="*/ 0 h 4"/>
                <a:gd name="T16" fmla="*/ 24 w 4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4">
                  <a:moveTo>
                    <a:pt x="24" y="0"/>
                  </a:moveTo>
                  <a:cubicBezTo>
                    <a:pt x="23" y="0"/>
                    <a:pt x="23" y="0"/>
                    <a:pt x="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4"/>
                    <a:pt x="4" y="4"/>
                  </a:cubicBezTo>
                  <a:cubicBezTo>
                    <a:pt x="7" y="4"/>
                    <a:pt x="20" y="4"/>
                    <a:pt x="23" y="4"/>
                  </a:cubicBezTo>
                  <a:cubicBezTo>
                    <a:pt x="23" y="4"/>
                    <a:pt x="24" y="4"/>
                    <a:pt x="24" y="4"/>
                  </a:cubicBezTo>
                  <a:cubicBezTo>
                    <a:pt x="27" y="4"/>
                    <a:pt x="39" y="4"/>
                    <a:pt x="43" y="4"/>
                  </a:cubicBezTo>
                  <a:cubicBezTo>
                    <a:pt x="46" y="4"/>
                    <a:pt x="47" y="0"/>
                    <a:pt x="47" y="0"/>
                  </a:cubicBezTo>
                  <a:lnTo>
                    <a:pt x="24" y="0"/>
                  </a:lnTo>
                  <a:close/>
                </a:path>
              </a:pathLst>
            </a:custGeom>
            <a:solidFill>
              <a:srgbClr val="BCBE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4015" y="3238"/>
              <a:ext cx="3297" cy="40"/>
            </a:xfrm>
            <a:custGeom>
              <a:avLst/>
              <a:gdLst>
                <a:gd name="T0" fmla="*/ 0 w 334"/>
                <a:gd name="T1" fmla="*/ 0 h 4"/>
                <a:gd name="T2" fmla="*/ 19 w 334"/>
                <a:gd name="T3" fmla="*/ 4 h 4"/>
                <a:gd name="T4" fmla="*/ 166 w 334"/>
                <a:gd name="T5" fmla="*/ 4 h 4"/>
                <a:gd name="T6" fmla="*/ 168 w 334"/>
                <a:gd name="T7" fmla="*/ 4 h 4"/>
                <a:gd name="T8" fmla="*/ 314 w 334"/>
                <a:gd name="T9" fmla="*/ 4 h 4"/>
                <a:gd name="T10" fmla="*/ 334 w 334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4" h="4">
                  <a:moveTo>
                    <a:pt x="0" y="0"/>
                  </a:moveTo>
                  <a:cubicBezTo>
                    <a:pt x="0" y="0"/>
                    <a:pt x="2" y="4"/>
                    <a:pt x="19" y="4"/>
                  </a:cubicBezTo>
                  <a:cubicBezTo>
                    <a:pt x="37" y="4"/>
                    <a:pt x="166" y="4"/>
                    <a:pt x="166" y="4"/>
                  </a:cubicBezTo>
                  <a:cubicBezTo>
                    <a:pt x="168" y="4"/>
                    <a:pt x="168" y="4"/>
                    <a:pt x="168" y="4"/>
                  </a:cubicBezTo>
                  <a:cubicBezTo>
                    <a:pt x="168" y="4"/>
                    <a:pt x="297" y="4"/>
                    <a:pt x="314" y="4"/>
                  </a:cubicBezTo>
                  <a:cubicBezTo>
                    <a:pt x="332" y="4"/>
                    <a:pt x="334" y="0"/>
                    <a:pt x="334" y="0"/>
                  </a:cubicBezTo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3" name="Chart 22"/>
          <p:cNvGraphicFramePr/>
          <p:nvPr>
            <p:extLst>
              <p:ext uri="{D42A27DB-BD31-4B8C-83A1-F6EECF244321}">
                <p14:modId xmlns:p14="http://schemas.microsoft.com/office/powerpoint/2010/main" val="3576612718"/>
              </p:ext>
            </p:extLst>
          </p:nvPr>
        </p:nvGraphicFramePr>
        <p:xfrm>
          <a:off x="4660164" y="3266372"/>
          <a:ext cx="4109141" cy="2524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703996" y="789163"/>
            <a:ext cx="67840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Galuh</a:t>
            </a: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Reka </a:t>
            </a:r>
            <a:r>
              <a:rPr lang="en-US" sz="32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Septiansah</a:t>
            </a:r>
            <a:b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28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38400" y="1912203"/>
            <a:ext cx="7415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ID" dirty="0" err="1"/>
              <a:t>Presentasi</a:t>
            </a:r>
            <a:r>
              <a:rPr lang="en-ID" dirty="0"/>
              <a:t> </a:t>
            </a:r>
            <a:r>
              <a:rPr lang="en-ID" dirty="0" err="1"/>
              <a:t>Sertifikasi</a:t>
            </a:r>
            <a:r>
              <a:rPr lang="en-ID" dirty="0"/>
              <a:t> Beginner Level : </a:t>
            </a:r>
          </a:p>
          <a:p>
            <a:pPr algn="ctr" defTabSz="914126"/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Olist</a:t>
            </a:r>
            <a:endParaRPr lang="en-US" sz="1200" dirty="0">
              <a:solidFill>
                <a:prstClr val="black">
                  <a:lumMod val="65000"/>
                  <a:lumOff val="3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3139654" y="2834103"/>
            <a:ext cx="822746" cy="822746"/>
            <a:chOff x="1078752" y="2716220"/>
            <a:chExt cx="822960" cy="822960"/>
          </a:xfrm>
        </p:grpSpPr>
        <p:sp>
          <p:nvSpPr>
            <p:cNvPr id="14" name="Rounded Rectangle 13"/>
            <p:cNvSpPr/>
            <p:nvPr/>
          </p:nvSpPr>
          <p:spPr>
            <a:xfrm>
              <a:off x="1078752" y="2716220"/>
              <a:ext cx="822960" cy="82296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grpSp>
          <p:nvGrpSpPr>
            <p:cNvPr id="29" name="Group 13"/>
            <p:cNvGrpSpPr>
              <a:grpSpLocks noChangeAspect="1"/>
            </p:cNvGrpSpPr>
            <p:nvPr/>
          </p:nvGrpSpPr>
          <p:grpSpPr bwMode="auto">
            <a:xfrm>
              <a:off x="1261632" y="2941167"/>
              <a:ext cx="457200" cy="373063"/>
              <a:chOff x="76" y="440"/>
              <a:chExt cx="288" cy="235"/>
            </a:xfrm>
            <a:solidFill>
              <a:schemeClr val="bg1"/>
            </a:solidFill>
          </p:grpSpPr>
          <p:sp>
            <p:nvSpPr>
              <p:cNvPr id="32" name="Freeform 15"/>
              <p:cNvSpPr>
                <a:spLocks/>
              </p:cNvSpPr>
              <p:nvPr/>
            </p:nvSpPr>
            <p:spPr bwMode="auto">
              <a:xfrm>
                <a:off x="76" y="440"/>
                <a:ext cx="199" cy="199"/>
              </a:xfrm>
              <a:custGeom>
                <a:avLst/>
                <a:gdLst>
                  <a:gd name="T0" fmla="*/ 1371 w 2391"/>
                  <a:gd name="T1" fmla="*/ 12 h 2382"/>
                  <a:gd name="T2" fmla="*/ 1618 w 2391"/>
                  <a:gd name="T3" fmla="*/ 76 h 2382"/>
                  <a:gd name="T4" fmla="*/ 1840 w 2391"/>
                  <a:gd name="T5" fmla="*/ 188 h 2382"/>
                  <a:gd name="T6" fmla="*/ 2035 w 2391"/>
                  <a:gd name="T7" fmla="*/ 343 h 2382"/>
                  <a:gd name="T8" fmla="*/ 2192 w 2391"/>
                  <a:gd name="T9" fmla="*/ 534 h 2382"/>
                  <a:gd name="T10" fmla="*/ 2307 w 2391"/>
                  <a:gd name="T11" fmla="*/ 755 h 2382"/>
                  <a:gd name="T12" fmla="*/ 2376 w 2391"/>
                  <a:gd name="T13" fmla="*/ 1000 h 2382"/>
                  <a:gd name="T14" fmla="*/ 2256 w 2391"/>
                  <a:gd name="T15" fmla="*/ 1173 h 2382"/>
                  <a:gd name="T16" fmla="*/ 2221 w 2391"/>
                  <a:gd name="T17" fmla="*/ 924 h 2382"/>
                  <a:gd name="T18" fmla="*/ 2132 w 2391"/>
                  <a:gd name="T19" fmla="*/ 695 h 2382"/>
                  <a:gd name="T20" fmla="*/ 1994 w 2391"/>
                  <a:gd name="T21" fmla="*/ 497 h 2382"/>
                  <a:gd name="T22" fmla="*/ 1816 w 2391"/>
                  <a:gd name="T23" fmla="*/ 334 h 2382"/>
                  <a:gd name="T24" fmla="*/ 1605 w 2391"/>
                  <a:gd name="T25" fmla="*/ 216 h 2382"/>
                  <a:gd name="T26" fmla="*/ 1367 w 2391"/>
                  <a:gd name="T27" fmla="*/ 148 h 2382"/>
                  <a:gd name="T28" fmla="*/ 1114 w 2391"/>
                  <a:gd name="T29" fmla="*/ 137 h 2382"/>
                  <a:gd name="T30" fmla="*/ 876 w 2391"/>
                  <a:gd name="T31" fmla="*/ 183 h 2382"/>
                  <a:gd name="T32" fmla="*/ 661 w 2391"/>
                  <a:gd name="T33" fmla="*/ 279 h 2382"/>
                  <a:gd name="T34" fmla="*/ 475 w 2391"/>
                  <a:gd name="T35" fmla="*/ 418 h 2382"/>
                  <a:gd name="T36" fmla="*/ 322 w 2391"/>
                  <a:gd name="T37" fmla="*/ 594 h 2382"/>
                  <a:gd name="T38" fmla="*/ 211 w 2391"/>
                  <a:gd name="T39" fmla="*/ 799 h 2382"/>
                  <a:gd name="T40" fmla="*/ 147 w 2391"/>
                  <a:gd name="T41" fmla="*/ 1030 h 2382"/>
                  <a:gd name="T42" fmla="*/ 139 w 2391"/>
                  <a:gd name="T43" fmla="*/ 1280 h 2382"/>
                  <a:gd name="T44" fmla="*/ 188 w 2391"/>
                  <a:gd name="T45" fmla="*/ 1526 h 2382"/>
                  <a:gd name="T46" fmla="*/ 291 w 2391"/>
                  <a:gd name="T47" fmla="*/ 1748 h 2382"/>
                  <a:gd name="T48" fmla="*/ 442 w 2391"/>
                  <a:gd name="T49" fmla="*/ 1938 h 2382"/>
                  <a:gd name="T50" fmla="*/ 631 w 2391"/>
                  <a:gd name="T51" fmla="*/ 2090 h 2382"/>
                  <a:gd name="T52" fmla="*/ 852 w 2391"/>
                  <a:gd name="T53" fmla="*/ 2195 h 2382"/>
                  <a:gd name="T54" fmla="*/ 1096 w 2391"/>
                  <a:gd name="T55" fmla="*/ 2249 h 2382"/>
                  <a:gd name="T56" fmla="*/ 998 w 2391"/>
                  <a:gd name="T57" fmla="*/ 2371 h 2382"/>
                  <a:gd name="T58" fmla="*/ 754 w 2391"/>
                  <a:gd name="T59" fmla="*/ 2303 h 2382"/>
                  <a:gd name="T60" fmla="*/ 533 w 2391"/>
                  <a:gd name="T61" fmla="*/ 2187 h 2382"/>
                  <a:gd name="T62" fmla="*/ 343 w 2391"/>
                  <a:gd name="T63" fmla="*/ 2030 h 2382"/>
                  <a:gd name="T64" fmla="*/ 189 w 2391"/>
                  <a:gd name="T65" fmla="*/ 1836 h 2382"/>
                  <a:gd name="T66" fmla="*/ 76 w 2391"/>
                  <a:gd name="T67" fmla="*/ 1614 h 2382"/>
                  <a:gd name="T68" fmla="*/ 13 w 2391"/>
                  <a:gd name="T69" fmla="*/ 1368 h 2382"/>
                  <a:gd name="T70" fmla="*/ 3 w 2391"/>
                  <a:gd name="T71" fmla="*/ 1105 h 2382"/>
                  <a:gd name="T72" fmla="*/ 51 w 2391"/>
                  <a:gd name="T73" fmla="*/ 849 h 2382"/>
                  <a:gd name="T74" fmla="*/ 149 w 2391"/>
                  <a:gd name="T75" fmla="*/ 616 h 2382"/>
                  <a:gd name="T76" fmla="*/ 293 w 2391"/>
                  <a:gd name="T77" fmla="*/ 411 h 2382"/>
                  <a:gd name="T78" fmla="*/ 477 w 2391"/>
                  <a:gd name="T79" fmla="*/ 241 h 2382"/>
                  <a:gd name="T80" fmla="*/ 693 w 2391"/>
                  <a:gd name="T81" fmla="*/ 111 h 2382"/>
                  <a:gd name="T82" fmla="*/ 935 w 2391"/>
                  <a:gd name="T83" fmla="*/ 28 h 2382"/>
                  <a:gd name="T84" fmla="*/ 1197 w 2391"/>
                  <a:gd name="T85" fmla="*/ 0 h 2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91" h="2382">
                    <a:moveTo>
                      <a:pt x="1197" y="0"/>
                    </a:moveTo>
                    <a:lnTo>
                      <a:pt x="1285" y="3"/>
                    </a:lnTo>
                    <a:lnTo>
                      <a:pt x="1371" y="12"/>
                    </a:lnTo>
                    <a:lnTo>
                      <a:pt x="1455" y="28"/>
                    </a:lnTo>
                    <a:lnTo>
                      <a:pt x="1538" y="49"/>
                    </a:lnTo>
                    <a:lnTo>
                      <a:pt x="1618" y="76"/>
                    </a:lnTo>
                    <a:lnTo>
                      <a:pt x="1695" y="109"/>
                    </a:lnTo>
                    <a:lnTo>
                      <a:pt x="1769" y="146"/>
                    </a:lnTo>
                    <a:lnTo>
                      <a:pt x="1840" y="188"/>
                    </a:lnTo>
                    <a:lnTo>
                      <a:pt x="1909" y="235"/>
                    </a:lnTo>
                    <a:lnTo>
                      <a:pt x="1973" y="288"/>
                    </a:lnTo>
                    <a:lnTo>
                      <a:pt x="2035" y="343"/>
                    </a:lnTo>
                    <a:lnTo>
                      <a:pt x="2091" y="403"/>
                    </a:lnTo>
                    <a:lnTo>
                      <a:pt x="2144" y="467"/>
                    </a:lnTo>
                    <a:lnTo>
                      <a:pt x="2192" y="534"/>
                    </a:lnTo>
                    <a:lnTo>
                      <a:pt x="2235" y="604"/>
                    </a:lnTo>
                    <a:lnTo>
                      <a:pt x="2275" y="678"/>
                    </a:lnTo>
                    <a:lnTo>
                      <a:pt x="2307" y="755"/>
                    </a:lnTo>
                    <a:lnTo>
                      <a:pt x="2336" y="834"/>
                    </a:lnTo>
                    <a:lnTo>
                      <a:pt x="2359" y="916"/>
                    </a:lnTo>
                    <a:lnTo>
                      <a:pt x="2376" y="1000"/>
                    </a:lnTo>
                    <a:lnTo>
                      <a:pt x="2387" y="1086"/>
                    </a:lnTo>
                    <a:lnTo>
                      <a:pt x="2391" y="1173"/>
                    </a:lnTo>
                    <a:lnTo>
                      <a:pt x="2256" y="1173"/>
                    </a:lnTo>
                    <a:lnTo>
                      <a:pt x="2252" y="1088"/>
                    </a:lnTo>
                    <a:lnTo>
                      <a:pt x="2240" y="1004"/>
                    </a:lnTo>
                    <a:lnTo>
                      <a:pt x="2221" y="924"/>
                    </a:lnTo>
                    <a:lnTo>
                      <a:pt x="2197" y="844"/>
                    </a:lnTo>
                    <a:lnTo>
                      <a:pt x="2168" y="768"/>
                    </a:lnTo>
                    <a:lnTo>
                      <a:pt x="2132" y="695"/>
                    </a:lnTo>
                    <a:lnTo>
                      <a:pt x="2091" y="625"/>
                    </a:lnTo>
                    <a:lnTo>
                      <a:pt x="2045" y="559"/>
                    </a:lnTo>
                    <a:lnTo>
                      <a:pt x="1994" y="497"/>
                    </a:lnTo>
                    <a:lnTo>
                      <a:pt x="1940" y="438"/>
                    </a:lnTo>
                    <a:lnTo>
                      <a:pt x="1880" y="383"/>
                    </a:lnTo>
                    <a:lnTo>
                      <a:pt x="1816" y="334"/>
                    </a:lnTo>
                    <a:lnTo>
                      <a:pt x="1749" y="290"/>
                    </a:lnTo>
                    <a:lnTo>
                      <a:pt x="1679" y="249"/>
                    </a:lnTo>
                    <a:lnTo>
                      <a:pt x="1605" y="216"/>
                    </a:lnTo>
                    <a:lnTo>
                      <a:pt x="1527" y="187"/>
                    </a:lnTo>
                    <a:lnTo>
                      <a:pt x="1449" y="164"/>
                    </a:lnTo>
                    <a:lnTo>
                      <a:pt x="1367" y="148"/>
                    </a:lnTo>
                    <a:lnTo>
                      <a:pt x="1283" y="137"/>
                    </a:lnTo>
                    <a:lnTo>
                      <a:pt x="1197" y="134"/>
                    </a:lnTo>
                    <a:lnTo>
                      <a:pt x="1114" y="137"/>
                    </a:lnTo>
                    <a:lnTo>
                      <a:pt x="1033" y="147"/>
                    </a:lnTo>
                    <a:lnTo>
                      <a:pt x="953" y="162"/>
                    </a:lnTo>
                    <a:lnTo>
                      <a:pt x="876" y="183"/>
                    </a:lnTo>
                    <a:lnTo>
                      <a:pt x="802" y="210"/>
                    </a:lnTo>
                    <a:lnTo>
                      <a:pt x="730" y="242"/>
                    </a:lnTo>
                    <a:lnTo>
                      <a:pt x="661" y="279"/>
                    </a:lnTo>
                    <a:lnTo>
                      <a:pt x="596" y="321"/>
                    </a:lnTo>
                    <a:lnTo>
                      <a:pt x="532" y="367"/>
                    </a:lnTo>
                    <a:lnTo>
                      <a:pt x="475" y="418"/>
                    </a:lnTo>
                    <a:lnTo>
                      <a:pt x="419" y="473"/>
                    </a:lnTo>
                    <a:lnTo>
                      <a:pt x="369" y="531"/>
                    </a:lnTo>
                    <a:lnTo>
                      <a:pt x="322" y="594"/>
                    </a:lnTo>
                    <a:lnTo>
                      <a:pt x="280" y="659"/>
                    </a:lnTo>
                    <a:lnTo>
                      <a:pt x="243" y="729"/>
                    </a:lnTo>
                    <a:lnTo>
                      <a:pt x="211" y="799"/>
                    </a:lnTo>
                    <a:lnTo>
                      <a:pt x="184" y="875"/>
                    </a:lnTo>
                    <a:lnTo>
                      <a:pt x="163" y="951"/>
                    </a:lnTo>
                    <a:lnTo>
                      <a:pt x="147" y="1030"/>
                    </a:lnTo>
                    <a:lnTo>
                      <a:pt x="137" y="1111"/>
                    </a:lnTo>
                    <a:lnTo>
                      <a:pt x="134" y="1194"/>
                    </a:lnTo>
                    <a:lnTo>
                      <a:pt x="139" y="1280"/>
                    </a:lnTo>
                    <a:lnTo>
                      <a:pt x="148" y="1365"/>
                    </a:lnTo>
                    <a:lnTo>
                      <a:pt x="165" y="1446"/>
                    </a:lnTo>
                    <a:lnTo>
                      <a:pt x="188" y="1526"/>
                    </a:lnTo>
                    <a:lnTo>
                      <a:pt x="217" y="1603"/>
                    </a:lnTo>
                    <a:lnTo>
                      <a:pt x="252" y="1677"/>
                    </a:lnTo>
                    <a:lnTo>
                      <a:pt x="291" y="1748"/>
                    </a:lnTo>
                    <a:lnTo>
                      <a:pt x="337" y="1815"/>
                    </a:lnTo>
                    <a:lnTo>
                      <a:pt x="387" y="1879"/>
                    </a:lnTo>
                    <a:lnTo>
                      <a:pt x="442" y="1938"/>
                    </a:lnTo>
                    <a:lnTo>
                      <a:pt x="501" y="1993"/>
                    </a:lnTo>
                    <a:lnTo>
                      <a:pt x="564" y="2044"/>
                    </a:lnTo>
                    <a:lnTo>
                      <a:pt x="631" y="2090"/>
                    </a:lnTo>
                    <a:lnTo>
                      <a:pt x="701" y="2131"/>
                    </a:lnTo>
                    <a:lnTo>
                      <a:pt x="775" y="2166"/>
                    </a:lnTo>
                    <a:lnTo>
                      <a:pt x="852" y="2195"/>
                    </a:lnTo>
                    <a:lnTo>
                      <a:pt x="931" y="2219"/>
                    </a:lnTo>
                    <a:lnTo>
                      <a:pt x="1012" y="2238"/>
                    </a:lnTo>
                    <a:lnTo>
                      <a:pt x="1096" y="2249"/>
                    </a:lnTo>
                    <a:lnTo>
                      <a:pt x="1096" y="2382"/>
                    </a:lnTo>
                    <a:lnTo>
                      <a:pt x="1084" y="2382"/>
                    </a:lnTo>
                    <a:lnTo>
                      <a:pt x="998" y="2371"/>
                    </a:lnTo>
                    <a:lnTo>
                      <a:pt x="915" y="2354"/>
                    </a:lnTo>
                    <a:lnTo>
                      <a:pt x="833" y="2332"/>
                    </a:lnTo>
                    <a:lnTo>
                      <a:pt x="754" y="2303"/>
                    </a:lnTo>
                    <a:lnTo>
                      <a:pt x="677" y="2270"/>
                    </a:lnTo>
                    <a:lnTo>
                      <a:pt x="604" y="2230"/>
                    </a:lnTo>
                    <a:lnTo>
                      <a:pt x="533" y="2187"/>
                    </a:lnTo>
                    <a:lnTo>
                      <a:pt x="466" y="2139"/>
                    </a:lnTo>
                    <a:lnTo>
                      <a:pt x="403" y="2087"/>
                    </a:lnTo>
                    <a:lnTo>
                      <a:pt x="343" y="2030"/>
                    </a:lnTo>
                    <a:lnTo>
                      <a:pt x="287" y="1969"/>
                    </a:lnTo>
                    <a:lnTo>
                      <a:pt x="236" y="1905"/>
                    </a:lnTo>
                    <a:lnTo>
                      <a:pt x="189" y="1836"/>
                    </a:lnTo>
                    <a:lnTo>
                      <a:pt x="146" y="1765"/>
                    </a:lnTo>
                    <a:lnTo>
                      <a:pt x="109" y="1691"/>
                    </a:lnTo>
                    <a:lnTo>
                      <a:pt x="76" y="1614"/>
                    </a:lnTo>
                    <a:lnTo>
                      <a:pt x="49" y="1534"/>
                    </a:lnTo>
                    <a:lnTo>
                      <a:pt x="28" y="1453"/>
                    </a:lnTo>
                    <a:lnTo>
                      <a:pt x="13" y="1368"/>
                    </a:lnTo>
                    <a:lnTo>
                      <a:pt x="3" y="1282"/>
                    </a:lnTo>
                    <a:lnTo>
                      <a:pt x="0" y="1194"/>
                    </a:lnTo>
                    <a:lnTo>
                      <a:pt x="3" y="1105"/>
                    </a:lnTo>
                    <a:lnTo>
                      <a:pt x="13" y="1018"/>
                    </a:lnTo>
                    <a:lnTo>
                      <a:pt x="28" y="932"/>
                    </a:lnTo>
                    <a:lnTo>
                      <a:pt x="51" y="849"/>
                    </a:lnTo>
                    <a:lnTo>
                      <a:pt x="79" y="769"/>
                    </a:lnTo>
                    <a:lnTo>
                      <a:pt x="111" y="692"/>
                    </a:lnTo>
                    <a:lnTo>
                      <a:pt x="149" y="616"/>
                    </a:lnTo>
                    <a:lnTo>
                      <a:pt x="193" y="545"/>
                    </a:lnTo>
                    <a:lnTo>
                      <a:pt x="241" y="476"/>
                    </a:lnTo>
                    <a:lnTo>
                      <a:pt x="293" y="411"/>
                    </a:lnTo>
                    <a:lnTo>
                      <a:pt x="351" y="350"/>
                    </a:lnTo>
                    <a:lnTo>
                      <a:pt x="412" y="293"/>
                    </a:lnTo>
                    <a:lnTo>
                      <a:pt x="477" y="241"/>
                    </a:lnTo>
                    <a:lnTo>
                      <a:pt x="545" y="193"/>
                    </a:lnTo>
                    <a:lnTo>
                      <a:pt x="617" y="149"/>
                    </a:lnTo>
                    <a:lnTo>
                      <a:pt x="693" y="111"/>
                    </a:lnTo>
                    <a:lnTo>
                      <a:pt x="770" y="78"/>
                    </a:lnTo>
                    <a:lnTo>
                      <a:pt x="851" y="50"/>
                    </a:lnTo>
                    <a:lnTo>
                      <a:pt x="935" y="28"/>
                    </a:lnTo>
                    <a:lnTo>
                      <a:pt x="1020" y="13"/>
                    </a:lnTo>
                    <a:lnTo>
                      <a:pt x="1107" y="3"/>
                    </a:lnTo>
                    <a:lnTo>
                      <a:pt x="119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6"/>
              <p:cNvSpPr>
                <a:spLocks noEditPoints="1"/>
              </p:cNvSpPr>
              <p:nvPr/>
            </p:nvSpPr>
            <p:spPr bwMode="auto">
              <a:xfrm>
                <a:off x="93" y="456"/>
                <a:ext cx="167" cy="165"/>
              </a:xfrm>
              <a:custGeom>
                <a:avLst/>
                <a:gdLst>
                  <a:gd name="T0" fmla="*/ 386 w 2006"/>
                  <a:gd name="T1" fmla="*/ 609 h 1986"/>
                  <a:gd name="T2" fmla="*/ 238 w 2006"/>
                  <a:gd name="T3" fmla="*/ 817 h 1986"/>
                  <a:gd name="T4" fmla="*/ 241 w 2006"/>
                  <a:gd name="T5" fmla="*/ 1084 h 1986"/>
                  <a:gd name="T6" fmla="*/ 289 w 2006"/>
                  <a:gd name="T7" fmla="*/ 1344 h 1986"/>
                  <a:gd name="T8" fmla="*/ 531 w 2006"/>
                  <a:gd name="T9" fmla="*/ 1397 h 1986"/>
                  <a:gd name="T10" fmla="*/ 533 w 2006"/>
                  <a:gd name="T11" fmla="*/ 1199 h 1986"/>
                  <a:gd name="T12" fmla="*/ 517 w 2006"/>
                  <a:gd name="T13" fmla="*/ 887 h 1986"/>
                  <a:gd name="T14" fmla="*/ 556 w 2006"/>
                  <a:gd name="T15" fmla="*/ 575 h 1986"/>
                  <a:gd name="T16" fmla="*/ 771 w 2006"/>
                  <a:gd name="T17" fmla="*/ 162 h 1986"/>
                  <a:gd name="T18" fmla="*/ 699 w 2006"/>
                  <a:gd name="T19" fmla="*/ 433 h 1986"/>
                  <a:gd name="T20" fmla="*/ 1010 w 2006"/>
                  <a:gd name="T21" fmla="*/ 412 h 1986"/>
                  <a:gd name="T22" fmla="*/ 1142 w 2006"/>
                  <a:gd name="T23" fmla="*/ 338 h 1986"/>
                  <a:gd name="T24" fmla="*/ 1065 w 2006"/>
                  <a:gd name="T25" fmla="*/ 93 h 1986"/>
                  <a:gd name="T26" fmla="*/ 1088 w 2006"/>
                  <a:gd name="T27" fmla="*/ 81 h 1986"/>
                  <a:gd name="T28" fmla="*/ 1180 w 2006"/>
                  <a:gd name="T29" fmla="*/ 230 h 1986"/>
                  <a:gd name="T30" fmla="*/ 1267 w 2006"/>
                  <a:gd name="T31" fmla="*/ 436 h 1986"/>
                  <a:gd name="T32" fmla="*/ 1534 w 2006"/>
                  <a:gd name="T33" fmla="*/ 500 h 1986"/>
                  <a:gd name="T34" fmla="*/ 1647 w 2006"/>
                  <a:gd name="T35" fmla="*/ 469 h 1986"/>
                  <a:gd name="T36" fmla="*/ 1532 w 2006"/>
                  <a:gd name="T37" fmla="*/ 227 h 1986"/>
                  <a:gd name="T38" fmla="*/ 1584 w 2006"/>
                  <a:gd name="T39" fmla="*/ 237 h 1986"/>
                  <a:gd name="T40" fmla="*/ 1711 w 2006"/>
                  <a:gd name="T41" fmla="*/ 396 h 1986"/>
                  <a:gd name="T42" fmla="*/ 1795 w 2006"/>
                  <a:gd name="T43" fmla="*/ 566 h 1986"/>
                  <a:gd name="T44" fmla="*/ 1944 w 2006"/>
                  <a:gd name="T45" fmla="*/ 688 h 1986"/>
                  <a:gd name="T46" fmla="*/ 1847 w 2006"/>
                  <a:gd name="T47" fmla="*/ 755 h 1986"/>
                  <a:gd name="T48" fmla="*/ 1862 w 2006"/>
                  <a:gd name="T49" fmla="*/ 985 h 1986"/>
                  <a:gd name="T50" fmla="*/ 1729 w 2006"/>
                  <a:gd name="T51" fmla="*/ 898 h 1986"/>
                  <a:gd name="T52" fmla="*/ 1700 w 2006"/>
                  <a:gd name="T53" fmla="*/ 646 h 1986"/>
                  <a:gd name="T54" fmla="*/ 1406 w 2006"/>
                  <a:gd name="T55" fmla="*/ 585 h 1986"/>
                  <a:gd name="T56" fmla="*/ 1340 w 2006"/>
                  <a:gd name="T57" fmla="*/ 776 h 1986"/>
                  <a:gd name="T58" fmla="*/ 1215 w 2006"/>
                  <a:gd name="T59" fmla="*/ 985 h 1986"/>
                  <a:gd name="T60" fmla="*/ 1201 w 2006"/>
                  <a:gd name="T61" fmla="*/ 664 h 1986"/>
                  <a:gd name="T62" fmla="*/ 1007 w 2006"/>
                  <a:gd name="T63" fmla="*/ 546 h 1986"/>
                  <a:gd name="T64" fmla="*/ 676 w 2006"/>
                  <a:gd name="T65" fmla="*/ 560 h 1986"/>
                  <a:gd name="T66" fmla="*/ 650 w 2006"/>
                  <a:gd name="T67" fmla="*/ 880 h 1986"/>
                  <a:gd name="T68" fmla="*/ 672 w 2006"/>
                  <a:gd name="T69" fmla="*/ 1275 h 1986"/>
                  <a:gd name="T70" fmla="*/ 892 w 2006"/>
                  <a:gd name="T71" fmla="*/ 1427 h 1986"/>
                  <a:gd name="T72" fmla="*/ 719 w 2006"/>
                  <a:gd name="T73" fmla="*/ 1547 h 1986"/>
                  <a:gd name="T74" fmla="*/ 833 w 2006"/>
                  <a:gd name="T75" fmla="*/ 1986 h 1986"/>
                  <a:gd name="T76" fmla="*/ 706 w 2006"/>
                  <a:gd name="T77" fmla="*/ 1766 h 1986"/>
                  <a:gd name="T78" fmla="*/ 610 w 2006"/>
                  <a:gd name="T79" fmla="*/ 1528 h 1986"/>
                  <a:gd name="T80" fmla="*/ 389 w 2006"/>
                  <a:gd name="T81" fmla="*/ 1467 h 1986"/>
                  <a:gd name="T82" fmla="*/ 416 w 2006"/>
                  <a:gd name="T83" fmla="*/ 1715 h 1986"/>
                  <a:gd name="T84" fmla="*/ 397 w 2006"/>
                  <a:gd name="T85" fmla="*/ 1766 h 1986"/>
                  <a:gd name="T86" fmla="*/ 285 w 2006"/>
                  <a:gd name="T87" fmla="*/ 1605 h 1986"/>
                  <a:gd name="T88" fmla="*/ 192 w 2006"/>
                  <a:gd name="T89" fmla="*/ 1417 h 1986"/>
                  <a:gd name="T90" fmla="*/ 105 w 2006"/>
                  <a:gd name="T91" fmla="*/ 1326 h 1986"/>
                  <a:gd name="T92" fmla="*/ 0 w 2006"/>
                  <a:gd name="T93" fmla="*/ 1245 h 1986"/>
                  <a:gd name="T94" fmla="*/ 132 w 2006"/>
                  <a:gd name="T95" fmla="*/ 1230 h 1986"/>
                  <a:gd name="T96" fmla="*/ 99 w 2006"/>
                  <a:gd name="T97" fmla="*/ 1002 h 1986"/>
                  <a:gd name="T98" fmla="*/ 116 w 2006"/>
                  <a:gd name="T99" fmla="*/ 762 h 1986"/>
                  <a:gd name="T100" fmla="*/ 17 w 2006"/>
                  <a:gd name="T101" fmla="*/ 729 h 1986"/>
                  <a:gd name="T102" fmla="*/ 122 w 2006"/>
                  <a:gd name="T103" fmla="*/ 648 h 1986"/>
                  <a:gd name="T104" fmla="*/ 187 w 2006"/>
                  <a:gd name="T105" fmla="*/ 530 h 1986"/>
                  <a:gd name="T106" fmla="*/ 289 w 2006"/>
                  <a:gd name="T107" fmla="*/ 352 h 1986"/>
                  <a:gd name="T108" fmla="*/ 425 w 2006"/>
                  <a:gd name="T109" fmla="*/ 203 h 1986"/>
                  <a:gd name="T110" fmla="*/ 388 w 2006"/>
                  <a:gd name="T111" fmla="*/ 315 h 1986"/>
                  <a:gd name="T112" fmla="*/ 289 w 2006"/>
                  <a:gd name="T113" fmla="*/ 555 h 1986"/>
                  <a:gd name="T114" fmla="*/ 482 w 2006"/>
                  <a:gd name="T115" fmla="*/ 482 h 1986"/>
                  <a:gd name="T116" fmla="*/ 616 w 2006"/>
                  <a:gd name="T117" fmla="*/ 373 h 1986"/>
                  <a:gd name="T118" fmla="*/ 717 w 2006"/>
                  <a:gd name="T119" fmla="*/ 159 h 1986"/>
                  <a:gd name="T120" fmla="*/ 804 w 2006"/>
                  <a:gd name="T121" fmla="*/ 33 h 1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006" h="1986">
                    <a:moveTo>
                      <a:pt x="556" y="575"/>
                    </a:moveTo>
                    <a:lnTo>
                      <a:pt x="507" y="584"/>
                    </a:lnTo>
                    <a:lnTo>
                      <a:pt x="386" y="609"/>
                    </a:lnTo>
                    <a:lnTo>
                      <a:pt x="266" y="640"/>
                    </a:lnTo>
                    <a:lnTo>
                      <a:pt x="249" y="728"/>
                    </a:lnTo>
                    <a:lnTo>
                      <a:pt x="238" y="817"/>
                    </a:lnTo>
                    <a:lnTo>
                      <a:pt x="233" y="906"/>
                    </a:lnTo>
                    <a:lnTo>
                      <a:pt x="235" y="996"/>
                    </a:lnTo>
                    <a:lnTo>
                      <a:pt x="241" y="1084"/>
                    </a:lnTo>
                    <a:lnTo>
                      <a:pt x="253" y="1171"/>
                    </a:lnTo>
                    <a:lnTo>
                      <a:pt x="268" y="1258"/>
                    </a:lnTo>
                    <a:lnTo>
                      <a:pt x="289" y="1344"/>
                    </a:lnTo>
                    <a:lnTo>
                      <a:pt x="389" y="1369"/>
                    </a:lnTo>
                    <a:lnTo>
                      <a:pt x="490" y="1390"/>
                    </a:lnTo>
                    <a:lnTo>
                      <a:pt x="531" y="1397"/>
                    </a:lnTo>
                    <a:lnTo>
                      <a:pt x="574" y="1403"/>
                    </a:lnTo>
                    <a:lnTo>
                      <a:pt x="551" y="1302"/>
                    </a:lnTo>
                    <a:lnTo>
                      <a:pt x="533" y="1199"/>
                    </a:lnTo>
                    <a:lnTo>
                      <a:pt x="521" y="1096"/>
                    </a:lnTo>
                    <a:lnTo>
                      <a:pt x="516" y="991"/>
                    </a:lnTo>
                    <a:lnTo>
                      <a:pt x="517" y="887"/>
                    </a:lnTo>
                    <a:lnTo>
                      <a:pt x="524" y="782"/>
                    </a:lnTo>
                    <a:lnTo>
                      <a:pt x="537" y="679"/>
                    </a:lnTo>
                    <a:lnTo>
                      <a:pt x="556" y="575"/>
                    </a:lnTo>
                    <a:close/>
                    <a:moveTo>
                      <a:pt x="833" y="0"/>
                    </a:moveTo>
                    <a:lnTo>
                      <a:pt x="801" y="81"/>
                    </a:lnTo>
                    <a:lnTo>
                      <a:pt x="771" y="162"/>
                    </a:lnTo>
                    <a:lnTo>
                      <a:pt x="746" y="242"/>
                    </a:lnTo>
                    <a:lnTo>
                      <a:pt x="720" y="337"/>
                    </a:lnTo>
                    <a:lnTo>
                      <a:pt x="699" y="433"/>
                    </a:lnTo>
                    <a:lnTo>
                      <a:pt x="803" y="420"/>
                    </a:lnTo>
                    <a:lnTo>
                      <a:pt x="907" y="412"/>
                    </a:lnTo>
                    <a:lnTo>
                      <a:pt x="1010" y="412"/>
                    </a:lnTo>
                    <a:lnTo>
                      <a:pt x="1087" y="415"/>
                    </a:lnTo>
                    <a:lnTo>
                      <a:pt x="1162" y="422"/>
                    </a:lnTo>
                    <a:lnTo>
                      <a:pt x="1142" y="338"/>
                    </a:lnTo>
                    <a:lnTo>
                      <a:pt x="1119" y="255"/>
                    </a:lnTo>
                    <a:lnTo>
                      <a:pt x="1094" y="174"/>
                    </a:lnTo>
                    <a:lnTo>
                      <a:pt x="1065" y="93"/>
                    </a:lnTo>
                    <a:lnTo>
                      <a:pt x="1032" y="12"/>
                    </a:lnTo>
                    <a:lnTo>
                      <a:pt x="1060" y="46"/>
                    </a:lnTo>
                    <a:lnTo>
                      <a:pt x="1088" y="81"/>
                    </a:lnTo>
                    <a:lnTo>
                      <a:pt x="1113" y="117"/>
                    </a:lnTo>
                    <a:lnTo>
                      <a:pt x="1149" y="172"/>
                    </a:lnTo>
                    <a:lnTo>
                      <a:pt x="1180" y="230"/>
                    </a:lnTo>
                    <a:lnTo>
                      <a:pt x="1213" y="298"/>
                    </a:lnTo>
                    <a:lnTo>
                      <a:pt x="1241" y="366"/>
                    </a:lnTo>
                    <a:lnTo>
                      <a:pt x="1267" y="436"/>
                    </a:lnTo>
                    <a:lnTo>
                      <a:pt x="1357" y="453"/>
                    </a:lnTo>
                    <a:lnTo>
                      <a:pt x="1445" y="475"/>
                    </a:lnTo>
                    <a:lnTo>
                      <a:pt x="1534" y="500"/>
                    </a:lnTo>
                    <a:lnTo>
                      <a:pt x="1605" y="525"/>
                    </a:lnTo>
                    <a:lnTo>
                      <a:pt x="1676" y="553"/>
                    </a:lnTo>
                    <a:lnTo>
                      <a:pt x="1647" y="469"/>
                    </a:lnTo>
                    <a:lnTo>
                      <a:pt x="1613" y="387"/>
                    </a:lnTo>
                    <a:lnTo>
                      <a:pt x="1575" y="306"/>
                    </a:lnTo>
                    <a:lnTo>
                      <a:pt x="1532" y="227"/>
                    </a:lnTo>
                    <a:lnTo>
                      <a:pt x="1485" y="147"/>
                    </a:lnTo>
                    <a:lnTo>
                      <a:pt x="1536" y="190"/>
                    </a:lnTo>
                    <a:lnTo>
                      <a:pt x="1584" y="237"/>
                    </a:lnTo>
                    <a:lnTo>
                      <a:pt x="1630" y="287"/>
                    </a:lnTo>
                    <a:lnTo>
                      <a:pt x="1671" y="340"/>
                    </a:lnTo>
                    <a:lnTo>
                      <a:pt x="1711" y="396"/>
                    </a:lnTo>
                    <a:lnTo>
                      <a:pt x="1744" y="456"/>
                    </a:lnTo>
                    <a:lnTo>
                      <a:pt x="1775" y="517"/>
                    </a:lnTo>
                    <a:lnTo>
                      <a:pt x="1795" y="566"/>
                    </a:lnTo>
                    <a:lnTo>
                      <a:pt x="1812" y="615"/>
                    </a:lnTo>
                    <a:lnTo>
                      <a:pt x="1879" y="649"/>
                    </a:lnTo>
                    <a:lnTo>
                      <a:pt x="1944" y="688"/>
                    </a:lnTo>
                    <a:lnTo>
                      <a:pt x="2006" y="729"/>
                    </a:lnTo>
                    <a:lnTo>
                      <a:pt x="1831" y="680"/>
                    </a:lnTo>
                    <a:lnTo>
                      <a:pt x="1847" y="755"/>
                    </a:lnTo>
                    <a:lnTo>
                      <a:pt x="1858" y="831"/>
                    </a:lnTo>
                    <a:lnTo>
                      <a:pt x="1862" y="909"/>
                    </a:lnTo>
                    <a:lnTo>
                      <a:pt x="1862" y="985"/>
                    </a:lnTo>
                    <a:lnTo>
                      <a:pt x="1727" y="985"/>
                    </a:lnTo>
                    <a:lnTo>
                      <a:pt x="1727" y="984"/>
                    </a:lnTo>
                    <a:lnTo>
                      <a:pt x="1729" y="898"/>
                    </a:lnTo>
                    <a:lnTo>
                      <a:pt x="1725" y="814"/>
                    </a:lnTo>
                    <a:lnTo>
                      <a:pt x="1715" y="729"/>
                    </a:lnTo>
                    <a:lnTo>
                      <a:pt x="1700" y="646"/>
                    </a:lnTo>
                    <a:lnTo>
                      <a:pt x="1604" y="623"/>
                    </a:lnTo>
                    <a:lnTo>
                      <a:pt x="1508" y="604"/>
                    </a:lnTo>
                    <a:lnTo>
                      <a:pt x="1406" y="585"/>
                    </a:lnTo>
                    <a:lnTo>
                      <a:pt x="1305" y="570"/>
                    </a:lnTo>
                    <a:lnTo>
                      <a:pt x="1325" y="672"/>
                    </a:lnTo>
                    <a:lnTo>
                      <a:pt x="1340" y="776"/>
                    </a:lnTo>
                    <a:lnTo>
                      <a:pt x="1347" y="880"/>
                    </a:lnTo>
                    <a:lnTo>
                      <a:pt x="1349" y="985"/>
                    </a:lnTo>
                    <a:lnTo>
                      <a:pt x="1215" y="985"/>
                    </a:lnTo>
                    <a:lnTo>
                      <a:pt x="1215" y="878"/>
                    </a:lnTo>
                    <a:lnTo>
                      <a:pt x="1210" y="770"/>
                    </a:lnTo>
                    <a:lnTo>
                      <a:pt x="1201" y="664"/>
                    </a:lnTo>
                    <a:lnTo>
                      <a:pt x="1187" y="557"/>
                    </a:lnTo>
                    <a:lnTo>
                      <a:pt x="1096" y="550"/>
                    </a:lnTo>
                    <a:lnTo>
                      <a:pt x="1007" y="546"/>
                    </a:lnTo>
                    <a:lnTo>
                      <a:pt x="897" y="546"/>
                    </a:lnTo>
                    <a:lnTo>
                      <a:pt x="787" y="550"/>
                    </a:lnTo>
                    <a:lnTo>
                      <a:pt x="676" y="560"/>
                    </a:lnTo>
                    <a:lnTo>
                      <a:pt x="662" y="667"/>
                    </a:lnTo>
                    <a:lnTo>
                      <a:pt x="653" y="774"/>
                    </a:lnTo>
                    <a:lnTo>
                      <a:pt x="650" y="880"/>
                    </a:lnTo>
                    <a:lnTo>
                      <a:pt x="650" y="988"/>
                    </a:lnTo>
                    <a:lnTo>
                      <a:pt x="658" y="1131"/>
                    </a:lnTo>
                    <a:lnTo>
                      <a:pt x="672" y="1275"/>
                    </a:lnTo>
                    <a:lnTo>
                      <a:pt x="694" y="1417"/>
                    </a:lnTo>
                    <a:lnTo>
                      <a:pt x="793" y="1424"/>
                    </a:lnTo>
                    <a:lnTo>
                      <a:pt x="892" y="1427"/>
                    </a:lnTo>
                    <a:lnTo>
                      <a:pt x="892" y="1561"/>
                    </a:lnTo>
                    <a:lnTo>
                      <a:pt x="806" y="1556"/>
                    </a:lnTo>
                    <a:lnTo>
                      <a:pt x="719" y="1547"/>
                    </a:lnTo>
                    <a:lnTo>
                      <a:pt x="754" y="1693"/>
                    </a:lnTo>
                    <a:lnTo>
                      <a:pt x="792" y="1839"/>
                    </a:lnTo>
                    <a:lnTo>
                      <a:pt x="833" y="1986"/>
                    </a:lnTo>
                    <a:lnTo>
                      <a:pt x="787" y="1915"/>
                    </a:lnTo>
                    <a:lnTo>
                      <a:pt x="744" y="1841"/>
                    </a:lnTo>
                    <a:lnTo>
                      <a:pt x="706" y="1766"/>
                    </a:lnTo>
                    <a:lnTo>
                      <a:pt x="670" y="1688"/>
                    </a:lnTo>
                    <a:lnTo>
                      <a:pt x="638" y="1609"/>
                    </a:lnTo>
                    <a:lnTo>
                      <a:pt x="610" y="1528"/>
                    </a:lnTo>
                    <a:lnTo>
                      <a:pt x="537" y="1512"/>
                    </a:lnTo>
                    <a:lnTo>
                      <a:pt x="465" y="1492"/>
                    </a:lnTo>
                    <a:lnTo>
                      <a:pt x="389" y="1467"/>
                    </a:lnTo>
                    <a:lnTo>
                      <a:pt x="315" y="1438"/>
                    </a:lnTo>
                    <a:lnTo>
                      <a:pt x="361" y="1576"/>
                    </a:lnTo>
                    <a:lnTo>
                      <a:pt x="416" y="1715"/>
                    </a:lnTo>
                    <a:lnTo>
                      <a:pt x="477" y="1852"/>
                    </a:lnTo>
                    <a:lnTo>
                      <a:pt x="435" y="1810"/>
                    </a:lnTo>
                    <a:lnTo>
                      <a:pt x="397" y="1766"/>
                    </a:lnTo>
                    <a:lnTo>
                      <a:pt x="361" y="1719"/>
                    </a:lnTo>
                    <a:lnTo>
                      <a:pt x="327" y="1671"/>
                    </a:lnTo>
                    <a:lnTo>
                      <a:pt x="285" y="1605"/>
                    </a:lnTo>
                    <a:lnTo>
                      <a:pt x="248" y="1536"/>
                    </a:lnTo>
                    <a:lnTo>
                      <a:pt x="213" y="1465"/>
                    </a:lnTo>
                    <a:lnTo>
                      <a:pt x="192" y="1417"/>
                    </a:lnTo>
                    <a:lnTo>
                      <a:pt x="175" y="1368"/>
                    </a:lnTo>
                    <a:lnTo>
                      <a:pt x="139" y="1348"/>
                    </a:lnTo>
                    <a:lnTo>
                      <a:pt x="105" y="1326"/>
                    </a:lnTo>
                    <a:lnTo>
                      <a:pt x="68" y="1301"/>
                    </a:lnTo>
                    <a:lnTo>
                      <a:pt x="34" y="1273"/>
                    </a:lnTo>
                    <a:lnTo>
                      <a:pt x="0" y="1245"/>
                    </a:lnTo>
                    <a:lnTo>
                      <a:pt x="76" y="1276"/>
                    </a:lnTo>
                    <a:lnTo>
                      <a:pt x="153" y="1303"/>
                    </a:lnTo>
                    <a:lnTo>
                      <a:pt x="132" y="1230"/>
                    </a:lnTo>
                    <a:lnTo>
                      <a:pt x="117" y="1155"/>
                    </a:lnTo>
                    <a:lnTo>
                      <a:pt x="106" y="1079"/>
                    </a:lnTo>
                    <a:lnTo>
                      <a:pt x="99" y="1002"/>
                    </a:lnTo>
                    <a:lnTo>
                      <a:pt x="98" y="922"/>
                    </a:lnTo>
                    <a:lnTo>
                      <a:pt x="104" y="841"/>
                    </a:lnTo>
                    <a:lnTo>
                      <a:pt x="116" y="762"/>
                    </a:lnTo>
                    <a:lnTo>
                      <a:pt x="133" y="683"/>
                    </a:lnTo>
                    <a:lnTo>
                      <a:pt x="75" y="705"/>
                    </a:lnTo>
                    <a:lnTo>
                      <a:pt x="17" y="729"/>
                    </a:lnTo>
                    <a:lnTo>
                      <a:pt x="51" y="700"/>
                    </a:lnTo>
                    <a:lnTo>
                      <a:pt x="86" y="673"/>
                    </a:lnTo>
                    <a:lnTo>
                      <a:pt x="122" y="648"/>
                    </a:lnTo>
                    <a:lnTo>
                      <a:pt x="148" y="631"/>
                    </a:lnTo>
                    <a:lnTo>
                      <a:pt x="166" y="580"/>
                    </a:lnTo>
                    <a:lnTo>
                      <a:pt x="187" y="530"/>
                    </a:lnTo>
                    <a:lnTo>
                      <a:pt x="217" y="469"/>
                    </a:lnTo>
                    <a:lnTo>
                      <a:pt x="251" y="409"/>
                    </a:lnTo>
                    <a:lnTo>
                      <a:pt x="289" y="352"/>
                    </a:lnTo>
                    <a:lnTo>
                      <a:pt x="332" y="300"/>
                    </a:lnTo>
                    <a:lnTo>
                      <a:pt x="376" y="250"/>
                    </a:lnTo>
                    <a:lnTo>
                      <a:pt x="425" y="203"/>
                    </a:lnTo>
                    <a:lnTo>
                      <a:pt x="477" y="161"/>
                    </a:lnTo>
                    <a:lnTo>
                      <a:pt x="431" y="238"/>
                    </a:lnTo>
                    <a:lnTo>
                      <a:pt x="388" y="315"/>
                    </a:lnTo>
                    <a:lnTo>
                      <a:pt x="350" y="394"/>
                    </a:lnTo>
                    <a:lnTo>
                      <a:pt x="317" y="474"/>
                    </a:lnTo>
                    <a:lnTo>
                      <a:pt x="289" y="555"/>
                    </a:lnTo>
                    <a:lnTo>
                      <a:pt x="352" y="528"/>
                    </a:lnTo>
                    <a:lnTo>
                      <a:pt x="417" y="502"/>
                    </a:lnTo>
                    <a:lnTo>
                      <a:pt x="482" y="482"/>
                    </a:lnTo>
                    <a:lnTo>
                      <a:pt x="536" y="467"/>
                    </a:lnTo>
                    <a:lnTo>
                      <a:pt x="589" y="453"/>
                    </a:lnTo>
                    <a:lnTo>
                      <a:pt x="616" y="373"/>
                    </a:lnTo>
                    <a:lnTo>
                      <a:pt x="648" y="294"/>
                    </a:lnTo>
                    <a:lnTo>
                      <a:pt x="685" y="217"/>
                    </a:lnTo>
                    <a:lnTo>
                      <a:pt x="717" y="159"/>
                    </a:lnTo>
                    <a:lnTo>
                      <a:pt x="753" y="104"/>
                    </a:lnTo>
                    <a:lnTo>
                      <a:pt x="778" y="68"/>
                    </a:lnTo>
                    <a:lnTo>
                      <a:pt x="804" y="33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7"/>
              <p:cNvSpPr>
                <a:spLocks noEditPoints="1"/>
              </p:cNvSpPr>
              <p:nvPr/>
            </p:nvSpPr>
            <p:spPr bwMode="auto">
              <a:xfrm>
                <a:off x="174" y="543"/>
                <a:ext cx="173" cy="93"/>
              </a:xfrm>
              <a:custGeom>
                <a:avLst/>
                <a:gdLst>
                  <a:gd name="T0" fmla="*/ 66 w 2067"/>
                  <a:gd name="T1" fmla="*/ 85 h 1115"/>
                  <a:gd name="T2" fmla="*/ 66 w 2067"/>
                  <a:gd name="T3" fmla="*/ 1031 h 1115"/>
                  <a:gd name="T4" fmla="*/ 2001 w 2067"/>
                  <a:gd name="T5" fmla="*/ 1031 h 1115"/>
                  <a:gd name="T6" fmla="*/ 2001 w 2067"/>
                  <a:gd name="T7" fmla="*/ 85 h 1115"/>
                  <a:gd name="T8" fmla="*/ 66 w 2067"/>
                  <a:gd name="T9" fmla="*/ 85 h 1115"/>
                  <a:gd name="T10" fmla="*/ 0 w 2067"/>
                  <a:gd name="T11" fmla="*/ 0 h 1115"/>
                  <a:gd name="T12" fmla="*/ 2067 w 2067"/>
                  <a:gd name="T13" fmla="*/ 0 h 1115"/>
                  <a:gd name="T14" fmla="*/ 2067 w 2067"/>
                  <a:gd name="T15" fmla="*/ 1115 h 1115"/>
                  <a:gd name="T16" fmla="*/ 0 w 2067"/>
                  <a:gd name="T17" fmla="*/ 1115 h 1115"/>
                  <a:gd name="T18" fmla="*/ 0 w 2067"/>
                  <a:gd name="T19" fmla="*/ 0 h 1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67" h="1115">
                    <a:moveTo>
                      <a:pt x="66" y="85"/>
                    </a:moveTo>
                    <a:lnTo>
                      <a:pt x="66" y="1031"/>
                    </a:lnTo>
                    <a:lnTo>
                      <a:pt x="2001" y="1031"/>
                    </a:lnTo>
                    <a:lnTo>
                      <a:pt x="2001" y="85"/>
                    </a:lnTo>
                    <a:lnTo>
                      <a:pt x="66" y="85"/>
                    </a:lnTo>
                    <a:close/>
                    <a:moveTo>
                      <a:pt x="0" y="0"/>
                    </a:moveTo>
                    <a:lnTo>
                      <a:pt x="2067" y="0"/>
                    </a:lnTo>
                    <a:lnTo>
                      <a:pt x="2067" y="1115"/>
                    </a:lnTo>
                    <a:lnTo>
                      <a:pt x="0" y="111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8"/>
              <p:cNvSpPr>
                <a:spLocks noEditPoints="1"/>
              </p:cNvSpPr>
              <p:nvPr/>
            </p:nvSpPr>
            <p:spPr bwMode="auto">
              <a:xfrm>
                <a:off x="157" y="644"/>
                <a:ext cx="207" cy="31"/>
              </a:xfrm>
              <a:custGeom>
                <a:avLst/>
                <a:gdLst>
                  <a:gd name="T0" fmla="*/ 1084 w 2489"/>
                  <a:gd name="T1" fmla="*/ 235 h 369"/>
                  <a:gd name="T2" fmla="*/ 1045 w 2489"/>
                  <a:gd name="T3" fmla="*/ 353 h 369"/>
                  <a:gd name="T4" fmla="*/ 1373 w 2489"/>
                  <a:gd name="T5" fmla="*/ 353 h 369"/>
                  <a:gd name="T6" fmla="*/ 1326 w 2489"/>
                  <a:gd name="T7" fmla="*/ 235 h 369"/>
                  <a:gd name="T8" fmla="*/ 1084 w 2489"/>
                  <a:gd name="T9" fmla="*/ 235 h 369"/>
                  <a:gd name="T10" fmla="*/ 246 w 2489"/>
                  <a:gd name="T11" fmla="*/ 43 h 369"/>
                  <a:gd name="T12" fmla="*/ 165 w 2489"/>
                  <a:gd name="T13" fmla="*/ 216 h 369"/>
                  <a:gd name="T14" fmla="*/ 2312 w 2489"/>
                  <a:gd name="T15" fmla="*/ 216 h 369"/>
                  <a:gd name="T16" fmla="*/ 2242 w 2489"/>
                  <a:gd name="T17" fmla="*/ 43 h 369"/>
                  <a:gd name="T18" fmla="*/ 246 w 2489"/>
                  <a:gd name="T19" fmla="*/ 43 h 369"/>
                  <a:gd name="T20" fmla="*/ 166 w 2489"/>
                  <a:gd name="T21" fmla="*/ 0 h 369"/>
                  <a:gd name="T22" fmla="*/ 2359 w 2489"/>
                  <a:gd name="T23" fmla="*/ 0 h 369"/>
                  <a:gd name="T24" fmla="*/ 2489 w 2489"/>
                  <a:gd name="T25" fmla="*/ 349 h 369"/>
                  <a:gd name="T26" fmla="*/ 2484 w 2489"/>
                  <a:gd name="T27" fmla="*/ 369 h 369"/>
                  <a:gd name="T28" fmla="*/ 0 w 2489"/>
                  <a:gd name="T29" fmla="*/ 369 h 369"/>
                  <a:gd name="T30" fmla="*/ 166 w 2489"/>
                  <a:gd name="T31" fmla="*/ 0 h 3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489" h="369">
                    <a:moveTo>
                      <a:pt x="1084" y="235"/>
                    </a:moveTo>
                    <a:lnTo>
                      <a:pt x="1045" y="353"/>
                    </a:lnTo>
                    <a:lnTo>
                      <a:pt x="1373" y="353"/>
                    </a:lnTo>
                    <a:lnTo>
                      <a:pt x="1326" y="235"/>
                    </a:lnTo>
                    <a:lnTo>
                      <a:pt x="1084" y="235"/>
                    </a:lnTo>
                    <a:close/>
                    <a:moveTo>
                      <a:pt x="246" y="43"/>
                    </a:moveTo>
                    <a:lnTo>
                      <a:pt x="165" y="216"/>
                    </a:lnTo>
                    <a:lnTo>
                      <a:pt x="2312" y="216"/>
                    </a:lnTo>
                    <a:lnTo>
                      <a:pt x="2242" y="43"/>
                    </a:lnTo>
                    <a:lnTo>
                      <a:pt x="246" y="43"/>
                    </a:lnTo>
                    <a:close/>
                    <a:moveTo>
                      <a:pt x="166" y="0"/>
                    </a:moveTo>
                    <a:lnTo>
                      <a:pt x="2359" y="0"/>
                    </a:lnTo>
                    <a:lnTo>
                      <a:pt x="2489" y="349"/>
                    </a:lnTo>
                    <a:lnTo>
                      <a:pt x="2484" y="369"/>
                    </a:lnTo>
                    <a:lnTo>
                      <a:pt x="0" y="369"/>
                    </a:lnTo>
                    <a:lnTo>
                      <a:pt x="1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2" name="Group 51"/>
          <p:cNvGrpSpPr/>
          <p:nvPr/>
        </p:nvGrpSpPr>
        <p:grpSpPr>
          <a:xfrm>
            <a:off x="3139654" y="3977479"/>
            <a:ext cx="822746" cy="822746"/>
            <a:chOff x="1078752" y="3859893"/>
            <a:chExt cx="822960" cy="822960"/>
          </a:xfrm>
        </p:grpSpPr>
        <p:sp>
          <p:nvSpPr>
            <p:cNvPr id="15" name="Rounded Rectangle 14"/>
            <p:cNvSpPr/>
            <p:nvPr/>
          </p:nvSpPr>
          <p:spPr>
            <a:xfrm>
              <a:off x="1078752" y="3859893"/>
              <a:ext cx="822960" cy="82296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40" name="Freeform 23"/>
            <p:cNvSpPr>
              <a:spLocks noEditPoints="1"/>
            </p:cNvSpPr>
            <p:nvPr/>
          </p:nvSpPr>
          <p:spPr bwMode="auto">
            <a:xfrm>
              <a:off x="1332276" y="4026898"/>
              <a:ext cx="315912" cy="488950"/>
            </a:xfrm>
            <a:custGeom>
              <a:avLst/>
              <a:gdLst>
                <a:gd name="T0" fmla="*/ 940 w 2187"/>
                <a:gd name="T1" fmla="*/ 1158 h 3387"/>
                <a:gd name="T2" fmla="*/ 1261 w 2187"/>
                <a:gd name="T3" fmla="*/ 1210 h 3387"/>
                <a:gd name="T4" fmla="*/ 1229 w 2187"/>
                <a:gd name="T5" fmla="*/ 1137 h 3387"/>
                <a:gd name="T6" fmla="*/ 1157 w 2187"/>
                <a:gd name="T7" fmla="*/ 1148 h 3387"/>
                <a:gd name="T8" fmla="*/ 1059 w 2187"/>
                <a:gd name="T9" fmla="*/ 1169 h 3387"/>
                <a:gd name="T10" fmla="*/ 991 w 2187"/>
                <a:gd name="T11" fmla="*/ 1126 h 3387"/>
                <a:gd name="T12" fmla="*/ 758 w 2187"/>
                <a:gd name="T13" fmla="*/ 336 h 3387"/>
                <a:gd name="T14" fmla="*/ 445 w 2187"/>
                <a:gd name="T15" fmla="*/ 564 h 3387"/>
                <a:gd name="T16" fmla="*/ 282 w 2187"/>
                <a:gd name="T17" fmla="*/ 905 h 3387"/>
                <a:gd name="T18" fmla="*/ 297 w 2187"/>
                <a:gd name="T19" fmla="*/ 1275 h 3387"/>
                <a:gd name="T20" fmla="*/ 416 w 2187"/>
                <a:gd name="T21" fmla="*/ 1556 h 3387"/>
                <a:gd name="T22" fmla="*/ 592 w 2187"/>
                <a:gd name="T23" fmla="*/ 1822 h 3387"/>
                <a:gd name="T24" fmla="*/ 771 w 2187"/>
                <a:gd name="T25" fmla="*/ 2161 h 3387"/>
                <a:gd name="T26" fmla="*/ 763 w 2187"/>
                <a:gd name="T27" fmla="*/ 1235 h 3387"/>
                <a:gd name="T28" fmla="*/ 820 w 2187"/>
                <a:gd name="T29" fmla="*/ 1043 h 3387"/>
                <a:gd name="T30" fmla="*/ 991 w 2187"/>
                <a:gd name="T31" fmla="*/ 961 h 3387"/>
                <a:gd name="T32" fmla="*/ 1196 w 2187"/>
                <a:gd name="T33" fmla="*/ 961 h 3387"/>
                <a:gd name="T34" fmla="*/ 1369 w 2187"/>
                <a:gd name="T35" fmla="*/ 1043 h 3387"/>
                <a:gd name="T36" fmla="*/ 1423 w 2187"/>
                <a:gd name="T37" fmla="*/ 1236 h 3387"/>
                <a:gd name="T38" fmla="*/ 1417 w 2187"/>
                <a:gd name="T39" fmla="*/ 2161 h 3387"/>
                <a:gd name="T40" fmla="*/ 1595 w 2187"/>
                <a:gd name="T41" fmla="*/ 1823 h 3387"/>
                <a:gd name="T42" fmla="*/ 1771 w 2187"/>
                <a:gd name="T43" fmla="*/ 1557 h 3387"/>
                <a:gd name="T44" fmla="*/ 1890 w 2187"/>
                <a:gd name="T45" fmla="*/ 1275 h 3387"/>
                <a:gd name="T46" fmla="*/ 1905 w 2187"/>
                <a:gd name="T47" fmla="*/ 905 h 3387"/>
                <a:gd name="T48" fmla="*/ 1742 w 2187"/>
                <a:gd name="T49" fmla="*/ 564 h 3387"/>
                <a:gd name="T50" fmla="*/ 1429 w 2187"/>
                <a:gd name="T51" fmla="*/ 336 h 3387"/>
                <a:gd name="T52" fmla="*/ 1094 w 2187"/>
                <a:gd name="T53" fmla="*/ 0 h 3387"/>
                <a:gd name="T54" fmla="*/ 1574 w 2187"/>
                <a:gd name="T55" fmla="*/ 105 h 3387"/>
                <a:gd name="T56" fmla="*/ 1946 w 2187"/>
                <a:gd name="T57" fmla="*/ 388 h 3387"/>
                <a:gd name="T58" fmla="*/ 2158 w 2187"/>
                <a:gd name="T59" fmla="*/ 798 h 3387"/>
                <a:gd name="T60" fmla="*/ 2171 w 2187"/>
                <a:gd name="T61" fmla="*/ 1243 h 3387"/>
                <a:gd name="T62" fmla="*/ 2068 w 2187"/>
                <a:gd name="T63" fmla="*/ 1574 h 3387"/>
                <a:gd name="T64" fmla="*/ 1911 w 2187"/>
                <a:gd name="T65" fmla="*/ 1838 h 3387"/>
                <a:gd name="T66" fmla="*/ 1734 w 2187"/>
                <a:gd name="T67" fmla="*/ 2115 h 3387"/>
                <a:gd name="T68" fmla="*/ 1626 w 2187"/>
                <a:gd name="T69" fmla="*/ 2442 h 3387"/>
                <a:gd name="T70" fmla="*/ 1562 w 2187"/>
                <a:gd name="T71" fmla="*/ 2612 h 3387"/>
                <a:gd name="T72" fmla="*/ 1598 w 2187"/>
                <a:gd name="T73" fmla="*/ 2705 h 3387"/>
                <a:gd name="T74" fmla="*/ 1573 w 2187"/>
                <a:gd name="T75" fmla="*/ 2852 h 3387"/>
                <a:gd name="T76" fmla="*/ 1600 w 2187"/>
                <a:gd name="T77" fmla="*/ 2953 h 3387"/>
                <a:gd name="T78" fmla="*/ 1570 w 2187"/>
                <a:gd name="T79" fmla="*/ 3098 h 3387"/>
                <a:gd name="T80" fmla="*/ 1382 w 2187"/>
                <a:gd name="T81" fmla="*/ 3179 h 3387"/>
                <a:gd name="T82" fmla="*/ 1219 w 2187"/>
                <a:gd name="T83" fmla="*/ 3360 h 3387"/>
                <a:gd name="T84" fmla="*/ 968 w 2187"/>
                <a:gd name="T85" fmla="*/ 3360 h 3387"/>
                <a:gd name="T86" fmla="*/ 805 w 2187"/>
                <a:gd name="T87" fmla="*/ 3179 h 3387"/>
                <a:gd name="T88" fmla="*/ 617 w 2187"/>
                <a:gd name="T89" fmla="*/ 3098 h 3387"/>
                <a:gd name="T90" fmla="*/ 587 w 2187"/>
                <a:gd name="T91" fmla="*/ 2953 h 3387"/>
                <a:gd name="T92" fmla="*/ 614 w 2187"/>
                <a:gd name="T93" fmla="*/ 2852 h 3387"/>
                <a:gd name="T94" fmla="*/ 590 w 2187"/>
                <a:gd name="T95" fmla="*/ 2704 h 3387"/>
                <a:gd name="T96" fmla="*/ 626 w 2187"/>
                <a:gd name="T97" fmla="*/ 2612 h 3387"/>
                <a:gd name="T98" fmla="*/ 562 w 2187"/>
                <a:gd name="T99" fmla="*/ 2442 h 3387"/>
                <a:gd name="T100" fmla="*/ 453 w 2187"/>
                <a:gd name="T101" fmla="*/ 2115 h 3387"/>
                <a:gd name="T102" fmla="*/ 277 w 2187"/>
                <a:gd name="T103" fmla="*/ 1838 h 3387"/>
                <a:gd name="T104" fmla="*/ 119 w 2187"/>
                <a:gd name="T105" fmla="*/ 1574 h 3387"/>
                <a:gd name="T106" fmla="*/ 15 w 2187"/>
                <a:gd name="T107" fmla="*/ 1243 h 3387"/>
                <a:gd name="T108" fmla="*/ 29 w 2187"/>
                <a:gd name="T109" fmla="*/ 798 h 3387"/>
                <a:gd name="T110" fmla="*/ 241 w 2187"/>
                <a:gd name="T111" fmla="*/ 388 h 3387"/>
                <a:gd name="T112" fmla="*/ 614 w 2187"/>
                <a:gd name="T113" fmla="*/ 105 h 3387"/>
                <a:gd name="T114" fmla="*/ 1094 w 2187"/>
                <a:gd name="T115" fmla="*/ 0 h 3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87" h="3387">
                  <a:moveTo>
                    <a:pt x="991" y="1126"/>
                  </a:moveTo>
                  <a:lnTo>
                    <a:pt x="979" y="1128"/>
                  </a:lnTo>
                  <a:lnTo>
                    <a:pt x="968" y="1133"/>
                  </a:lnTo>
                  <a:lnTo>
                    <a:pt x="956" y="1140"/>
                  </a:lnTo>
                  <a:lnTo>
                    <a:pt x="945" y="1151"/>
                  </a:lnTo>
                  <a:lnTo>
                    <a:pt x="940" y="1158"/>
                  </a:lnTo>
                  <a:lnTo>
                    <a:pt x="934" y="1167"/>
                  </a:lnTo>
                  <a:lnTo>
                    <a:pt x="929" y="1179"/>
                  </a:lnTo>
                  <a:lnTo>
                    <a:pt x="926" y="1194"/>
                  </a:lnTo>
                  <a:lnTo>
                    <a:pt x="926" y="1210"/>
                  </a:lnTo>
                  <a:lnTo>
                    <a:pt x="1093" y="2161"/>
                  </a:lnTo>
                  <a:lnTo>
                    <a:pt x="1261" y="1210"/>
                  </a:lnTo>
                  <a:lnTo>
                    <a:pt x="1261" y="1194"/>
                  </a:lnTo>
                  <a:lnTo>
                    <a:pt x="1259" y="1179"/>
                  </a:lnTo>
                  <a:lnTo>
                    <a:pt x="1254" y="1167"/>
                  </a:lnTo>
                  <a:lnTo>
                    <a:pt x="1249" y="1158"/>
                  </a:lnTo>
                  <a:lnTo>
                    <a:pt x="1244" y="1151"/>
                  </a:lnTo>
                  <a:lnTo>
                    <a:pt x="1229" y="1137"/>
                  </a:lnTo>
                  <a:lnTo>
                    <a:pt x="1213" y="1129"/>
                  </a:lnTo>
                  <a:lnTo>
                    <a:pt x="1196" y="1126"/>
                  </a:lnTo>
                  <a:lnTo>
                    <a:pt x="1183" y="1128"/>
                  </a:lnTo>
                  <a:lnTo>
                    <a:pt x="1172" y="1134"/>
                  </a:lnTo>
                  <a:lnTo>
                    <a:pt x="1163" y="1140"/>
                  </a:lnTo>
                  <a:lnTo>
                    <a:pt x="1157" y="1148"/>
                  </a:lnTo>
                  <a:lnTo>
                    <a:pt x="1144" y="1160"/>
                  </a:lnTo>
                  <a:lnTo>
                    <a:pt x="1129" y="1169"/>
                  </a:lnTo>
                  <a:lnTo>
                    <a:pt x="1112" y="1175"/>
                  </a:lnTo>
                  <a:lnTo>
                    <a:pt x="1093" y="1177"/>
                  </a:lnTo>
                  <a:lnTo>
                    <a:pt x="1075" y="1175"/>
                  </a:lnTo>
                  <a:lnTo>
                    <a:pt x="1059" y="1169"/>
                  </a:lnTo>
                  <a:lnTo>
                    <a:pt x="1043" y="1160"/>
                  </a:lnTo>
                  <a:lnTo>
                    <a:pt x="1030" y="1148"/>
                  </a:lnTo>
                  <a:lnTo>
                    <a:pt x="1024" y="1140"/>
                  </a:lnTo>
                  <a:lnTo>
                    <a:pt x="1014" y="1134"/>
                  </a:lnTo>
                  <a:lnTo>
                    <a:pt x="1004" y="1128"/>
                  </a:lnTo>
                  <a:lnTo>
                    <a:pt x="991" y="1126"/>
                  </a:lnTo>
                  <a:close/>
                  <a:moveTo>
                    <a:pt x="1094" y="270"/>
                  </a:moveTo>
                  <a:lnTo>
                    <a:pt x="1023" y="272"/>
                  </a:lnTo>
                  <a:lnTo>
                    <a:pt x="953" y="280"/>
                  </a:lnTo>
                  <a:lnTo>
                    <a:pt x="886" y="295"/>
                  </a:lnTo>
                  <a:lnTo>
                    <a:pt x="821" y="313"/>
                  </a:lnTo>
                  <a:lnTo>
                    <a:pt x="758" y="336"/>
                  </a:lnTo>
                  <a:lnTo>
                    <a:pt x="697" y="364"/>
                  </a:lnTo>
                  <a:lnTo>
                    <a:pt x="640" y="397"/>
                  </a:lnTo>
                  <a:lnTo>
                    <a:pt x="587" y="433"/>
                  </a:lnTo>
                  <a:lnTo>
                    <a:pt x="536" y="473"/>
                  </a:lnTo>
                  <a:lnTo>
                    <a:pt x="489" y="516"/>
                  </a:lnTo>
                  <a:lnTo>
                    <a:pt x="445" y="564"/>
                  </a:lnTo>
                  <a:lnTo>
                    <a:pt x="406" y="614"/>
                  </a:lnTo>
                  <a:lnTo>
                    <a:pt x="372" y="668"/>
                  </a:lnTo>
                  <a:lnTo>
                    <a:pt x="342" y="723"/>
                  </a:lnTo>
                  <a:lnTo>
                    <a:pt x="317" y="782"/>
                  </a:lnTo>
                  <a:lnTo>
                    <a:pt x="296" y="843"/>
                  </a:lnTo>
                  <a:lnTo>
                    <a:pt x="282" y="905"/>
                  </a:lnTo>
                  <a:lnTo>
                    <a:pt x="274" y="970"/>
                  </a:lnTo>
                  <a:lnTo>
                    <a:pt x="271" y="1036"/>
                  </a:lnTo>
                  <a:lnTo>
                    <a:pt x="272" y="1101"/>
                  </a:lnTo>
                  <a:lnTo>
                    <a:pt x="277" y="1163"/>
                  </a:lnTo>
                  <a:lnTo>
                    <a:pt x="286" y="1221"/>
                  </a:lnTo>
                  <a:lnTo>
                    <a:pt x="297" y="1275"/>
                  </a:lnTo>
                  <a:lnTo>
                    <a:pt x="311" y="1328"/>
                  </a:lnTo>
                  <a:lnTo>
                    <a:pt x="328" y="1376"/>
                  </a:lnTo>
                  <a:lnTo>
                    <a:pt x="347" y="1424"/>
                  </a:lnTo>
                  <a:lnTo>
                    <a:pt x="369" y="1470"/>
                  </a:lnTo>
                  <a:lnTo>
                    <a:pt x="391" y="1513"/>
                  </a:lnTo>
                  <a:lnTo>
                    <a:pt x="416" y="1556"/>
                  </a:lnTo>
                  <a:lnTo>
                    <a:pt x="442" y="1600"/>
                  </a:lnTo>
                  <a:lnTo>
                    <a:pt x="470" y="1642"/>
                  </a:lnTo>
                  <a:lnTo>
                    <a:pt x="498" y="1684"/>
                  </a:lnTo>
                  <a:lnTo>
                    <a:pt x="528" y="1727"/>
                  </a:lnTo>
                  <a:lnTo>
                    <a:pt x="560" y="1774"/>
                  </a:lnTo>
                  <a:lnTo>
                    <a:pt x="592" y="1822"/>
                  </a:lnTo>
                  <a:lnTo>
                    <a:pt x="625" y="1873"/>
                  </a:lnTo>
                  <a:lnTo>
                    <a:pt x="657" y="1925"/>
                  </a:lnTo>
                  <a:lnTo>
                    <a:pt x="688" y="1981"/>
                  </a:lnTo>
                  <a:lnTo>
                    <a:pt x="718" y="2038"/>
                  </a:lnTo>
                  <a:lnTo>
                    <a:pt x="745" y="2098"/>
                  </a:lnTo>
                  <a:lnTo>
                    <a:pt x="771" y="2161"/>
                  </a:lnTo>
                  <a:lnTo>
                    <a:pt x="792" y="2226"/>
                  </a:lnTo>
                  <a:lnTo>
                    <a:pt x="810" y="2295"/>
                  </a:lnTo>
                  <a:lnTo>
                    <a:pt x="824" y="2366"/>
                  </a:lnTo>
                  <a:lnTo>
                    <a:pt x="962" y="2366"/>
                  </a:lnTo>
                  <a:lnTo>
                    <a:pt x="763" y="1237"/>
                  </a:lnTo>
                  <a:lnTo>
                    <a:pt x="763" y="1235"/>
                  </a:lnTo>
                  <a:lnTo>
                    <a:pt x="760" y="1201"/>
                  </a:lnTo>
                  <a:lnTo>
                    <a:pt x="763" y="1167"/>
                  </a:lnTo>
                  <a:lnTo>
                    <a:pt x="771" y="1134"/>
                  </a:lnTo>
                  <a:lnTo>
                    <a:pt x="783" y="1102"/>
                  </a:lnTo>
                  <a:lnTo>
                    <a:pt x="800" y="1072"/>
                  </a:lnTo>
                  <a:lnTo>
                    <a:pt x="820" y="1043"/>
                  </a:lnTo>
                  <a:lnTo>
                    <a:pt x="844" y="1020"/>
                  </a:lnTo>
                  <a:lnTo>
                    <a:pt x="871" y="999"/>
                  </a:lnTo>
                  <a:lnTo>
                    <a:pt x="899" y="983"/>
                  </a:lnTo>
                  <a:lnTo>
                    <a:pt x="929" y="971"/>
                  </a:lnTo>
                  <a:lnTo>
                    <a:pt x="960" y="964"/>
                  </a:lnTo>
                  <a:lnTo>
                    <a:pt x="991" y="961"/>
                  </a:lnTo>
                  <a:lnTo>
                    <a:pt x="1027" y="964"/>
                  </a:lnTo>
                  <a:lnTo>
                    <a:pt x="1061" y="974"/>
                  </a:lnTo>
                  <a:lnTo>
                    <a:pt x="1094" y="989"/>
                  </a:lnTo>
                  <a:lnTo>
                    <a:pt x="1126" y="974"/>
                  </a:lnTo>
                  <a:lnTo>
                    <a:pt x="1160" y="964"/>
                  </a:lnTo>
                  <a:lnTo>
                    <a:pt x="1196" y="961"/>
                  </a:lnTo>
                  <a:lnTo>
                    <a:pt x="1228" y="964"/>
                  </a:lnTo>
                  <a:lnTo>
                    <a:pt x="1259" y="971"/>
                  </a:lnTo>
                  <a:lnTo>
                    <a:pt x="1289" y="983"/>
                  </a:lnTo>
                  <a:lnTo>
                    <a:pt x="1318" y="999"/>
                  </a:lnTo>
                  <a:lnTo>
                    <a:pt x="1345" y="1020"/>
                  </a:lnTo>
                  <a:lnTo>
                    <a:pt x="1369" y="1043"/>
                  </a:lnTo>
                  <a:lnTo>
                    <a:pt x="1389" y="1071"/>
                  </a:lnTo>
                  <a:lnTo>
                    <a:pt x="1406" y="1101"/>
                  </a:lnTo>
                  <a:lnTo>
                    <a:pt x="1417" y="1133"/>
                  </a:lnTo>
                  <a:lnTo>
                    <a:pt x="1425" y="1167"/>
                  </a:lnTo>
                  <a:lnTo>
                    <a:pt x="1427" y="1201"/>
                  </a:lnTo>
                  <a:lnTo>
                    <a:pt x="1423" y="1236"/>
                  </a:lnTo>
                  <a:lnTo>
                    <a:pt x="1423" y="1237"/>
                  </a:lnTo>
                  <a:lnTo>
                    <a:pt x="1225" y="2366"/>
                  </a:lnTo>
                  <a:lnTo>
                    <a:pt x="1364" y="2366"/>
                  </a:lnTo>
                  <a:lnTo>
                    <a:pt x="1378" y="2295"/>
                  </a:lnTo>
                  <a:lnTo>
                    <a:pt x="1396" y="2226"/>
                  </a:lnTo>
                  <a:lnTo>
                    <a:pt x="1417" y="2161"/>
                  </a:lnTo>
                  <a:lnTo>
                    <a:pt x="1442" y="2098"/>
                  </a:lnTo>
                  <a:lnTo>
                    <a:pt x="1470" y="2038"/>
                  </a:lnTo>
                  <a:lnTo>
                    <a:pt x="1500" y="1981"/>
                  </a:lnTo>
                  <a:lnTo>
                    <a:pt x="1531" y="1926"/>
                  </a:lnTo>
                  <a:lnTo>
                    <a:pt x="1563" y="1874"/>
                  </a:lnTo>
                  <a:lnTo>
                    <a:pt x="1595" y="1823"/>
                  </a:lnTo>
                  <a:lnTo>
                    <a:pt x="1628" y="1774"/>
                  </a:lnTo>
                  <a:lnTo>
                    <a:pt x="1660" y="1727"/>
                  </a:lnTo>
                  <a:lnTo>
                    <a:pt x="1689" y="1684"/>
                  </a:lnTo>
                  <a:lnTo>
                    <a:pt x="1717" y="1642"/>
                  </a:lnTo>
                  <a:lnTo>
                    <a:pt x="1745" y="1600"/>
                  </a:lnTo>
                  <a:lnTo>
                    <a:pt x="1771" y="1557"/>
                  </a:lnTo>
                  <a:lnTo>
                    <a:pt x="1795" y="1514"/>
                  </a:lnTo>
                  <a:lnTo>
                    <a:pt x="1819" y="1470"/>
                  </a:lnTo>
                  <a:lnTo>
                    <a:pt x="1840" y="1425"/>
                  </a:lnTo>
                  <a:lnTo>
                    <a:pt x="1859" y="1377"/>
                  </a:lnTo>
                  <a:lnTo>
                    <a:pt x="1876" y="1328"/>
                  </a:lnTo>
                  <a:lnTo>
                    <a:pt x="1890" y="1275"/>
                  </a:lnTo>
                  <a:lnTo>
                    <a:pt x="1902" y="1221"/>
                  </a:lnTo>
                  <a:lnTo>
                    <a:pt x="1910" y="1163"/>
                  </a:lnTo>
                  <a:lnTo>
                    <a:pt x="1915" y="1101"/>
                  </a:lnTo>
                  <a:lnTo>
                    <a:pt x="1917" y="1036"/>
                  </a:lnTo>
                  <a:lnTo>
                    <a:pt x="1914" y="970"/>
                  </a:lnTo>
                  <a:lnTo>
                    <a:pt x="1905" y="905"/>
                  </a:lnTo>
                  <a:lnTo>
                    <a:pt x="1890" y="843"/>
                  </a:lnTo>
                  <a:lnTo>
                    <a:pt x="1871" y="782"/>
                  </a:lnTo>
                  <a:lnTo>
                    <a:pt x="1845" y="723"/>
                  </a:lnTo>
                  <a:lnTo>
                    <a:pt x="1815" y="668"/>
                  </a:lnTo>
                  <a:lnTo>
                    <a:pt x="1781" y="614"/>
                  </a:lnTo>
                  <a:lnTo>
                    <a:pt x="1742" y="564"/>
                  </a:lnTo>
                  <a:lnTo>
                    <a:pt x="1698" y="516"/>
                  </a:lnTo>
                  <a:lnTo>
                    <a:pt x="1652" y="473"/>
                  </a:lnTo>
                  <a:lnTo>
                    <a:pt x="1601" y="433"/>
                  </a:lnTo>
                  <a:lnTo>
                    <a:pt x="1546" y="397"/>
                  </a:lnTo>
                  <a:lnTo>
                    <a:pt x="1490" y="364"/>
                  </a:lnTo>
                  <a:lnTo>
                    <a:pt x="1429" y="336"/>
                  </a:lnTo>
                  <a:lnTo>
                    <a:pt x="1367" y="313"/>
                  </a:lnTo>
                  <a:lnTo>
                    <a:pt x="1302" y="295"/>
                  </a:lnTo>
                  <a:lnTo>
                    <a:pt x="1233" y="280"/>
                  </a:lnTo>
                  <a:lnTo>
                    <a:pt x="1164" y="272"/>
                  </a:lnTo>
                  <a:lnTo>
                    <a:pt x="1094" y="270"/>
                  </a:lnTo>
                  <a:close/>
                  <a:moveTo>
                    <a:pt x="1094" y="0"/>
                  </a:moveTo>
                  <a:lnTo>
                    <a:pt x="1179" y="3"/>
                  </a:lnTo>
                  <a:lnTo>
                    <a:pt x="1262" y="12"/>
                  </a:lnTo>
                  <a:lnTo>
                    <a:pt x="1344" y="28"/>
                  </a:lnTo>
                  <a:lnTo>
                    <a:pt x="1423" y="49"/>
                  </a:lnTo>
                  <a:lnTo>
                    <a:pt x="1500" y="74"/>
                  </a:lnTo>
                  <a:lnTo>
                    <a:pt x="1574" y="105"/>
                  </a:lnTo>
                  <a:lnTo>
                    <a:pt x="1645" y="142"/>
                  </a:lnTo>
                  <a:lnTo>
                    <a:pt x="1713" y="182"/>
                  </a:lnTo>
                  <a:lnTo>
                    <a:pt x="1777" y="228"/>
                  </a:lnTo>
                  <a:lnTo>
                    <a:pt x="1838" y="277"/>
                  </a:lnTo>
                  <a:lnTo>
                    <a:pt x="1895" y="331"/>
                  </a:lnTo>
                  <a:lnTo>
                    <a:pt x="1946" y="388"/>
                  </a:lnTo>
                  <a:lnTo>
                    <a:pt x="1994" y="449"/>
                  </a:lnTo>
                  <a:lnTo>
                    <a:pt x="2037" y="514"/>
                  </a:lnTo>
                  <a:lnTo>
                    <a:pt x="2075" y="581"/>
                  </a:lnTo>
                  <a:lnTo>
                    <a:pt x="2108" y="651"/>
                  </a:lnTo>
                  <a:lnTo>
                    <a:pt x="2136" y="723"/>
                  </a:lnTo>
                  <a:lnTo>
                    <a:pt x="2158" y="798"/>
                  </a:lnTo>
                  <a:lnTo>
                    <a:pt x="2173" y="876"/>
                  </a:lnTo>
                  <a:lnTo>
                    <a:pt x="2184" y="955"/>
                  </a:lnTo>
                  <a:lnTo>
                    <a:pt x="2187" y="1036"/>
                  </a:lnTo>
                  <a:lnTo>
                    <a:pt x="2185" y="1108"/>
                  </a:lnTo>
                  <a:lnTo>
                    <a:pt x="2180" y="1177"/>
                  </a:lnTo>
                  <a:lnTo>
                    <a:pt x="2171" y="1243"/>
                  </a:lnTo>
                  <a:lnTo>
                    <a:pt x="2160" y="1305"/>
                  </a:lnTo>
                  <a:lnTo>
                    <a:pt x="2147" y="1364"/>
                  </a:lnTo>
                  <a:lnTo>
                    <a:pt x="2130" y="1420"/>
                  </a:lnTo>
                  <a:lnTo>
                    <a:pt x="2111" y="1474"/>
                  </a:lnTo>
                  <a:lnTo>
                    <a:pt x="2091" y="1524"/>
                  </a:lnTo>
                  <a:lnTo>
                    <a:pt x="2068" y="1574"/>
                  </a:lnTo>
                  <a:lnTo>
                    <a:pt x="2044" y="1621"/>
                  </a:lnTo>
                  <a:lnTo>
                    <a:pt x="2020" y="1667"/>
                  </a:lnTo>
                  <a:lnTo>
                    <a:pt x="1994" y="1711"/>
                  </a:lnTo>
                  <a:lnTo>
                    <a:pt x="1967" y="1754"/>
                  </a:lnTo>
                  <a:lnTo>
                    <a:pt x="1939" y="1796"/>
                  </a:lnTo>
                  <a:lnTo>
                    <a:pt x="1911" y="1838"/>
                  </a:lnTo>
                  <a:lnTo>
                    <a:pt x="1883" y="1879"/>
                  </a:lnTo>
                  <a:lnTo>
                    <a:pt x="1852" y="1925"/>
                  </a:lnTo>
                  <a:lnTo>
                    <a:pt x="1821" y="1972"/>
                  </a:lnTo>
                  <a:lnTo>
                    <a:pt x="1790" y="2018"/>
                  </a:lnTo>
                  <a:lnTo>
                    <a:pt x="1761" y="2065"/>
                  </a:lnTo>
                  <a:lnTo>
                    <a:pt x="1734" y="2115"/>
                  </a:lnTo>
                  <a:lnTo>
                    <a:pt x="1709" y="2165"/>
                  </a:lnTo>
                  <a:lnTo>
                    <a:pt x="1685" y="2217"/>
                  </a:lnTo>
                  <a:lnTo>
                    <a:pt x="1665" y="2270"/>
                  </a:lnTo>
                  <a:lnTo>
                    <a:pt x="1649" y="2325"/>
                  </a:lnTo>
                  <a:lnTo>
                    <a:pt x="1635" y="2382"/>
                  </a:lnTo>
                  <a:lnTo>
                    <a:pt x="1626" y="2442"/>
                  </a:lnTo>
                  <a:lnTo>
                    <a:pt x="1622" y="2505"/>
                  </a:lnTo>
                  <a:lnTo>
                    <a:pt x="1619" y="2531"/>
                  </a:lnTo>
                  <a:lnTo>
                    <a:pt x="1610" y="2556"/>
                  </a:lnTo>
                  <a:lnTo>
                    <a:pt x="1598" y="2577"/>
                  </a:lnTo>
                  <a:lnTo>
                    <a:pt x="1582" y="2597"/>
                  </a:lnTo>
                  <a:lnTo>
                    <a:pt x="1562" y="2612"/>
                  </a:lnTo>
                  <a:lnTo>
                    <a:pt x="1540" y="2625"/>
                  </a:lnTo>
                  <a:lnTo>
                    <a:pt x="1515" y="2632"/>
                  </a:lnTo>
                  <a:lnTo>
                    <a:pt x="1541" y="2643"/>
                  </a:lnTo>
                  <a:lnTo>
                    <a:pt x="1564" y="2660"/>
                  </a:lnTo>
                  <a:lnTo>
                    <a:pt x="1584" y="2680"/>
                  </a:lnTo>
                  <a:lnTo>
                    <a:pt x="1598" y="2705"/>
                  </a:lnTo>
                  <a:lnTo>
                    <a:pt x="1607" y="2732"/>
                  </a:lnTo>
                  <a:lnTo>
                    <a:pt x="1610" y="2760"/>
                  </a:lnTo>
                  <a:lnTo>
                    <a:pt x="1607" y="2786"/>
                  </a:lnTo>
                  <a:lnTo>
                    <a:pt x="1600" y="2811"/>
                  </a:lnTo>
                  <a:lnTo>
                    <a:pt x="1589" y="2834"/>
                  </a:lnTo>
                  <a:lnTo>
                    <a:pt x="1573" y="2852"/>
                  </a:lnTo>
                  <a:lnTo>
                    <a:pt x="1555" y="2869"/>
                  </a:lnTo>
                  <a:lnTo>
                    <a:pt x="1534" y="2882"/>
                  </a:lnTo>
                  <a:lnTo>
                    <a:pt x="1555" y="2894"/>
                  </a:lnTo>
                  <a:lnTo>
                    <a:pt x="1573" y="2911"/>
                  </a:lnTo>
                  <a:lnTo>
                    <a:pt x="1589" y="2930"/>
                  </a:lnTo>
                  <a:lnTo>
                    <a:pt x="1600" y="2953"/>
                  </a:lnTo>
                  <a:lnTo>
                    <a:pt x="1607" y="2977"/>
                  </a:lnTo>
                  <a:lnTo>
                    <a:pt x="1610" y="3004"/>
                  </a:lnTo>
                  <a:lnTo>
                    <a:pt x="1607" y="3030"/>
                  </a:lnTo>
                  <a:lnTo>
                    <a:pt x="1599" y="3055"/>
                  </a:lnTo>
                  <a:lnTo>
                    <a:pt x="1587" y="3079"/>
                  </a:lnTo>
                  <a:lnTo>
                    <a:pt x="1570" y="3098"/>
                  </a:lnTo>
                  <a:lnTo>
                    <a:pt x="1551" y="3115"/>
                  </a:lnTo>
                  <a:lnTo>
                    <a:pt x="1528" y="3127"/>
                  </a:lnTo>
                  <a:lnTo>
                    <a:pt x="1502" y="3135"/>
                  </a:lnTo>
                  <a:lnTo>
                    <a:pt x="1475" y="3137"/>
                  </a:lnTo>
                  <a:lnTo>
                    <a:pt x="1392" y="3137"/>
                  </a:lnTo>
                  <a:lnTo>
                    <a:pt x="1382" y="3179"/>
                  </a:lnTo>
                  <a:lnTo>
                    <a:pt x="1366" y="3218"/>
                  </a:lnTo>
                  <a:lnTo>
                    <a:pt x="1345" y="3254"/>
                  </a:lnTo>
                  <a:lnTo>
                    <a:pt x="1319" y="3287"/>
                  </a:lnTo>
                  <a:lnTo>
                    <a:pt x="1289" y="3316"/>
                  </a:lnTo>
                  <a:lnTo>
                    <a:pt x="1256" y="3340"/>
                  </a:lnTo>
                  <a:lnTo>
                    <a:pt x="1219" y="3360"/>
                  </a:lnTo>
                  <a:lnTo>
                    <a:pt x="1180" y="3374"/>
                  </a:lnTo>
                  <a:lnTo>
                    <a:pt x="1137" y="3384"/>
                  </a:lnTo>
                  <a:lnTo>
                    <a:pt x="1094" y="3387"/>
                  </a:lnTo>
                  <a:lnTo>
                    <a:pt x="1050" y="3384"/>
                  </a:lnTo>
                  <a:lnTo>
                    <a:pt x="1007" y="3374"/>
                  </a:lnTo>
                  <a:lnTo>
                    <a:pt x="968" y="3360"/>
                  </a:lnTo>
                  <a:lnTo>
                    <a:pt x="931" y="3340"/>
                  </a:lnTo>
                  <a:lnTo>
                    <a:pt x="898" y="3316"/>
                  </a:lnTo>
                  <a:lnTo>
                    <a:pt x="868" y="3287"/>
                  </a:lnTo>
                  <a:lnTo>
                    <a:pt x="842" y="3254"/>
                  </a:lnTo>
                  <a:lnTo>
                    <a:pt x="821" y="3218"/>
                  </a:lnTo>
                  <a:lnTo>
                    <a:pt x="805" y="3179"/>
                  </a:lnTo>
                  <a:lnTo>
                    <a:pt x="794" y="3137"/>
                  </a:lnTo>
                  <a:lnTo>
                    <a:pt x="712" y="3137"/>
                  </a:lnTo>
                  <a:lnTo>
                    <a:pt x="685" y="3135"/>
                  </a:lnTo>
                  <a:lnTo>
                    <a:pt x="659" y="3127"/>
                  </a:lnTo>
                  <a:lnTo>
                    <a:pt x="636" y="3115"/>
                  </a:lnTo>
                  <a:lnTo>
                    <a:pt x="617" y="3098"/>
                  </a:lnTo>
                  <a:lnTo>
                    <a:pt x="600" y="3079"/>
                  </a:lnTo>
                  <a:lnTo>
                    <a:pt x="588" y="3055"/>
                  </a:lnTo>
                  <a:lnTo>
                    <a:pt x="579" y="3030"/>
                  </a:lnTo>
                  <a:lnTo>
                    <a:pt x="577" y="3004"/>
                  </a:lnTo>
                  <a:lnTo>
                    <a:pt x="579" y="2977"/>
                  </a:lnTo>
                  <a:lnTo>
                    <a:pt x="587" y="2953"/>
                  </a:lnTo>
                  <a:lnTo>
                    <a:pt x="598" y="2930"/>
                  </a:lnTo>
                  <a:lnTo>
                    <a:pt x="614" y="2911"/>
                  </a:lnTo>
                  <a:lnTo>
                    <a:pt x="632" y="2894"/>
                  </a:lnTo>
                  <a:lnTo>
                    <a:pt x="654" y="2882"/>
                  </a:lnTo>
                  <a:lnTo>
                    <a:pt x="632" y="2869"/>
                  </a:lnTo>
                  <a:lnTo>
                    <a:pt x="614" y="2852"/>
                  </a:lnTo>
                  <a:lnTo>
                    <a:pt x="598" y="2834"/>
                  </a:lnTo>
                  <a:lnTo>
                    <a:pt x="587" y="2811"/>
                  </a:lnTo>
                  <a:lnTo>
                    <a:pt x="579" y="2786"/>
                  </a:lnTo>
                  <a:lnTo>
                    <a:pt x="577" y="2760"/>
                  </a:lnTo>
                  <a:lnTo>
                    <a:pt x="581" y="2732"/>
                  </a:lnTo>
                  <a:lnTo>
                    <a:pt x="590" y="2704"/>
                  </a:lnTo>
                  <a:lnTo>
                    <a:pt x="604" y="2680"/>
                  </a:lnTo>
                  <a:lnTo>
                    <a:pt x="623" y="2660"/>
                  </a:lnTo>
                  <a:lnTo>
                    <a:pt x="647" y="2643"/>
                  </a:lnTo>
                  <a:lnTo>
                    <a:pt x="672" y="2632"/>
                  </a:lnTo>
                  <a:lnTo>
                    <a:pt x="648" y="2625"/>
                  </a:lnTo>
                  <a:lnTo>
                    <a:pt x="626" y="2612"/>
                  </a:lnTo>
                  <a:lnTo>
                    <a:pt x="606" y="2597"/>
                  </a:lnTo>
                  <a:lnTo>
                    <a:pt x="590" y="2577"/>
                  </a:lnTo>
                  <a:lnTo>
                    <a:pt x="577" y="2556"/>
                  </a:lnTo>
                  <a:lnTo>
                    <a:pt x="569" y="2531"/>
                  </a:lnTo>
                  <a:lnTo>
                    <a:pt x="566" y="2505"/>
                  </a:lnTo>
                  <a:lnTo>
                    <a:pt x="562" y="2442"/>
                  </a:lnTo>
                  <a:lnTo>
                    <a:pt x="553" y="2382"/>
                  </a:lnTo>
                  <a:lnTo>
                    <a:pt x="539" y="2325"/>
                  </a:lnTo>
                  <a:lnTo>
                    <a:pt x="523" y="2269"/>
                  </a:lnTo>
                  <a:lnTo>
                    <a:pt x="502" y="2217"/>
                  </a:lnTo>
                  <a:lnTo>
                    <a:pt x="479" y="2164"/>
                  </a:lnTo>
                  <a:lnTo>
                    <a:pt x="453" y="2115"/>
                  </a:lnTo>
                  <a:lnTo>
                    <a:pt x="427" y="2065"/>
                  </a:lnTo>
                  <a:lnTo>
                    <a:pt x="397" y="2018"/>
                  </a:lnTo>
                  <a:lnTo>
                    <a:pt x="367" y="1970"/>
                  </a:lnTo>
                  <a:lnTo>
                    <a:pt x="336" y="1924"/>
                  </a:lnTo>
                  <a:lnTo>
                    <a:pt x="305" y="1879"/>
                  </a:lnTo>
                  <a:lnTo>
                    <a:pt x="277" y="1838"/>
                  </a:lnTo>
                  <a:lnTo>
                    <a:pt x="249" y="1796"/>
                  </a:lnTo>
                  <a:lnTo>
                    <a:pt x="221" y="1754"/>
                  </a:lnTo>
                  <a:lnTo>
                    <a:pt x="194" y="1711"/>
                  </a:lnTo>
                  <a:lnTo>
                    <a:pt x="167" y="1667"/>
                  </a:lnTo>
                  <a:lnTo>
                    <a:pt x="143" y="1621"/>
                  </a:lnTo>
                  <a:lnTo>
                    <a:pt x="119" y="1574"/>
                  </a:lnTo>
                  <a:lnTo>
                    <a:pt x="96" y="1524"/>
                  </a:lnTo>
                  <a:lnTo>
                    <a:pt x="75" y="1473"/>
                  </a:lnTo>
                  <a:lnTo>
                    <a:pt x="57" y="1419"/>
                  </a:lnTo>
                  <a:lnTo>
                    <a:pt x="40" y="1364"/>
                  </a:lnTo>
                  <a:lnTo>
                    <a:pt x="27" y="1305"/>
                  </a:lnTo>
                  <a:lnTo>
                    <a:pt x="15" y="1243"/>
                  </a:lnTo>
                  <a:lnTo>
                    <a:pt x="7" y="1177"/>
                  </a:lnTo>
                  <a:lnTo>
                    <a:pt x="2" y="1108"/>
                  </a:lnTo>
                  <a:lnTo>
                    <a:pt x="0" y="1036"/>
                  </a:lnTo>
                  <a:lnTo>
                    <a:pt x="3" y="955"/>
                  </a:lnTo>
                  <a:lnTo>
                    <a:pt x="13" y="876"/>
                  </a:lnTo>
                  <a:lnTo>
                    <a:pt x="29" y="798"/>
                  </a:lnTo>
                  <a:lnTo>
                    <a:pt x="51" y="723"/>
                  </a:lnTo>
                  <a:lnTo>
                    <a:pt x="78" y="651"/>
                  </a:lnTo>
                  <a:lnTo>
                    <a:pt x="112" y="581"/>
                  </a:lnTo>
                  <a:lnTo>
                    <a:pt x="150" y="514"/>
                  </a:lnTo>
                  <a:lnTo>
                    <a:pt x="193" y="449"/>
                  </a:lnTo>
                  <a:lnTo>
                    <a:pt x="241" y="388"/>
                  </a:lnTo>
                  <a:lnTo>
                    <a:pt x="293" y="331"/>
                  </a:lnTo>
                  <a:lnTo>
                    <a:pt x="349" y="277"/>
                  </a:lnTo>
                  <a:lnTo>
                    <a:pt x="410" y="228"/>
                  </a:lnTo>
                  <a:lnTo>
                    <a:pt x="474" y="182"/>
                  </a:lnTo>
                  <a:lnTo>
                    <a:pt x="542" y="142"/>
                  </a:lnTo>
                  <a:lnTo>
                    <a:pt x="614" y="105"/>
                  </a:lnTo>
                  <a:lnTo>
                    <a:pt x="687" y="74"/>
                  </a:lnTo>
                  <a:lnTo>
                    <a:pt x="764" y="49"/>
                  </a:lnTo>
                  <a:lnTo>
                    <a:pt x="843" y="28"/>
                  </a:lnTo>
                  <a:lnTo>
                    <a:pt x="925" y="12"/>
                  </a:lnTo>
                  <a:lnTo>
                    <a:pt x="1008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3139654" y="5120854"/>
            <a:ext cx="822746" cy="822746"/>
            <a:chOff x="1078752" y="5003566"/>
            <a:chExt cx="822960" cy="822960"/>
          </a:xfrm>
        </p:grpSpPr>
        <p:sp>
          <p:nvSpPr>
            <p:cNvPr id="16" name="Rounded Rectangle 15"/>
            <p:cNvSpPr/>
            <p:nvPr/>
          </p:nvSpPr>
          <p:spPr>
            <a:xfrm>
              <a:off x="1078752" y="5003566"/>
              <a:ext cx="822960" cy="82296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grpSp>
          <p:nvGrpSpPr>
            <p:cNvPr id="42" name="Group 26"/>
            <p:cNvGrpSpPr>
              <a:grpSpLocks noChangeAspect="1"/>
            </p:cNvGrpSpPr>
            <p:nvPr/>
          </p:nvGrpSpPr>
          <p:grpSpPr bwMode="auto">
            <a:xfrm>
              <a:off x="1264807" y="5200734"/>
              <a:ext cx="450850" cy="428625"/>
              <a:chOff x="392" y="656"/>
              <a:chExt cx="284" cy="270"/>
            </a:xfrm>
            <a:solidFill>
              <a:schemeClr val="bg1"/>
            </a:solidFill>
          </p:grpSpPr>
          <p:sp>
            <p:nvSpPr>
              <p:cNvPr id="45" name="Freeform 28"/>
              <p:cNvSpPr>
                <a:spLocks/>
              </p:cNvSpPr>
              <p:nvPr/>
            </p:nvSpPr>
            <p:spPr bwMode="auto">
              <a:xfrm>
                <a:off x="426" y="656"/>
                <a:ext cx="52" cy="57"/>
              </a:xfrm>
              <a:custGeom>
                <a:avLst/>
                <a:gdLst>
                  <a:gd name="T0" fmla="*/ 313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5 w 625"/>
                  <a:gd name="T7" fmla="*/ 24 h 684"/>
                  <a:gd name="T8" fmla="*/ 470 w 625"/>
                  <a:gd name="T9" fmla="*/ 42 h 684"/>
                  <a:gd name="T10" fmla="*/ 504 w 625"/>
                  <a:gd name="T11" fmla="*/ 65 h 684"/>
                  <a:gd name="T12" fmla="*/ 533 w 625"/>
                  <a:gd name="T13" fmla="*/ 91 h 684"/>
                  <a:gd name="T14" fmla="*/ 559 w 625"/>
                  <a:gd name="T15" fmla="*/ 122 h 684"/>
                  <a:gd name="T16" fmla="*/ 582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3 w 625"/>
                  <a:gd name="T31" fmla="*/ 433 h 684"/>
                  <a:gd name="T32" fmla="*/ 589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1 w 625"/>
                  <a:gd name="T41" fmla="*/ 609 h 684"/>
                  <a:gd name="T42" fmla="*/ 460 w 625"/>
                  <a:gd name="T43" fmla="*/ 634 h 684"/>
                  <a:gd name="T44" fmla="*/ 425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3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6 w 625"/>
                  <a:gd name="T63" fmla="*/ 578 h 684"/>
                  <a:gd name="T64" fmla="*/ 80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3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6 w 625"/>
                  <a:gd name="T87" fmla="*/ 122 h 684"/>
                  <a:gd name="T88" fmla="*/ 92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2 w 625"/>
                  <a:gd name="T95" fmla="*/ 24 h 684"/>
                  <a:gd name="T96" fmla="*/ 230 w 625"/>
                  <a:gd name="T97" fmla="*/ 11 h 684"/>
                  <a:gd name="T98" fmla="*/ 270 w 625"/>
                  <a:gd name="T99" fmla="*/ 2 h 684"/>
                  <a:gd name="T100" fmla="*/ 313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3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5" y="24"/>
                    </a:lnTo>
                    <a:lnTo>
                      <a:pt x="470" y="42"/>
                    </a:lnTo>
                    <a:lnTo>
                      <a:pt x="504" y="65"/>
                    </a:lnTo>
                    <a:lnTo>
                      <a:pt x="533" y="91"/>
                    </a:lnTo>
                    <a:lnTo>
                      <a:pt x="559" y="122"/>
                    </a:lnTo>
                    <a:lnTo>
                      <a:pt x="582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3" y="433"/>
                    </a:lnTo>
                    <a:lnTo>
                      <a:pt x="589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1" y="609"/>
                    </a:lnTo>
                    <a:lnTo>
                      <a:pt x="460" y="634"/>
                    </a:lnTo>
                    <a:lnTo>
                      <a:pt x="425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3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6" y="578"/>
                    </a:lnTo>
                    <a:lnTo>
                      <a:pt x="80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3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6" y="122"/>
                    </a:lnTo>
                    <a:lnTo>
                      <a:pt x="92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2" y="24"/>
                    </a:lnTo>
                    <a:lnTo>
                      <a:pt x="230" y="11"/>
                    </a:lnTo>
                    <a:lnTo>
                      <a:pt x="270" y="2"/>
                    </a:lnTo>
                    <a:lnTo>
                      <a:pt x="3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9"/>
              <p:cNvSpPr>
                <a:spLocks/>
              </p:cNvSpPr>
              <p:nvPr/>
            </p:nvSpPr>
            <p:spPr bwMode="auto">
              <a:xfrm>
                <a:off x="590" y="656"/>
                <a:ext cx="52" cy="57"/>
              </a:xfrm>
              <a:custGeom>
                <a:avLst/>
                <a:gdLst>
                  <a:gd name="T0" fmla="*/ 312 w 625"/>
                  <a:gd name="T1" fmla="*/ 0 h 684"/>
                  <a:gd name="T2" fmla="*/ 355 w 625"/>
                  <a:gd name="T3" fmla="*/ 2 h 684"/>
                  <a:gd name="T4" fmla="*/ 396 w 625"/>
                  <a:gd name="T5" fmla="*/ 11 h 684"/>
                  <a:gd name="T6" fmla="*/ 434 w 625"/>
                  <a:gd name="T7" fmla="*/ 24 h 684"/>
                  <a:gd name="T8" fmla="*/ 471 w 625"/>
                  <a:gd name="T9" fmla="*/ 42 h 684"/>
                  <a:gd name="T10" fmla="*/ 503 w 625"/>
                  <a:gd name="T11" fmla="*/ 65 h 684"/>
                  <a:gd name="T12" fmla="*/ 533 w 625"/>
                  <a:gd name="T13" fmla="*/ 91 h 684"/>
                  <a:gd name="T14" fmla="*/ 560 w 625"/>
                  <a:gd name="T15" fmla="*/ 122 h 684"/>
                  <a:gd name="T16" fmla="*/ 583 w 625"/>
                  <a:gd name="T17" fmla="*/ 154 h 684"/>
                  <a:gd name="T18" fmla="*/ 600 w 625"/>
                  <a:gd name="T19" fmla="*/ 191 h 684"/>
                  <a:gd name="T20" fmla="*/ 614 w 625"/>
                  <a:gd name="T21" fmla="*/ 229 h 684"/>
                  <a:gd name="T22" fmla="*/ 622 w 625"/>
                  <a:gd name="T23" fmla="*/ 269 h 684"/>
                  <a:gd name="T24" fmla="*/ 625 w 625"/>
                  <a:gd name="T25" fmla="*/ 312 h 684"/>
                  <a:gd name="T26" fmla="*/ 622 w 625"/>
                  <a:gd name="T27" fmla="*/ 352 h 684"/>
                  <a:gd name="T28" fmla="*/ 615 w 625"/>
                  <a:gd name="T29" fmla="*/ 393 h 684"/>
                  <a:gd name="T30" fmla="*/ 604 w 625"/>
                  <a:gd name="T31" fmla="*/ 433 h 684"/>
                  <a:gd name="T32" fmla="*/ 588 w 625"/>
                  <a:gd name="T33" fmla="*/ 473 h 684"/>
                  <a:gd name="T34" fmla="*/ 569 w 625"/>
                  <a:gd name="T35" fmla="*/ 510 h 684"/>
                  <a:gd name="T36" fmla="*/ 546 w 625"/>
                  <a:gd name="T37" fmla="*/ 546 h 684"/>
                  <a:gd name="T38" fmla="*/ 520 w 625"/>
                  <a:gd name="T39" fmla="*/ 578 h 684"/>
                  <a:gd name="T40" fmla="*/ 490 w 625"/>
                  <a:gd name="T41" fmla="*/ 609 h 684"/>
                  <a:gd name="T42" fmla="*/ 459 w 625"/>
                  <a:gd name="T43" fmla="*/ 634 h 684"/>
                  <a:gd name="T44" fmla="*/ 426 w 625"/>
                  <a:gd name="T45" fmla="*/ 655 h 684"/>
                  <a:gd name="T46" fmla="*/ 390 w 625"/>
                  <a:gd name="T47" fmla="*/ 671 h 684"/>
                  <a:gd name="T48" fmla="*/ 352 w 625"/>
                  <a:gd name="T49" fmla="*/ 681 h 684"/>
                  <a:gd name="T50" fmla="*/ 312 w 625"/>
                  <a:gd name="T51" fmla="*/ 684 h 684"/>
                  <a:gd name="T52" fmla="*/ 274 w 625"/>
                  <a:gd name="T53" fmla="*/ 681 h 684"/>
                  <a:gd name="T54" fmla="*/ 236 w 625"/>
                  <a:gd name="T55" fmla="*/ 671 h 684"/>
                  <a:gd name="T56" fmla="*/ 200 w 625"/>
                  <a:gd name="T57" fmla="*/ 655 h 684"/>
                  <a:gd name="T58" fmla="*/ 166 w 625"/>
                  <a:gd name="T59" fmla="*/ 634 h 684"/>
                  <a:gd name="T60" fmla="*/ 134 w 625"/>
                  <a:gd name="T61" fmla="*/ 609 h 684"/>
                  <a:gd name="T62" fmla="*/ 105 w 625"/>
                  <a:gd name="T63" fmla="*/ 578 h 684"/>
                  <a:gd name="T64" fmla="*/ 79 w 625"/>
                  <a:gd name="T65" fmla="*/ 546 h 684"/>
                  <a:gd name="T66" fmla="*/ 57 w 625"/>
                  <a:gd name="T67" fmla="*/ 510 h 684"/>
                  <a:gd name="T68" fmla="*/ 37 w 625"/>
                  <a:gd name="T69" fmla="*/ 473 h 684"/>
                  <a:gd name="T70" fmla="*/ 21 w 625"/>
                  <a:gd name="T71" fmla="*/ 433 h 684"/>
                  <a:gd name="T72" fmla="*/ 10 w 625"/>
                  <a:gd name="T73" fmla="*/ 393 h 684"/>
                  <a:gd name="T74" fmla="*/ 2 w 625"/>
                  <a:gd name="T75" fmla="*/ 352 h 684"/>
                  <a:gd name="T76" fmla="*/ 0 w 625"/>
                  <a:gd name="T77" fmla="*/ 312 h 684"/>
                  <a:gd name="T78" fmla="*/ 3 w 625"/>
                  <a:gd name="T79" fmla="*/ 269 h 684"/>
                  <a:gd name="T80" fmla="*/ 12 w 625"/>
                  <a:gd name="T81" fmla="*/ 229 h 684"/>
                  <a:gd name="T82" fmla="*/ 25 w 625"/>
                  <a:gd name="T83" fmla="*/ 191 h 684"/>
                  <a:gd name="T84" fmla="*/ 43 w 625"/>
                  <a:gd name="T85" fmla="*/ 154 h 684"/>
                  <a:gd name="T86" fmla="*/ 65 w 625"/>
                  <a:gd name="T87" fmla="*/ 122 h 684"/>
                  <a:gd name="T88" fmla="*/ 91 w 625"/>
                  <a:gd name="T89" fmla="*/ 91 h 684"/>
                  <a:gd name="T90" fmla="*/ 122 w 625"/>
                  <a:gd name="T91" fmla="*/ 65 h 684"/>
                  <a:gd name="T92" fmla="*/ 155 w 625"/>
                  <a:gd name="T93" fmla="*/ 42 h 684"/>
                  <a:gd name="T94" fmla="*/ 191 w 625"/>
                  <a:gd name="T95" fmla="*/ 24 h 684"/>
                  <a:gd name="T96" fmla="*/ 230 w 625"/>
                  <a:gd name="T97" fmla="*/ 11 h 684"/>
                  <a:gd name="T98" fmla="*/ 271 w 625"/>
                  <a:gd name="T99" fmla="*/ 2 h 684"/>
                  <a:gd name="T100" fmla="*/ 312 w 625"/>
                  <a:gd name="T10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25" h="684">
                    <a:moveTo>
                      <a:pt x="312" y="0"/>
                    </a:moveTo>
                    <a:lnTo>
                      <a:pt x="355" y="2"/>
                    </a:lnTo>
                    <a:lnTo>
                      <a:pt x="396" y="11"/>
                    </a:lnTo>
                    <a:lnTo>
                      <a:pt x="434" y="24"/>
                    </a:lnTo>
                    <a:lnTo>
                      <a:pt x="471" y="42"/>
                    </a:lnTo>
                    <a:lnTo>
                      <a:pt x="503" y="65"/>
                    </a:lnTo>
                    <a:lnTo>
                      <a:pt x="533" y="91"/>
                    </a:lnTo>
                    <a:lnTo>
                      <a:pt x="560" y="122"/>
                    </a:lnTo>
                    <a:lnTo>
                      <a:pt x="583" y="154"/>
                    </a:lnTo>
                    <a:lnTo>
                      <a:pt x="600" y="191"/>
                    </a:lnTo>
                    <a:lnTo>
                      <a:pt x="614" y="229"/>
                    </a:lnTo>
                    <a:lnTo>
                      <a:pt x="622" y="269"/>
                    </a:lnTo>
                    <a:lnTo>
                      <a:pt x="625" y="312"/>
                    </a:lnTo>
                    <a:lnTo>
                      <a:pt x="622" y="352"/>
                    </a:lnTo>
                    <a:lnTo>
                      <a:pt x="615" y="393"/>
                    </a:lnTo>
                    <a:lnTo>
                      <a:pt x="604" y="433"/>
                    </a:lnTo>
                    <a:lnTo>
                      <a:pt x="588" y="473"/>
                    </a:lnTo>
                    <a:lnTo>
                      <a:pt x="569" y="510"/>
                    </a:lnTo>
                    <a:lnTo>
                      <a:pt x="546" y="546"/>
                    </a:lnTo>
                    <a:lnTo>
                      <a:pt x="520" y="578"/>
                    </a:lnTo>
                    <a:lnTo>
                      <a:pt x="490" y="609"/>
                    </a:lnTo>
                    <a:lnTo>
                      <a:pt x="459" y="634"/>
                    </a:lnTo>
                    <a:lnTo>
                      <a:pt x="426" y="655"/>
                    </a:lnTo>
                    <a:lnTo>
                      <a:pt x="390" y="671"/>
                    </a:lnTo>
                    <a:lnTo>
                      <a:pt x="352" y="681"/>
                    </a:lnTo>
                    <a:lnTo>
                      <a:pt x="312" y="684"/>
                    </a:lnTo>
                    <a:lnTo>
                      <a:pt x="274" y="681"/>
                    </a:lnTo>
                    <a:lnTo>
                      <a:pt x="236" y="671"/>
                    </a:lnTo>
                    <a:lnTo>
                      <a:pt x="200" y="655"/>
                    </a:lnTo>
                    <a:lnTo>
                      <a:pt x="166" y="634"/>
                    </a:lnTo>
                    <a:lnTo>
                      <a:pt x="134" y="609"/>
                    </a:lnTo>
                    <a:lnTo>
                      <a:pt x="105" y="578"/>
                    </a:lnTo>
                    <a:lnTo>
                      <a:pt x="79" y="546"/>
                    </a:lnTo>
                    <a:lnTo>
                      <a:pt x="57" y="510"/>
                    </a:lnTo>
                    <a:lnTo>
                      <a:pt x="37" y="473"/>
                    </a:lnTo>
                    <a:lnTo>
                      <a:pt x="21" y="433"/>
                    </a:lnTo>
                    <a:lnTo>
                      <a:pt x="10" y="393"/>
                    </a:lnTo>
                    <a:lnTo>
                      <a:pt x="2" y="352"/>
                    </a:lnTo>
                    <a:lnTo>
                      <a:pt x="0" y="312"/>
                    </a:lnTo>
                    <a:lnTo>
                      <a:pt x="3" y="269"/>
                    </a:lnTo>
                    <a:lnTo>
                      <a:pt x="12" y="229"/>
                    </a:lnTo>
                    <a:lnTo>
                      <a:pt x="25" y="191"/>
                    </a:lnTo>
                    <a:lnTo>
                      <a:pt x="43" y="154"/>
                    </a:lnTo>
                    <a:lnTo>
                      <a:pt x="65" y="122"/>
                    </a:lnTo>
                    <a:lnTo>
                      <a:pt x="91" y="91"/>
                    </a:lnTo>
                    <a:lnTo>
                      <a:pt x="122" y="65"/>
                    </a:lnTo>
                    <a:lnTo>
                      <a:pt x="155" y="42"/>
                    </a:lnTo>
                    <a:lnTo>
                      <a:pt x="191" y="24"/>
                    </a:lnTo>
                    <a:lnTo>
                      <a:pt x="230" y="11"/>
                    </a:lnTo>
                    <a:lnTo>
                      <a:pt x="271" y="2"/>
                    </a:lnTo>
                    <a:lnTo>
                      <a:pt x="3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0"/>
              <p:cNvSpPr>
                <a:spLocks/>
              </p:cNvSpPr>
              <p:nvPr/>
            </p:nvSpPr>
            <p:spPr bwMode="auto">
              <a:xfrm>
                <a:off x="392" y="715"/>
                <a:ext cx="115" cy="211"/>
              </a:xfrm>
              <a:custGeom>
                <a:avLst/>
                <a:gdLst>
                  <a:gd name="T0" fmla="*/ 700 w 1379"/>
                  <a:gd name="T1" fmla="*/ 64 h 2528"/>
                  <a:gd name="T2" fmla="*/ 814 w 1379"/>
                  <a:gd name="T3" fmla="*/ 710 h 2528"/>
                  <a:gd name="T4" fmla="*/ 762 w 1379"/>
                  <a:gd name="T5" fmla="*/ 1 h 2528"/>
                  <a:gd name="T6" fmla="*/ 891 w 1379"/>
                  <a:gd name="T7" fmla="*/ 15 h 2528"/>
                  <a:gd name="T8" fmla="*/ 1015 w 1379"/>
                  <a:gd name="T9" fmla="*/ 38 h 2528"/>
                  <a:gd name="T10" fmla="*/ 1122 w 1379"/>
                  <a:gd name="T11" fmla="*/ 65 h 2528"/>
                  <a:gd name="T12" fmla="*/ 1202 w 1379"/>
                  <a:gd name="T13" fmla="*/ 89 h 2528"/>
                  <a:gd name="T14" fmla="*/ 1246 w 1379"/>
                  <a:gd name="T15" fmla="*/ 104 h 2528"/>
                  <a:gd name="T16" fmla="*/ 1269 w 1379"/>
                  <a:gd name="T17" fmla="*/ 118 h 2528"/>
                  <a:gd name="T18" fmla="*/ 1298 w 1379"/>
                  <a:gd name="T19" fmla="*/ 137 h 2528"/>
                  <a:gd name="T20" fmla="*/ 1318 w 1379"/>
                  <a:gd name="T21" fmla="*/ 166 h 2528"/>
                  <a:gd name="T22" fmla="*/ 1328 w 1379"/>
                  <a:gd name="T23" fmla="*/ 197 h 2528"/>
                  <a:gd name="T24" fmla="*/ 1379 w 1379"/>
                  <a:gd name="T25" fmla="*/ 639 h 2528"/>
                  <a:gd name="T26" fmla="*/ 1342 w 1379"/>
                  <a:gd name="T27" fmla="*/ 653 h 2528"/>
                  <a:gd name="T28" fmla="*/ 1221 w 1379"/>
                  <a:gd name="T29" fmla="*/ 733 h 2528"/>
                  <a:gd name="T30" fmla="*/ 1094 w 1379"/>
                  <a:gd name="T31" fmla="*/ 314 h 2528"/>
                  <a:gd name="T32" fmla="*/ 1038 w 1379"/>
                  <a:gd name="T33" fmla="*/ 932 h 2528"/>
                  <a:gd name="T34" fmla="*/ 993 w 1379"/>
                  <a:gd name="T35" fmla="*/ 1013 h 2528"/>
                  <a:gd name="T36" fmla="*/ 953 w 1379"/>
                  <a:gd name="T37" fmla="*/ 1111 h 2528"/>
                  <a:gd name="T38" fmla="*/ 938 w 1379"/>
                  <a:gd name="T39" fmla="*/ 1163 h 2528"/>
                  <a:gd name="T40" fmla="*/ 921 w 1379"/>
                  <a:gd name="T41" fmla="*/ 1265 h 2528"/>
                  <a:gd name="T42" fmla="*/ 916 w 1379"/>
                  <a:gd name="T43" fmla="*/ 1401 h 2528"/>
                  <a:gd name="T44" fmla="*/ 930 w 1379"/>
                  <a:gd name="T45" fmla="*/ 1509 h 2528"/>
                  <a:gd name="T46" fmla="*/ 953 w 1379"/>
                  <a:gd name="T47" fmla="*/ 1598 h 2528"/>
                  <a:gd name="T48" fmla="*/ 977 w 1379"/>
                  <a:gd name="T49" fmla="*/ 1662 h 2528"/>
                  <a:gd name="T50" fmla="*/ 1018 w 1379"/>
                  <a:gd name="T51" fmla="*/ 1745 h 2528"/>
                  <a:gd name="T52" fmla="*/ 1067 w 1379"/>
                  <a:gd name="T53" fmla="*/ 1822 h 2528"/>
                  <a:gd name="T54" fmla="*/ 1120 w 1379"/>
                  <a:gd name="T55" fmla="*/ 1884 h 2528"/>
                  <a:gd name="T56" fmla="*/ 1152 w 1379"/>
                  <a:gd name="T57" fmla="*/ 2427 h 2528"/>
                  <a:gd name="T58" fmla="*/ 1104 w 1379"/>
                  <a:gd name="T59" fmla="*/ 2496 h 2528"/>
                  <a:gd name="T60" fmla="*/ 1023 w 1379"/>
                  <a:gd name="T61" fmla="*/ 2528 h 2528"/>
                  <a:gd name="T62" fmla="*/ 982 w 1379"/>
                  <a:gd name="T63" fmla="*/ 2525 h 2528"/>
                  <a:gd name="T64" fmla="*/ 911 w 1379"/>
                  <a:gd name="T65" fmla="*/ 2490 h 2528"/>
                  <a:gd name="T66" fmla="*/ 868 w 1379"/>
                  <a:gd name="T67" fmla="*/ 2421 h 2528"/>
                  <a:gd name="T68" fmla="*/ 756 w 1379"/>
                  <a:gd name="T69" fmla="*/ 1296 h 2528"/>
                  <a:gd name="T70" fmla="*/ 694 w 1379"/>
                  <a:gd name="T71" fmla="*/ 1300 h 2528"/>
                  <a:gd name="T72" fmla="*/ 567 w 1379"/>
                  <a:gd name="T73" fmla="*/ 2392 h 2528"/>
                  <a:gd name="T74" fmla="*/ 537 w 1379"/>
                  <a:gd name="T75" fmla="*/ 2470 h 2528"/>
                  <a:gd name="T76" fmla="*/ 473 w 1379"/>
                  <a:gd name="T77" fmla="*/ 2518 h 2528"/>
                  <a:gd name="T78" fmla="*/ 413 w 1379"/>
                  <a:gd name="T79" fmla="*/ 2528 h 2528"/>
                  <a:gd name="T80" fmla="*/ 351 w 1379"/>
                  <a:gd name="T81" fmla="*/ 2512 h 2528"/>
                  <a:gd name="T82" fmla="*/ 290 w 1379"/>
                  <a:gd name="T83" fmla="*/ 2453 h 2528"/>
                  <a:gd name="T84" fmla="*/ 271 w 1379"/>
                  <a:gd name="T85" fmla="*/ 2368 h 2528"/>
                  <a:gd name="T86" fmla="*/ 335 w 1379"/>
                  <a:gd name="T87" fmla="*/ 314 h 2528"/>
                  <a:gd name="T88" fmla="*/ 228 w 1379"/>
                  <a:gd name="T89" fmla="*/ 1173 h 2528"/>
                  <a:gd name="T90" fmla="*/ 173 w 1379"/>
                  <a:gd name="T91" fmla="*/ 1222 h 2528"/>
                  <a:gd name="T92" fmla="*/ 115 w 1379"/>
                  <a:gd name="T93" fmla="*/ 1233 h 2528"/>
                  <a:gd name="T94" fmla="*/ 62 w 1379"/>
                  <a:gd name="T95" fmla="*/ 1218 h 2528"/>
                  <a:gd name="T96" fmla="*/ 13 w 1379"/>
                  <a:gd name="T97" fmla="*/ 1167 h 2528"/>
                  <a:gd name="T98" fmla="*/ 0 w 1379"/>
                  <a:gd name="T99" fmla="*/ 1097 h 2528"/>
                  <a:gd name="T100" fmla="*/ 102 w 1379"/>
                  <a:gd name="T101" fmla="*/ 197 h 2528"/>
                  <a:gd name="T102" fmla="*/ 112 w 1379"/>
                  <a:gd name="T103" fmla="*/ 165 h 2528"/>
                  <a:gd name="T104" fmla="*/ 124 w 1379"/>
                  <a:gd name="T105" fmla="*/ 149 h 2528"/>
                  <a:gd name="T106" fmla="*/ 151 w 1379"/>
                  <a:gd name="T107" fmla="*/ 122 h 2528"/>
                  <a:gd name="T108" fmla="*/ 179 w 1379"/>
                  <a:gd name="T109" fmla="*/ 106 h 2528"/>
                  <a:gd name="T110" fmla="*/ 208 w 1379"/>
                  <a:gd name="T111" fmla="*/ 96 h 2528"/>
                  <a:gd name="T112" fmla="*/ 279 w 1379"/>
                  <a:gd name="T113" fmla="*/ 74 h 2528"/>
                  <a:gd name="T114" fmla="*/ 377 w 1379"/>
                  <a:gd name="T115" fmla="*/ 47 h 2528"/>
                  <a:gd name="T116" fmla="*/ 496 w 1379"/>
                  <a:gd name="T117" fmla="*/ 21 h 2528"/>
                  <a:gd name="T118" fmla="*/ 624 w 1379"/>
                  <a:gd name="T119" fmla="*/ 3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79" h="2528">
                    <a:moveTo>
                      <a:pt x="667" y="0"/>
                    </a:moveTo>
                    <a:lnTo>
                      <a:pt x="699" y="64"/>
                    </a:lnTo>
                    <a:lnTo>
                      <a:pt x="700" y="64"/>
                    </a:lnTo>
                    <a:lnTo>
                      <a:pt x="616" y="710"/>
                    </a:lnTo>
                    <a:lnTo>
                      <a:pt x="715" y="883"/>
                    </a:lnTo>
                    <a:lnTo>
                      <a:pt x="814" y="710"/>
                    </a:lnTo>
                    <a:lnTo>
                      <a:pt x="731" y="64"/>
                    </a:lnTo>
                    <a:lnTo>
                      <a:pt x="731" y="64"/>
                    </a:lnTo>
                    <a:lnTo>
                      <a:pt x="762" y="1"/>
                    </a:lnTo>
                    <a:lnTo>
                      <a:pt x="805" y="4"/>
                    </a:lnTo>
                    <a:lnTo>
                      <a:pt x="849" y="9"/>
                    </a:lnTo>
                    <a:lnTo>
                      <a:pt x="891" y="15"/>
                    </a:lnTo>
                    <a:lnTo>
                      <a:pt x="934" y="21"/>
                    </a:lnTo>
                    <a:lnTo>
                      <a:pt x="975" y="30"/>
                    </a:lnTo>
                    <a:lnTo>
                      <a:pt x="1015" y="38"/>
                    </a:lnTo>
                    <a:lnTo>
                      <a:pt x="1053" y="47"/>
                    </a:lnTo>
                    <a:lnTo>
                      <a:pt x="1088" y="56"/>
                    </a:lnTo>
                    <a:lnTo>
                      <a:pt x="1122" y="65"/>
                    </a:lnTo>
                    <a:lnTo>
                      <a:pt x="1152" y="74"/>
                    </a:lnTo>
                    <a:lnTo>
                      <a:pt x="1178" y="82"/>
                    </a:lnTo>
                    <a:lnTo>
                      <a:pt x="1202" y="89"/>
                    </a:lnTo>
                    <a:lnTo>
                      <a:pt x="1221" y="96"/>
                    </a:lnTo>
                    <a:lnTo>
                      <a:pt x="1236" y="101"/>
                    </a:lnTo>
                    <a:lnTo>
                      <a:pt x="1246" y="104"/>
                    </a:lnTo>
                    <a:lnTo>
                      <a:pt x="1250" y="106"/>
                    </a:lnTo>
                    <a:lnTo>
                      <a:pt x="1260" y="111"/>
                    </a:lnTo>
                    <a:lnTo>
                      <a:pt x="1269" y="118"/>
                    </a:lnTo>
                    <a:lnTo>
                      <a:pt x="1279" y="122"/>
                    </a:lnTo>
                    <a:lnTo>
                      <a:pt x="1288" y="128"/>
                    </a:lnTo>
                    <a:lnTo>
                      <a:pt x="1298" y="137"/>
                    </a:lnTo>
                    <a:lnTo>
                      <a:pt x="1306" y="149"/>
                    </a:lnTo>
                    <a:lnTo>
                      <a:pt x="1312" y="157"/>
                    </a:lnTo>
                    <a:lnTo>
                      <a:pt x="1318" y="166"/>
                    </a:lnTo>
                    <a:lnTo>
                      <a:pt x="1323" y="178"/>
                    </a:lnTo>
                    <a:lnTo>
                      <a:pt x="1326" y="192"/>
                    </a:lnTo>
                    <a:lnTo>
                      <a:pt x="1328" y="197"/>
                    </a:lnTo>
                    <a:lnTo>
                      <a:pt x="1330" y="202"/>
                    </a:lnTo>
                    <a:lnTo>
                      <a:pt x="1332" y="208"/>
                    </a:lnTo>
                    <a:lnTo>
                      <a:pt x="1379" y="639"/>
                    </a:lnTo>
                    <a:lnTo>
                      <a:pt x="1362" y="646"/>
                    </a:lnTo>
                    <a:lnTo>
                      <a:pt x="1344" y="654"/>
                    </a:lnTo>
                    <a:lnTo>
                      <a:pt x="1342" y="653"/>
                    </a:lnTo>
                    <a:lnTo>
                      <a:pt x="1302" y="678"/>
                    </a:lnTo>
                    <a:lnTo>
                      <a:pt x="1261" y="704"/>
                    </a:lnTo>
                    <a:lnTo>
                      <a:pt x="1221" y="733"/>
                    </a:lnTo>
                    <a:lnTo>
                      <a:pt x="1183" y="764"/>
                    </a:lnTo>
                    <a:lnTo>
                      <a:pt x="1148" y="797"/>
                    </a:lnTo>
                    <a:lnTo>
                      <a:pt x="1094" y="314"/>
                    </a:lnTo>
                    <a:lnTo>
                      <a:pt x="1061" y="304"/>
                    </a:lnTo>
                    <a:lnTo>
                      <a:pt x="1061" y="900"/>
                    </a:lnTo>
                    <a:lnTo>
                      <a:pt x="1038" y="932"/>
                    </a:lnTo>
                    <a:lnTo>
                      <a:pt x="1018" y="966"/>
                    </a:lnTo>
                    <a:lnTo>
                      <a:pt x="1011" y="978"/>
                    </a:lnTo>
                    <a:lnTo>
                      <a:pt x="993" y="1013"/>
                    </a:lnTo>
                    <a:lnTo>
                      <a:pt x="977" y="1049"/>
                    </a:lnTo>
                    <a:lnTo>
                      <a:pt x="967" y="1075"/>
                    </a:lnTo>
                    <a:lnTo>
                      <a:pt x="953" y="1111"/>
                    </a:lnTo>
                    <a:lnTo>
                      <a:pt x="942" y="1150"/>
                    </a:lnTo>
                    <a:lnTo>
                      <a:pt x="940" y="1156"/>
                    </a:lnTo>
                    <a:lnTo>
                      <a:pt x="938" y="1163"/>
                    </a:lnTo>
                    <a:lnTo>
                      <a:pt x="930" y="1202"/>
                    </a:lnTo>
                    <a:lnTo>
                      <a:pt x="924" y="1241"/>
                    </a:lnTo>
                    <a:lnTo>
                      <a:pt x="921" y="1265"/>
                    </a:lnTo>
                    <a:lnTo>
                      <a:pt x="916" y="1310"/>
                    </a:lnTo>
                    <a:lnTo>
                      <a:pt x="914" y="1355"/>
                    </a:lnTo>
                    <a:lnTo>
                      <a:pt x="916" y="1401"/>
                    </a:lnTo>
                    <a:lnTo>
                      <a:pt x="921" y="1446"/>
                    </a:lnTo>
                    <a:lnTo>
                      <a:pt x="924" y="1470"/>
                    </a:lnTo>
                    <a:lnTo>
                      <a:pt x="930" y="1509"/>
                    </a:lnTo>
                    <a:lnTo>
                      <a:pt x="938" y="1548"/>
                    </a:lnTo>
                    <a:lnTo>
                      <a:pt x="942" y="1561"/>
                    </a:lnTo>
                    <a:lnTo>
                      <a:pt x="953" y="1598"/>
                    </a:lnTo>
                    <a:lnTo>
                      <a:pt x="967" y="1636"/>
                    </a:lnTo>
                    <a:lnTo>
                      <a:pt x="972" y="1650"/>
                    </a:lnTo>
                    <a:lnTo>
                      <a:pt x="977" y="1662"/>
                    </a:lnTo>
                    <a:lnTo>
                      <a:pt x="993" y="1698"/>
                    </a:lnTo>
                    <a:lnTo>
                      <a:pt x="1011" y="1731"/>
                    </a:lnTo>
                    <a:lnTo>
                      <a:pt x="1018" y="1745"/>
                    </a:lnTo>
                    <a:lnTo>
                      <a:pt x="1039" y="1780"/>
                    </a:lnTo>
                    <a:lnTo>
                      <a:pt x="1062" y="1813"/>
                    </a:lnTo>
                    <a:lnTo>
                      <a:pt x="1067" y="1822"/>
                    </a:lnTo>
                    <a:lnTo>
                      <a:pt x="1074" y="1829"/>
                    </a:lnTo>
                    <a:lnTo>
                      <a:pt x="1097" y="1857"/>
                    </a:lnTo>
                    <a:lnTo>
                      <a:pt x="1120" y="1884"/>
                    </a:lnTo>
                    <a:lnTo>
                      <a:pt x="1158" y="2368"/>
                    </a:lnTo>
                    <a:lnTo>
                      <a:pt x="1158" y="2399"/>
                    </a:lnTo>
                    <a:lnTo>
                      <a:pt x="1152" y="2427"/>
                    </a:lnTo>
                    <a:lnTo>
                      <a:pt x="1141" y="2453"/>
                    </a:lnTo>
                    <a:lnTo>
                      <a:pt x="1124" y="2476"/>
                    </a:lnTo>
                    <a:lnTo>
                      <a:pt x="1104" y="2496"/>
                    </a:lnTo>
                    <a:lnTo>
                      <a:pt x="1080" y="2512"/>
                    </a:lnTo>
                    <a:lnTo>
                      <a:pt x="1053" y="2522"/>
                    </a:lnTo>
                    <a:lnTo>
                      <a:pt x="1023" y="2528"/>
                    </a:lnTo>
                    <a:lnTo>
                      <a:pt x="1017" y="2528"/>
                    </a:lnTo>
                    <a:lnTo>
                      <a:pt x="1011" y="2528"/>
                    </a:lnTo>
                    <a:lnTo>
                      <a:pt x="982" y="2525"/>
                    </a:lnTo>
                    <a:lnTo>
                      <a:pt x="956" y="2518"/>
                    </a:lnTo>
                    <a:lnTo>
                      <a:pt x="932" y="2505"/>
                    </a:lnTo>
                    <a:lnTo>
                      <a:pt x="911" y="2490"/>
                    </a:lnTo>
                    <a:lnTo>
                      <a:pt x="892" y="2470"/>
                    </a:lnTo>
                    <a:lnTo>
                      <a:pt x="879" y="2447"/>
                    </a:lnTo>
                    <a:lnTo>
                      <a:pt x="868" y="2421"/>
                    </a:lnTo>
                    <a:lnTo>
                      <a:pt x="863" y="2392"/>
                    </a:lnTo>
                    <a:lnTo>
                      <a:pt x="775" y="1288"/>
                    </a:lnTo>
                    <a:lnTo>
                      <a:pt x="756" y="1296"/>
                    </a:lnTo>
                    <a:lnTo>
                      <a:pt x="736" y="1300"/>
                    </a:lnTo>
                    <a:lnTo>
                      <a:pt x="715" y="1301"/>
                    </a:lnTo>
                    <a:lnTo>
                      <a:pt x="694" y="1300"/>
                    </a:lnTo>
                    <a:lnTo>
                      <a:pt x="674" y="1295"/>
                    </a:lnTo>
                    <a:lnTo>
                      <a:pt x="656" y="1287"/>
                    </a:lnTo>
                    <a:lnTo>
                      <a:pt x="567" y="2392"/>
                    </a:lnTo>
                    <a:lnTo>
                      <a:pt x="561" y="2421"/>
                    </a:lnTo>
                    <a:lnTo>
                      <a:pt x="552" y="2446"/>
                    </a:lnTo>
                    <a:lnTo>
                      <a:pt x="537" y="2470"/>
                    </a:lnTo>
                    <a:lnTo>
                      <a:pt x="518" y="2490"/>
                    </a:lnTo>
                    <a:lnTo>
                      <a:pt x="498" y="2505"/>
                    </a:lnTo>
                    <a:lnTo>
                      <a:pt x="473" y="2518"/>
                    </a:lnTo>
                    <a:lnTo>
                      <a:pt x="447" y="2525"/>
                    </a:lnTo>
                    <a:lnTo>
                      <a:pt x="419" y="2528"/>
                    </a:lnTo>
                    <a:lnTo>
                      <a:pt x="413" y="2528"/>
                    </a:lnTo>
                    <a:lnTo>
                      <a:pt x="407" y="2528"/>
                    </a:lnTo>
                    <a:lnTo>
                      <a:pt x="377" y="2522"/>
                    </a:lnTo>
                    <a:lnTo>
                      <a:pt x="351" y="2512"/>
                    </a:lnTo>
                    <a:lnTo>
                      <a:pt x="327" y="2496"/>
                    </a:lnTo>
                    <a:lnTo>
                      <a:pt x="306" y="2476"/>
                    </a:lnTo>
                    <a:lnTo>
                      <a:pt x="290" y="2453"/>
                    </a:lnTo>
                    <a:lnTo>
                      <a:pt x="278" y="2427"/>
                    </a:lnTo>
                    <a:lnTo>
                      <a:pt x="271" y="2399"/>
                    </a:lnTo>
                    <a:lnTo>
                      <a:pt x="271" y="2368"/>
                    </a:lnTo>
                    <a:lnTo>
                      <a:pt x="370" y="1147"/>
                    </a:lnTo>
                    <a:lnTo>
                      <a:pt x="370" y="304"/>
                    </a:lnTo>
                    <a:lnTo>
                      <a:pt x="335" y="314"/>
                    </a:lnTo>
                    <a:lnTo>
                      <a:pt x="245" y="1124"/>
                    </a:lnTo>
                    <a:lnTo>
                      <a:pt x="239" y="1150"/>
                    </a:lnTo>
                    <a:lnTo>
                      <a:pt x="228" y="1173"/>
                    </a:lnTo>
                    <a:lnTo>
                      <a:pt x="214" y="1193"/>
                    </a:lnTo>
                    <a:lnTo>
                      <a:pt x="195" y="1210"/>
                    </a:lnTo>
                    <a:lnTo>
                      <a:pt x="173" y="1222"/>
                    </a:lnTo>
                    <a:lnTo>
                      <a:pt x="149" y="1231"/>
                    </a:lnTo>
                    <a:lnTo>
                      <a:pt x="123" y="1233"/>
                    </a:lnTo>
                    <a:lnTo>
                      <a:pt x="115" y="1233"/>
                    </a:lnTo>
                    <a:lnTo>
                      <a:pt x="109" y="1233"/>
                    </a:lnTo>
                    <a:lnTo>
                      <a:pt x="85" y="1228"/>
                    </a:lnTo>
                    <a:lnTo>
                      <a:pt x="62" y="1218"/>
                    </a:lnTo>
                    <a:lnTo>
                      <a:pt x="43" y="1205"/>
                    </a:lnTo>
                    <a:lnTo>
                      <a:pt x="26" y="1187"/>
                    </a:lnTo>
                    <a:lnTo>
                      <a:pt x="13" y="1167"/>
                    </a:lnTo>
                    <a:lnTo>
                      <a:pt x="4" y="1145"/>
                    </a:lnTo>
                    <a:lnTo>
                      <a:pt x="0" y="1122"/>
                    </a:lnTo>
                    <a:lnTo>
                      <a:pt x="0" y="1097"/>
                    </a:lnTo>
                    <a:lnTo>
                      <a:pt x="98" y="208"/>
                    </a:lnTo>
                    <a:lnTo>
                      <a:pt x="100" y="202"/>
                    </a:lnTo>
                    <a:lnTo>
                      <a:pt x="102" y="197"/>
                    </a:lnTo>
                    <a:lnTo>
                      <a:pt x="104" y="192"/>
                    </a:lnTo>
                    <a:lnTo>
                      <a:pt x="107" y="178"/>
                    </a:lnTo>
                    <a:lnTo>
                      <a:pt x="112" y="165"/>
                    </a:lnTo>
                    <a:lnTo>
                      <a:pt x="116" y="159"/>
                    </a:lnTo>
                    <a:lnTo>
                      <a:pt x="119" y="154"/>
                    </a:lnTo>
                    <a:lnTo>
                      <a:pt x="124" y="149"/>
                    </a:lnTo>
                    <a:lnTo>
                      <a:pt x="133" y="139"/>
                    </a:lnTo>
                    <a:lnTo>
                      <a:pt x="142" y="128"/>
                    </a:lnTo>
                    <a:lnTo>
                      <a:pt x="151" y="122"/>
                    </a:lnTo>
                    <a:lnTo>
                      <a:pt x="160" y="118"/>
                    </a:lnTo>
                    <a:lnTo>
                      <a:pt x="170" y="111"/>
                    </a:lnTo>
                    <a:lnTo>
                      <a:pt x="179" y="106"/>
                    </a:lnTo>
                    <a:lnTo>
                      <a:pt x="184" y="104"/>
                    </a:lnTo>
                    <a:lnTo>
                      <a:pt x="194" y="101"/>
                    </a:lnTo>
                    <a:lnTo>
                      <a:pt x="208" y="96"/>
                    </a:lnTo>
                    <a:lnTo>
                      <a:pt x="228" y="89"/>
                    </a:lnTo>
                    <a:lnTo>
                      <a:pt x="251" y="82"/>
                    </a:lnTo>
                    <a:lnTo>
                      <a:pt x="279" y="74"/>
                    </a:lnTo>
                    <a:lnTo>
                      <a:pt x="309" y="65"/>
                    </a:lnTo>
                    <a:lnTo>
                      <a:pt x="341" y="56"/>
                    </a:lnTo>
                    <a:lnTo>
                      <a:pt x="377" y="47"/>
                    </a:lnTo>
                    <a:lnTo>
                      <a:pt x="416" y="38"/>
                    </a:lnTo>
                    <a:lnTo>
                      <a:pt x="455" y="30"/>
                    </a:lnTo>
                    <a:lnTo>
                      <a:pt x="496" y="21"/>
                    </a:lnTo>
                    <a:lnTo>
                      <a:pt x="538" y="14"/>
                    </a:lnTo>
                    <a:lnTo>
                      <a:pt x="581" y="9"/>
                    </a:lnTo>
                    <a:lnTo>
                      <a:pt x="624" y="3"/>
                    </a:lnTo>
                    <a:lnTo>
                      <a:pt x="66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1"/>
              <p:cNvSpPr>
                <a:spLocks/>
              </p:cNvSpPr>
              <p:nvPr/>
            </p:nvSpPr>
            <p:spPr bwMode="auto">
              <a:xfrm>
                <a:off x="561" y="715"/>
                <a:ext cx="115" cy="211"/>
              </a:xfrm>
              <a:custGeom>
                <a:avLst/>
                <a:gdLst>
                  <a:gd name="T0" fmla="*/ 650 w 1380"/>
                  <a:gd name="T1" fmla="*/ 64 h 2528"/>
                  <a:gd name="T2" fmla="*/ 764 w 1380"/>
                  <a:gd name="T3" fmla="*/ 710 h 2528"/>
                  <a:gd name="T4" fmla="*/ 713 w 1380"/>
                  <a:gd name="T5" fmla="*/ 1 h 2528"/>
                  <a:gd name="T6" fmla="*/ 841 w 1380"/>
                  <a:gd name="T7" fmla="*/ 15 h 2528"/>
                  <a:gd name="T8" fmla="*/ 964 w 1380"/>
                  <a:gd name="T9" fmla="*/ 38 h 2528"/>
                  <a:gd name="T10" fmla="*/ 1071 w 1380"/>
                  <a:gd name="T11" fmla="*/ 65 h 2528"/>
                  <a:gd name="T12" fmla="*/ 1151 w 1380"/>
                  <a:gd name="T13" fmla="*/ 89 h 2528"/>
                  <a:gd name="T14" fmla="*/ 1195 w 1380"/>
                  <a:gd name="T15" fmla="*/ 104 h 2528"/>
                  <a:gd name="T16" fmla="*/ 1219 w 1380"/>
                  <a:gd name="T17" fmla="*/ 118 h 2528"/>
                  <a:gd name="T18" fmla="*/ 1247 w 1380"/>
                  <a:gd name="T19" fmla="*/ 137 h 2528"/>
                  <a:gd name="T20" fmla="*/ 1268 w 1380"/>
                  <a:gd name="T21" fmla="*/ 166 h 2528"/>
                  <a:gd name="T22" fmla="*/ 1277 w 1380"/>
                  <a:gd name="T23" fmla="*/ 196 h 2528"/>
                  <a:gd name="T24" fmla="*/ 1281 w 1380"/>
                  <a:gd name="T25" fmla="*/ 208 h 2528"/>
                  <a:gd name="T26" fmla="*/ 1376 w 1380"/>
                  <a:gd name="T27" fmla="*/ 1145 h 2528"/>
                  <a:gd name="T28" fmla="*/ 1337 w 1380"/>
                  <a:gd name="T29" fmla="*/ 1205 h 2528"/>
                  <a:gd name="T30" fmla="*/ 1271 w 1380"/>
                  <a:gd name="T31" fmla="*/ 1233 h 2528"/>
                  <a:gd name="T32" fmla="*/ 1231 w 1380"/>
                  <a:gd name="T33" fmla="*/ 1231 h 2528"/>
                  <a:gd name="T34" fmla="*/ 1166 w 1380"/>
                  <a:gd name="T35" fmla="*/ 1194 h 2528"/>
                  <a:gd name="T36" fmla="*/ 1135 w 1380"/>
                  <a:gd name="T37" fmla="*/ 1124 h 2528"/>
                  <a:gd name="T38" fmla="*/ 1011 w 1380"/>
                  <a:gd name="T39" fmla="*/ 1147 h 2528"/>
                  <a:gd name="T40" fmla="*/ 1101 w 1380"/>
                  <a:gd name="T41" fmla="*/ 2427 h 2528"/>
                  <a:gd name="T42" fmla="*/ 1053 w 1380"/>
                  <a:gd name="T43" fmla="*/ 2496 h 2528"/>
                  <a:gd name="T44" fmla="*/ 973 w 1380"/>
                  <a:gd name="T45" fmla="*/ 2528 h 2528"/>
                  <a:gd name="T46" fmla="*/ 933 w 1380"/>
                  <a:gd name="T47" fmla="*/ 2525 h 2528"/>
                  <a:gd name="T48" fmla="*/ 860 w 1380"/>
                  <a:gd name="T49" fmla="*/ 2490 h 2528"/>
                  <a:gd name="T50" fmla="*/ 818 w 1380"/>
                  <a:gd name="T51" fmla="*/ 2421 h 2528"/>
                  <a:gd name="T52" fmla="*/ 705 w 1380"/>
                  <a:gd name="T53" fmla="*/ 1296 h 2528"/>
                  <a:gd name="T54" fmla="*/ 643 w 1380"/>
                  <a:gd name="T55" fmla="*/ 1300 h 2528"/>
                  <a:gd name="T56" fmla="*/ 517 w 1380"/>
                  <a:gd name="T57" fmla="*/ 2392 h 2528"/>
                  <a:gd name="T58" fmla="*/ 487 w 1380"/>
                  <a:gd name="T59" fmla="*/ 2470 h 2528"/>
                  <a:gd name="T60" fmla="*/ 424 w 1380"/>
                  <a:gd name="T61" fmla="*/ 2518 h 2528"/>
                  <a:gd name="T62" fmla="*/ 363 w 1380"/>
                  <a:gd name="T63" fmla="*/ 2528 h 2528"/>
                  <a:gd name="T64" fmla="*/ 300 w 1380"/>
                  <a:gd name="T65" fmla="*/ 2512 h 2528"/>
                  <a:gd name="T66" fmla="*/ 239 w 1380"/>
                  <a:gd name="T67" fmla="*/ 2453 h 2528"/>
                  <a:gd name="T68" fmla="*/ 221 w 1380"/>
                  <a:gd name="T69" fmla="*/ 2368 h 2528"/>
                  <a:gd name="T70" fmla="*/ 306 w 1380"/>
                  <a:gd name="T71" fmla="*/ 1829 h 2528"/>
                  <a:gd name="T72" fmla="*/ 341 w 1380"/>
                  <a:gd name="T73" fmla="*/ 1780 h 2528"/>
                  <a:gd name="T74" fmla="*/ 387 w 1380"/>
                  <a:gd name="T75" fmla="*/ 1698 h 2528"/>
                  <a:gd name="T76" fmla="*/ 427 w 1380"/>
                  <a:gd name="T77" fmla="*/ 1598 h 2528"/>
                  <a:gd name="T78" fmla="*/ 450 w 1380"/>
                  <a:gd name="T79" fmla="*/ 1509 h 2528"/>
                  <a:gd name="T80" fmla="*/ 459 w 1380"/>
                  <a:gd name="T81" fmla="*/ 1446 h 2528"/>
                  <a:gd name="T82" fmla="*/ 463 w 1380"/>
                  <a:gd name="T83" fmla="*/ 1310 h 2528"/>
                  <a:gd name="T84" fmla="*/ 450 w 1380"/>
                  <a:gd name="T85" fmla="*/ 1202 h 2528"/>
                  <a:gd name="T86" fmla="*/ 438 w 1380"/>
                  <a:gd name="T87" fmla="*/ 1150 h 2528"/>
                  <a:gd name="T88" fmla="*/ 403 w 1380"/>
                  <a:gd name="T89" fmla="*/ 1049 h 2528"/>
                  <a:gd name="T90" fmla="*/ 362 w 1380"/>
                  <a:gd name="T91" fmla="*/ 966 h 2528"/>
                  <a:gd name="T92" fmla="*/ 319 w 1380"/>
                  <a:gd name="T93" fmla="*/ 304 h 2528"/>
                  <a:gd name="T94" fmla="*/ 196 w 1380"/>
                  <a:gd name="T95" fmla="*/ 764 h 2528"/>
                  <a:gd name="T96" fmla="*/ 78 w 1380"/>
                  <a:gd name="T97" fmla="*/ 678 h 2528"/>
                  <a:gd name="T98" fmla="*/ 18 w 1380"/>
                  <a:gd name="T99" fmla="*/ 646 h 2528"/>
                  <a:gd name="T100" fmla="*/ 50 w 1380"/>
                  <a:gd name="T101" fmla="*/ 203 h 2528"/>
                  <a:gd name="T102" fmla="*/ 54 w 1380"/>
                  <a:gd name="T103" fmla="*/ 192 h 2528"/>
                  <a:gd name="T104" fmla="*/ 65 w 1380"/>
                  <a:gd name="T105" fmla="*/ 159 h 2528"/>
                  <a:gd name="T106" fmla="*/ 82 w 1380"/>
                  <a:gd name="T107" fmla="*/ 139 h 2528"/>
                  <a:gd name="T108" fmla="*/ 110 w 1380"/>
                  <a:gd name="T109" fmla="*/ 118 h 2528"/>
                  <a:gd name="T110" fmla="*/ 133 w 1380"/>
                  <a:gd name="T111" fmla="*/ 104 h 2528"/>
                  <a:gd name="T112" fmla="*/ 177 w 1380"/>
                  <a:gd name="T113" fmla="*/ 89 h 2528"/>
                  <a:gd name="T114" fmla="*/ 258 w 1380"/>
                  <a:gd name="T115" fmla="*/ 65 h 2528"/>
                  <a:gd name="T116" fmla="*/ 365 w 1380"/>
                  <a:gd name="T117" fmla="*/ 38 h 2528"/>
                  <a:gd name="T118" fmla="*/ 489 w 1380"/>
                  <a:gd name="T119" fmla="*/ 14 h 2528"/>
                  <a:gd name="T120" fmla="*/ 617 w 1380"/>
                  <a:gd name="T121" fmla="*/ 0 h 2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80" h="2528">
                    <a:moveTo>
                      <a:pt x="617" y="0"/>
                    </a:moveTo>
                    <a:lnTo>
                      <a:pt x="649" y="64"/>
                    </a:lnTo>
                    <a:lnTo>
                      <a:pt x="650" y="64"/>
                    </a:lnTo>
                    <a:lnTo>
                      <a:pt x="566" y="710"/>
                    </a:lnTo>
                    <a:lnTo>
                      <a:pt x="664" y="883"/>
                    </a:lnTo>
                    <a:lnTo>
                      <a:pt x="764" y="710"/>
                    </a:lnTo>
                    <a:lnTo>
                      <a:pt x="680" y="64"/>
                    </a:lnTo>
                    <a:lnTo>
                      <a:pt x="681" y="64"/>
                    </a:lnTo>
                    <a:lnTo>
                      <a:pt x="713" y="1"/>
                    </a:lnTo>
                    <a:lnTo>
                      <a:pt x="756" y="4"/>
                    </a:lnTo>
                    <a:lnTo>
                      <a:pt x="798" y="9"/>
                    </a:lnTo>
                    <a:lnTo>
                      <a:pt x="841" y="15"/>
                    </a:lnTo>
                    <a:lnTo>
                      <a:pt x="883" y="21"/>
                    </a:lnTo>
                    <a:lnTo>
                      <a:pt x="925" y="30"/>
                    </a:lnTo>
                    <a:lnTo>
                      <a:pt x="964" y="38"/>
                    </a:lnTo>
                    <a:lnTo>
                      <a:pt x="1003" y="47"/>
                    </a:lnTo>
                    <a:lnTo>
                      <a:pt x="1038" y="56"/>
                    </a:lnTo>
                    <a:lnTo>
                      <a:pt x="1071" y="65"/>
                    </a:lnTo>
                    <a:lnTo>
                      <a:pt x="1101" y="74"/>
                    </a:lnTo>
                    <a:lnTo>
                      <a:pt x="1128" y="82"/>
                    </a:lnTo>
                    <a:lnTo>
                      <a:pt x="1151" y="89"/>
                    </a:lnTo>
                    <a:lnTo>
                      <a:pt x="1171" y="96"/>
                    </a:lnTo>
                    <a:lnTo>
                      <a:pt x="1186" y="101"/>
                    </a:lnTo>
                    <a:lnTo>
                      <a:pt x="1195" y="104"/>
                    </a:lnTo>
                    <a:lnTo>
                      <a:pt x="1201" y="106"/>
                    </a:lnTo>
                    <a:lnTo>
                      <a:pt x="1210" y="111"/>
                    </a:lnTo>
                    <a:lnTo>
                      <a:pt x="1219" y="118"/>
                    </a:lnTo>
                    <a:lnTo>
                      <a:pt x="1229" y="122"/>
                    </a:lnTo>
                    <a:lnTo>
                      <a:pt x="1237" y="128"/>
                    </a:lnTo>
                    <a:lnTo>
                      <a:pt x="1247" y="137"/>
                    </a:lnTo>
                    <a:lnTo>
                      <a:pt x="1255" y="149"/>
                    </a:lnTo>
                    <a:lnTo>
                      <a:pt x="1261" y="157"/>
                    </a:lnTo>
                    <a:lnTo>
                      <a:pt x="1268" y="166"/>
                    </a:lnTo>
                    <a:lnTo>
                      <a:pt x="1272" y="178"/>
                    </a:lnTo>
                    <a:lnTo>
                      <a:pt x="1276" y="192"/>
                    </a:lnTo>
                    <a:lnTo>
                      <a:pt x="1277" y="196"/>
                    </a:lnTo>
                    <a:lnTo>
                      <a:pt x="1279" y="199"/>
                    </a:lnTo>
                    <a:lnTo>
                      <a:pt x="1280" y="203"/>
                    </a:lnTo>
                    <a:lnTo>
                      <a:pt x="1281" y="208"/>
                    </a:lnTo>
                    <a:lnTo>
                      <a:pt x="1380" y="1097"/>
                    </a:lnTo>
                    <a:lnTo>
                      <a:pt x="1380" y="1122"/>
                    </a:lnTo>
                    <a:lnTo>
                      <a:pt x="1376" y="1145"/>
                    </a:lnTo>
                    <a:lnTo>
                      <a:pt x="1367" y="1167"/>
                    </a:lnTo>
                    <a:lnTo>
                      <a:pt x="1354" y="1187"/>
                    </a:lnTo>
                    <a:lnTo>
                      <a:pt x="1337" y="1205"/>
                    </a:lnTo>
                    <a:lnTo>
                      <a:pt x="1318" y="1218"/>
                    </a:lnTo>
                    <a:lnTo>
                      <a:pt x="1295" y="1228"/>
                    </a:lnTo>
                    <a:lnTo>
                      <a:pt x="1271" y="1233"/>
                    </a:lnTo>
                    <a:lnTo>
                      <a:pt x="1263" y="1234"/>
                    </a:lnTo>
                    <a:lnTo>
                      <a:pt x="1257" y="1234"/>
                    </a:lnTo>
                    <a:lnTo>
                      <a:pt x="1231" y="1231"/>
                    </a:lnTo>
                    <a:lnTo>
                      <a:pt x="1207" y="1224"/>
                    </a:lnTo>
                    <a:lnTo>
                      <a:pt x="1185" y="1211"/>
                    </a:lnTo>
                    <a:lnTo>
                      <a:pt x="1166" y="1194"/>
                    </a:lnTo>
                    <a:lnTo>
                      <a:pt x="1151" y="1173"/>
                    </a:lnTo>
                    <a:lnTo>
                      <a:pt x="1140" y="1150"/>
                    </a:lnTo>
                    <a:lnTo>
                      <a:pt x="1135" y="1124"/>
                    </a:lnTo>
                    <a:lnTo>
                      <a:pt x="1045" y="314"/>
                    </a:lnTo>
                    <a:lnTo>
                      <a:pt x="1011" y="304"/>
                    </a:lnTo>
                    <a:lnTo>
                      <a:pt x="1011" y="1147"/>
                    </a:lnTo>
                    <a:lnTo>
                      <a:pt x="1108" y="2368"/>
                    </a:lnTo>
                    <a:lnTo>
                      <a:pt x="1107" y="2399"/>
                    </a:lnTo>
                    <a:lnTo>
                      <a:pt x="1101" y="2427"/>
                    </a:lnTo>
                    <a:lnTo>
                      <a:pt x="1090" y="2453"/>
                    </a:lnTo>
                    <a:lnTo>
                      <a:pt x="1074" y="2476"/>
                    </a:lnTo>
                    <a:lnTo>
                      <a:pt x="1053" y="2496"/>
                    </a:lnTo>
                    <a:lnTo>
                      <a:pt x="1030" y="2512"/>
                    </a:lnTo>
                    <a:lnTo>
                      <a:pt x="1003" y="2522"/>
                    </a:lnTo>
                    <a:lnTo>
                      <a:pt x="973" y="2528"/>
                    </a:lnTo>
                    <a:lnTo>
                      <a:pt x="967" y="2528"/>
                    </a:lnTo>
                    <a:lnTo>
                      <a:pt x="961" y="2528"/>
                    </a:lnTo>
                    <a:lnTo>
                      <a:pt x="933" y="2525"/>
                    </a:lnTo>
                    <a:lnTo>
                      <a:pt x="906" y="2518"/>
                    </a:lnTo>
                    <a:lnTo>
                      <a:pt x="882" y="2505"/>
                    </a:lnTo>
                    <a:lnTo>
                      <a:pt x="860" y="2490"/>
                    </a:lnTo>
                    <a:lnTo>
                      <a:pt x="842" y="2470"/>
                    </a:lnTo>
                    <a:lnTo>
                      <a:pt x="828" y="2447"/>
                    </a:lnTo>
                    <a:lnTo>
                      <a:pt x="818" y="2421"/>
                    </a:lnTo>
                    <a:lnTo>
                      <a:pt x="813" y="2392"/>
                    </a:lnTo>
                    <a:lnTo>
                      <a:pt x="724" y="1288"/>
                    </a:lnTo>
                    <a:lnTo>
                      <a:pt x="705" y="1296"/>
                    </a:lnTo>
                    <a:lnTo>
                      <a:pt x="685" y="1300"/>
                    </a:lnTo>
                    <a:lnTo>
                      <a:pt x="664" y="1301"/>
                    </a:lnTo>
                    <a:lnTo>
                      <a:pt x="643" y="1300"/>
                    </a:lnTo>
                    <a:lnTo>
                      <a:pt x="624" y="1296"/>
                    </a:lnTo>
                    <a:lnTo>
                      <a:pt x="605" y="1288"/>
                    </a:lnTo>
                    <a:lnTo>
                      <a:pt x="517" y="2392"/>
                    </a:lnTo>
                    <a:lnTo>
                      <a:pt x="512" y="2421"/>
                    </a:lnTo>
                    <a:lnTo>
                      <a:pt x="501" y="2446"/>
                    </a:lnTo>
                    <a:lnTo>
                      <a:pt x="487" y="2470"/>
                    </a:lnTo>
                    <a:lnTo>
                      <a:pt x="469" y="2490"/>
                    </a:lnTo>
                    <a:lnTo>
                      <a:pt x="448" y="2505"/>
                    </a:lnTo>
                    <a:lnTo>
                      <a:pt x="424" y="2518"/>
                    </a:lnTo>
                    <a:lnTo>
                      <a:pt x="396" y="2525"/>
                    </a:lnTo>
                    <a:lnTo>
                      <a:pt x="369" y="2528"/>
                    </a:lnTo>
                    <a:lnTo>
                      <a:pt x="363" y="2528"/>
                    </a:lnTo>
                    <a:lnTo>
                      <a:pt x="357" y="2528"/>
                    </a:lnTo>
                    <a:lnTo>
                      <a:pt x="327" y="2522"/>
                    </a:lnTo>
                    <a:lnTo>
                      <a:pt x="300" y="2512"/>
                    </a:lnTo>
                    <a:lnTo>
                      <a:pt x="276" y="2496"/>
                    </a:lnTo>
                    <a:lnTo>
                      <a:pt x="256" y="2476"/>
                    </a:lnTo>
                    <a:lnTo>
                      <a:pt x="239" y="2453"/>
                    </a:lnTo>
                    <a:lnTo>
                      <a:pt x="228" y="2427"/>
                    </a:lnTo>
                    <a:lnTo>
                      <a:pt x="221" y="2399"/>
                    </a:lnTo>
                    <a:lnTo>
                      <a:pt x="221" y="2368"/>
                    </a:lnTo>
                    <a:lnTo>
                      <a:pt x="260" y="1884"/>
                    </a:lnTo>
                    <a:lnTo>
                      <a:pt x="283" y="1857"/>
                    </a:lnTo>
                    <a:lnTo>
                      <a:pt x="306" y="1829"/>
                    </a:lnTo>
                    <a:lnTo>
                      <a:pt x="313" y="1822"/>
                    </a:lnTo>
                    <a:lnTo>
                      <a:pt x="318" y="1813"/>
                    </a:lnTo>
                    <a:lnTo>
                      <a:pt x="341" y="1780"/>
                    </a:lnTo>
                    <a:lnTo>
                      <a:pt x="362" y="1745"/>
                    </a:lnTo>
                    <a:lnTo>
                      <a:pt x="369" y="1731"/>
                    </a:lnTo>
                    <a:lnTo>
                      <a:pt x="387" y="1698"/>
                    </a:lnTo>
                    <a:lnTo>
                      <a:pt x="403" y="1662"/>
                    </a:lnTo>
                    <a:lnTo>
                      <a:pt x="413" y="1636"/>
                    </a:lnTo>
                    <a:lnTo>
                      <a:pt x="427" y="1598"/>
                    </a:lnTo>
                    <a:lnTo>
                      <a:pt x="438" y="1561"/>
                    </a:lnTo>
                    <a:lnTo>
                      <a:pt x="441" y="1548"/>
                    </a:lnTo>
                    <a:lnTo>
                      <a:pt x="450" y="1509"/>
                    </a:lnTo>
                    <a:lnTo>
                      <a:pt x="456" y="1470"/>
                    </a:lnTo>
                    <a:lnTo>
                      <a:pt x="458" y="1457"/>
                    </a:lnTo>
                    <a:lnTo>
                      <a:pt x="459" y="1446"/>
                    </a:lnTo>
                    <a:lnTo>
                      <a:pt x="463" y="1401"/>
                    </a:lnTo>
                    <a:lnTo>
                      <a:pt x="465" y="1355"/>
                    </a:lnTo>
                    <a:lnTo>
                      <a:pt x="463" y="1310"/>
                    </a:lnTo>
                    <a:lnTo>
                      <a:pt x="459" y="1265"/>
                    </a:lnTo>
                    <a:lnTo>
                      <a:pt x="456" y="1241"/>
                    </a:lnTo>
                    <a:lnTo>
                      <a:pt x="450" y="1202"/>
                    </a:lnTo>
                    <a:lnTo>
                      <a:pt x="441" y="1163"/>
                    </a:lnTo>
                    <a:lnTo>
                      <a:pt x="439" y="1156"/>
                    </a:lnTo>
                    <a:lnTo>
                      <a:pt x="438" y="1150"/>
                    </a:lnTo>
                    <a:lnTo>
                      <a:pt x="427" y="1111"/>
                    </a:lnTo>
                    <a:lnTo>
                      <a:pt x="413" y="1075"/>
                    </a:lnTo>
                    <a:lnTo>
                      <a:pt x="403" y="1049"/>
                    </a:lnTo>
                    <a:lnTo>
                      <a:pt x="387" y="1013"/>
                    </a:lnTo>
                    <a:lnTo>
                      <a:pt x="369" y="978"/>
                    </a:lnTo>
                    <a:lnTo>
                      <a:pt x="362" y="966"/>
                    </a:lnTo>
                    <a:lnTo>
                      <a:pt x="342" y="932"/>
                    </a:lnTo>
                    <a:lnTo>
                      <a:pt x="319" y="900"/>
                    </a:lnTo>
                    <a:lnTo>
                      <a:pt x="319" y="304"/>
                    </a:lnTo>
                    <a:lnTo>
                      <a:pt x="285" y="314"/>
                    </a:lnTo>
                    <a:lnTo>
                      <a:pt x="231" y="797"/>
                    </a:lnTo>
                    <a:lnTo>
                      <a:pt x="196" y="764"/>
                    </a:lnTo>
                    <a:lnTo>
                      <a:pt x="159" y="733"/>
                    </a:lnTo>
                    <a:lnTo>
                      <a:pt x="119" y="704"/>
                    </a:lnTo>
                    <a:lnTo>
                      <a:pt x="78" y="678"/>
                    </a:lnTo>
                    <a:lnTo>
                      <a:pt x="38" y="653"/>
                    </a:lnTo>
                    <a:lnTo>
                      <a:pt x="36" y="654"/>
                    </a:lnTo>
                    <a:lnTo>
                      <a:pt x="18" y="646"/>
                    </a:lnTo>
                    <a:lnTo>
                      <a:pt x="0" y="639"/>
                    </a:lnTo>
                    <a:lnTo>
                      <a:pt x="49" y="208"/>
                    </a:lnTo>
                    <a:lnTo>
                      <a:pt x="50" y="203"/>
                    </a:lnTo>
                    <a:lnTo>
                      <a:pt x="51" y="199"/>
                    </a:lnTo>
                    <a:lnTo>
                      <a:pt x="52" y="196"/>
                    </a:lnTo>
                    <a:lnTo>
                      <a:pt x="54" y="192"/>
                    </a:lnTo>
                    <a:lnTo>
                      <a:pt x="57" y="178"/>
                    </a:lnTo>
                    <a:lnTo>
                      <a:pt x="62" y="165"/>
                    </a:lnTo>
                    <a:lnTo>
                      <a:pt x="65" y="159"/>
                    </a:lnTo>
                    <a:lnTo>
                      <a:pt x="70" y="154"/>
                    </a:lnTo>
                    <a:lnTo>
                      <a:pt x="74" y="149"/>
                    </a:lnTo>
                    <a:lnTo>
                      <a:pt x="82" y="139"/>
                    </a:lnTo>
                    <a:lnTo>
                      <a:pt x="92" y="128"/>
                    </a:lnTo>
                    <a:lnTo>
                      <a:pt x="101" y="122"/>
                    </a:lnTo>
                    <a:lnTo>
                      <a:pt x="110" y="118"/>
                    </a:lnTo>
                    <a:lnTo>
                      <a:pt x="120" y="111"/>
                    </a:lnTo>
                    <a:lnTo>
                      <a:pt x="129" y="106"/>
                    </a:lnTo>
                    <a:lnTo>
                      <a:pt x="133" y="104"/>
                    </a:lnTo>
                    <a:lnTo>
                      <a:pt x="144" y="101"/>
                    </a:lnTo>
                    <a:lnTo>
                      <a:pt x="159" y="96"/>
                    </a:lnTo>
                    <a:lnTo>
                      <a:pt x="177" y="89"/>
                    </a:lnTo>
                    <a:lnTo>
                      <a:pt x="202" y="82"/>
                    </a:lnTo>
                    <a:lnTo>
                      <a:pt x="228" y="74"/>
                    </a:lnTo>
                    <a:lnTo>
                      <a:pt x="258" y="65"/>
                    </a:lnTo>
                    <a:lnTo>
                      <a:pt x="292" y="56"/>
                    </a:lnTo>
                    <a:lnTo>
                      <a:pt x="327" y="47"/>
                    </a:lnTo>
                    <a:lnTo>
                      <a:pt x="365" y="38"/>
                    </a:lnTo>
                    <a:lnTo>
                      <a:pt x="405" y="30"/>
                    </a:lnTo>
                    <a:lnTo>
                      <a:pt x="446" y="21"/>
                    </a:lnTo>
                    <a:lnTo>
                      <a:pt x="489" y="14"/>
                    </a:lnTo>
                    <a:lnTo>
                      <a:pt x="531" y="9"/>
                    </a:lnTo>
                    <a:lnTo>
                      <a:pt x="574" y="3"/>
                    </a:lnTo>
                    <a:lnTo>
                      <a:pt x="6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476" y="760"/>
                <a:ext cx="78" cy="117"/>
              </a:xfrm>
              <a:custGeom>
                <a:avLst/>
                <a:gdLst>
                  <a:gd name="T0" fmla="*/ 608 w 933"/>
                  <a:gd name="T1" fmla="*/ 0 h 1397"/>
                  <a:gd name="T2" fmla="*/ 933 w 933"/>
                  <a:gd name="T3" fmla="*/ 202 h 1397"/>
                  <a:gd name="T4" fmla="*/ 608 w 933"/>
                  <a:gd name="T5" fmla="*/ 405 h 1397"/>
                  <a:gd name="T6" fmla="*/ 608 w 933"/>
                  <a:gd name="T7" fmla="*/ 290 h 1397"/>
                  <a:gd name="T8" fmla="*/ 556 w 933"/>
                  <a:gd name="T9" fmla="*/ 302 h 1397"/>
                  <a:gd name="T10" fmla="*/ 505 w 933"/>
                  <a:gd name="T11" fmla="*/ 317 h 1397"/>
                  <a:gd name="T12" fmla="*/ 455 w 933"/>
                  <a:gd name="T13" fmla="*/ 339 h 1397"/>
                  <a:gd name="T14" fmla="*/ 409 w 933"/>
                  <a:gd name="T15" fmla="*/ 364 h 1397"/>
                  <a:gd name="T16" fmla="*/ 366 w 933"/>
                  <a:gd name="T17" fmla="*/ 395 h 1397"/>
                  <a:gd name="T18" fmla="*/ 328 w 933"/>
                  <a:gd name="T19" fmla="*/ 429 h 1397"/>
                  <a:gd name="T20" fmla="*/ 291 w 933"/>
                  <a:gd name="T21" fmla="*/ 467 h 1397"/>
                  <a:gd name="T22" fmla="*/ 258 w 933"/>
                  <a:gd name="T23" fmla="*/ 508 h 1397"/>
                  <a:gd name="T24" fmla="*/ 230 w 933"/>
                  <a:gd name="T25" fmla="*/ 552 h 1397"/>
                  <a:gd name="T26" fmla="*/ 207 w 933"/>
                  <a:gd name="T27" fmla="*/ 599 h 1397"/>
                  <a:gd name="T28" fmla="*/ 188 w 933"/>
                  <a:gd name="T29" fmla="*/ 649 h 1397"/>
                  <a:gd name="T30" fmla="*/ 174 w 933"/>
                  <a:gd name="T31" fmla="*/ 701 h 1397"/>
                  <a:gd name="T32" fmla="*/ 165 w 933"/>
                  <a:gd name="T33" fmla="*/ 755 h 1397"/>
                  <a:gd name="T34" fmla="*/ 162 w 933"/>
                  <a:gd name="T35" fmla="*/ 810 h 1397"/>
                  <a:gd name="T36" fmla="*/ 165 w 933"/>
                  <a:gd name="T37" fmla="*/ 869 h 1397"/>
                  <a:gd name="T38" fmla="*/ 176 w 933"/>
                  <a:gd name="T39" fmla="*/ 927 h 1397"/>
                  <a:gd name="T40" fmla="*/ 190 w 933"/>
                  <a:gd name="T41" fmla="*/ 981 h 1397"/>
                  <a:gd name="T42" fmla="*/ 212 w 933"/>
                  <a:gd name="T43" fmla="*/ 1034 h 1397"/>
                  <a:gd name="T44" fmla="*/ 239 w 933"/>
                  <a:gd name="T45" fmla="*/ 1083 h 1397"/>
                  <a:gd name="T46" fmla="*/ 270 w 933"/>
                  <a:gd name="T47" fmla="*/ 1129 h 1397"/>
                  <a:gd name="T48" fmla="*/ 306 w 933"/>
                  <a:gd name="T49" fmla="*/ 1171 h 1397"/>
                  <a:gd name="T50" fmla="*/ 345 w 933"/>
                  <a:gd name="T51" fmla="*/ 1209 h 1397"/>
                  <a:gd name="T52" fmla="*/ 389 w 933"/>
                  <a:gd name="T53" fmla="*/ 1244 h 1397"/>
                  <a:gd name="T54" fmla="*/ 436 w 933"/>
                  <a:gd name="T55" fmla="*/ 1273 h 1397"/>
                  <a:gd name="T56" fmla="*/ 488 w 933"/>
                  <a:gd name="T57" fmla="*/ 1297 h 1397"/>
                  <a:gd name="T58" fmla="*/ 329 w 933"/>
                  <a:gd name="T59" fmla="*/ 1397 h 1397"/>
                  <a:gd name="T60" fmla="*/ 276 w 933"/>
                  <a:gd name="T61" fmla="*/ 1361 h 1397"/>
                  <a:gd name="T62" fmla="*/ 228 w 933"/>
                  <a:gd name="T63" fmla="*/ 1322 h 1397"/>
                  <a:gd name="T64" fmla="*/ 183 w 933"/>
                  <a:gd name="T65" fmla="*/ 1278 h 1397"/>
                  <a:gd name="T66" fmla="*/ 142 w 933"/>
                  <a:gd name="T67" fmla="*/ 1229 h 1397"/>
                  <a:gd name="T68" fmla="*/ 107 w 933"/>
                  <a:gd name="T69" fmla="*/ 1178 h 1397"/>
                  <a:gd name="T70" fmla="*/ 75 w 933"/>
                  <a:gd name="T71" fmla="*/ 1124 h 1397"/>
                  <a:gd name="T72" fmla="*/ 49 w 933"/>
                  <a:gd name="T73" fmla="*/ 1065 h 1397"/>
                  <a:gd name="T74" fmla="*/ 28 w 933"/>
                  <a:gd name="T75" fmla="*/ 1005 h 1397"/>
                  <a:gd name="T76" fmla="*/ 12 w 933"/>
                  <a:gd name="T77" fmla="*/ 942 h 1397"/>
                  <a:gd name="T78" fmla="*/ 3 w 933"/>
                  <a:gd name="T79" fmla="*/ 878 h 1397"/>
                  <a:gd name="T80" fmla="*/ 0 w 933"/>
                  <a:gd name="T81" fmla="*/ 810 h 1397"/>
                  <a:gd name="T82" fmla="*/ 3 w 933"/>
                  <a:gd name="T83" fmla="*/ 746 h 1397"/>
                  <a:gd name="T84" fmla="*/ 12 w 933"/>
                  <a:gd name="T85" fmla="*/ 682 h 1397"/>
                  <a:gd name="T86" fmla="*/ 27 w 933"/>
                  <a:gd name="T87" fmla="*/ 620 h 1397"/>
                  <a:gd name="T88" fmla="*/ 47 w 933"/>
                  <a:gd name="T89" fmla="*/ 560 h 1397"/>
                  <a:gd name="T90" fmla="*/ 72 w 933"/>
                  <a:gd name="T91" fmla="*/ 504 h 1397"/>
                  <a:gd name="T92" fmla="*/ 102 w 933"/>
                  <a:gd name="T93" fmla="*/ 450 h 1397"/>
                  <a:gd name="T94" fmla="*/ 137 w 933"/>
                  <a:gd name="T95" fmla="*/ 399 h 1397"/>
                  <a:gd name="T96" fmla="*/ 176 w 933"/>
                  <a:gd name="T97" fmla="*/ 352 h 1397"/>
                  <a:gd name="T98" fmla="*/ 219 w 933"/>
                  <a:gd name="T99" fmla="*/ 308 h 1397"/>
                  <a:gd name="T100" fmla="*/ 266 w 933"/>
                  <a:gd name="T101" fmla="*/ 268 h 1397"/>
                  <a:gd name="T102" fmla="*/ 316 w 933"/>
                  <a:gd name="T103" fmla="*/ 232 h 1397"/>
                  <a:gd name="T104" fmla="*/ 369 w 933"/>
                  <a:gd name="T105" fmla="*/ 201 h 1397"/>
                  <a:gd name="T106" fmla="*/ 425 w 933"/>
                  <a:gd name="T107" fmla="*/ 174 h 1397"/>
                  <a:gd name="T108" fmla="*/ 485 w 933"/>
                  <a:gd name="T109" fmla="*/ 153 h 1397"/>
                  <a:gd name="T110" fmla="*/ 545 w 933"/>
                  <a:gd name="T111" fmla="*/ 137 h 1397"/>
                  <a:gd name="T112" fmla="*/ 608 w 933"/>
                  <a:gd name="T113" fmla="*/ 127 h 1397"/>
                  <a:gd name="T114" fmla="*/ 608 w 933"/>
                  <a:gd name="T115" fmla="*/ 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3" h="1397">
                    <a:moveTo>
                      <a:pt x="608" y="0"/>
                    </a:moveTo>
                    <a:lnTo>
                      <a:pt x="933" y="202"/>
                    </a:lnTo>
                    <a:lnTo>
                      <a:pt x="608" y="405"/>
                    </a:lnTo>
                    <a:lnTo>
                      <a:pt x="608" y="290"/>
                    </a:lnTo>
                    <a:lnTo>
                      <a:pt x="556" y="302"/>
                    </a:lnTo>
                    <a:lnTo>
                      <a:pt x="505" y="317"/>
                    </a:lnTo>
                    <a:lnTo>
                      <a:pt x="455" y="339"/>
                    </a:lnTo>
                    <a:lnTo>
                      <a:pt x="409" y="364"/>
                    </a:lnTo>
                    <a:lnTo>
                      <a:pt x="366" y="395"/>
                    </a:lnTo>
                    <a:lnTo>
                      <a:pt x="328" y="429"/>
                    </a:lnTo>
                    <a:lnTo>
                      <a:pt x="291" y="467"/>
                    </a:lnTo>
                    <a:lnTo>
                      <a:pt x="258" y="508"/>
                    </a:lnTo>
                    <a:lnTo>
                      <a:pt x="230" y="552"/>
                    </a:lnTo>
                    <a:lnTo>
                      <a:pt x="207" y="599"/>
                    </a:lnTo>
                    <a:lnTo>
                      <a:pt x="188" y="649"/>
                    </a:lnTo>
                    <a:lnTo>
                      <a:pt x="174" y="701"/>
                    </a:lnTo>
                    <a:lnTo>
                      <a:pt x="165" y="755"/>
                    </a:lnTo>
                    <a:lnTo>
                      <a:pt x="162" y="810"/>
                    </a:lnTo>
                    <a:lnTo>
                      <a:pt x="165" y="869"/>
                    </a:lnTo>
                    <a:lnTo>
                      <a:pt x="176" y="927"/>
                    </a:lnTo>
                    <a:lnTo>
                      <a:pt x="190" y="981"/>
                    </a:lnTo>
                    <a:lnTo>
                      <a:pt x="212" y="1034"/>
                    </a:lnTo>
                    <a:lnTo>
                      <a:pt x="239" y="1083"/>
                    </a:lnTo>
                    <a:lnTo>
                      <a:pt x="270" y="1129"/>
                    </a:lnTo>
                    <a:lnTo>
                      <a:pt x="306" y="1171"/>
                    </a:lnTo>
                    <a:lnTo>
                      <a:pt x="345" y="1209"/>
                    </a:lnTo>
                    <a:lnTo>
                      <a:pt x="389" y="1244"/>
                    </a:lnTo>
                    <a:lnTo>
                      <a:pt x="436" y="1273"/>
                    </a:lnTo>
                    <a:lnTo>
                      <a:pt x="488" y="1297"/>
                    </a:lnTo>
                    <a:lnTo>
                      <a:pt x="329" y="1397"/>
                    </a:lnTo>
                    <a:lnTo>
                      <a:pt x="276" y="1361"/>
                    </a:lnTo>
                    <a:lnTo>
                      <a:pt x="228" y="1322"/>
                    </a:lnTo>
                    <a:lnTo>
                      <a:pt x="183" y="1278"/>
                    </a:lnTo>
                    <a:lnTo>
                      <a:pt x="142" y="1229"/>
                    </a:lnTo>
                    <a:lnTo>
                      <a:pt x="107" y="1178"/>
                    </a:lnTo>
                    <a:lnTo>
                      <a:pt x="75" y="1124"/>
                    </a:lnTo>
                    <a:lnTo>
                      <a:pt x="49" y="1065"/>
                    </a:lnTo>
                    <a:lnTo>
                      <a:pt x="28" y="1005"/>
                    </a:lnTo>
                    <a:lnTo>
                      <a:pt x="12" y="942"/>
                    </a:lnTo>
                    <a:lnTo>
                      <a:pt x="3" y="878"/>
                    </a:lnTo>
                    <a:lnTo>
                      <a:pt x="0" y="810"/>
                    </a:lnTo>
                    <a:lnTo>
                      <a:pt x="3" y="746"/>
                    </a:lnTo>
                    <a:lnTo>
                      <a:pt x="12" y="682"/>
                    </a:lnTo>
                    <a:lnTo>
                      <a:pt x="27" y="620"/>
                    </a:lnTo>
                    <a:lnTo>
                      <a:pt x="47" y="560"/>
                    </a:lnTo>
                    <a:lnTo>
                      <a:pt x="72" y="504"/>
                    </a:lnTo>
                    <a:lnTo>
                      <a:pt x="102" y="450"/>
                    </a:lnTo>
                    <a:lnTo>
                      <a:pt x="137" y="399"/>
                    </a:lnTo>
                    <a:lnTo>
                      <a:pt x="176" y="352"/>
                    </a:lnTo>
                    <a:lnTo>
                      <a:pt x="219" y="308"/>
                    </a:lnTo>
                    <a:lnTo>
                      <a:pt x="266" y="268"/>
                    </a:lnTo>
                    <a:lnTo>
                      <a:pt x="316" y="232"/>
                    </a:lnTo>
                    <a:lnTo>
                      <a:pt x="369" y="201"/>
                    </a:lnTo>
                    <a:lnTo>
                      <a:pt x="425" y="174"/>
                    </a:lnTo>
                    <a:lnTo>
                      <a:pt x="485" y="153"/>
                    </a:lnTo>
                    <a:lnTo>
                      <a:pt x="545" y="137"/>
                    </a:lnTo>
                    <a:lnTo>
                      <a:pt x="608" y="127"/>
                    </a:lnTo>
                    <a:lnTo>
                      <a:pt x="6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514" y="779"/>
                <a:ext cx="77" cy="117"/>
              </a:xfrm>
              <a:custGeom>
                <a:avLst/>
                <a:gdLst>
                  <a:gd name="T0" fmla="*/ 604 w 932"/>
                  <a:gd name="T1" fmla="*/ 0 h 1396"/>
                  <a:gd name="T2" fmla="*/ 657 w 932"/>
                  <a:gd name="T3" fmla="*/ 35 h 1396"/>
                  <a:gd name="T4" fmla="*/ 705 w 932"/>
                  <a:gd name="T5" fmla="*/ 74 h 1396"/>
                  <a:gd name="T6" fmla="*/ 749 w 932"/>
                  <a:gd name="T7" fmla="*/ 118 h 1396"/>
                  <a:gd name="T8" fmla="*/ 790 w 932"/>
                  <a:gd name="T9" fmla="*/ 167 h 1396"/>
                  <a:gd name="T10" fmla="*/ 826 w 932"/>
                  <a:gd name="T11" fmla="*/ 218 h 1396"/>
                  <a:gd name="T12" fmla="*/ 857 w 932"/>
                  <a:gd name="T13" fmla="*/ 272 h 1396"/>
                  <a:gd name="T14" fmla="*/ 884 w 932"/>
                  <a:gd name="T15" fmla="*/ 331 h 1396"/>
                  <a:gd name="T16" fmla="*/ 905 w 932"/>
                  <a:gd name="T17" fmla="*/ 391 h 1396"/>
                  <a:gd name="T18" fmla="*/ 919 w 932"/>
                  <a:gd name="T19" fmla="*/ 454 h 1396"/>
                  <a:gd name="T20" fmla="*/ 929 w 932"/>
                  <a:gd name="T21" fmla="*/ 518 h 1396"/>
                  <a:gd name="T22" fmla="*/ 932 w 932"/>
                  <a:gd name="T23" fmla="*/ 585 h 1396"/>
                  <a:gd name="T24" fmla="*/ 929 w 932"/>
                  <a:gd name="T25" fmla="*/ 650 h 1396"/>
                  <a:gd name="T26" fmla="*/ 920 w 932"/>
                  <a:gd name="T27" fmla="*/ 714 h 1396"/>
                  <a:gd name="T28" fmla="*/ 906 w 932"/>
                  <a:gd name="T29" fmla="*/ 776 h 1396"/>
                  <a:gd name="T30" fmla="*/ 886 w 932"/>
                  <a:gd name="T31" fmla="*/ 836 h 1396"/>
                  <a:gd name="T32" fmla="*/ 861 w 932"/>
                  <a:gd name="T33" fmla="*/ 892 h 1396"/>
                  <a:gd name="T34" fmla="*/ 830 w 932"/>
                  <a:gd name="T35" fmla="*/ 947 h 1396"/>
                  <a:gd name="T36" fmla="*/ 796 w 932"/>
                  <a:gd name="T37" fmla="*/ 997 h 1396"/>
                  <a:gd name="T38" fmla="*/ 757 w 932"/>
                  <a:gd name="T39" fmla="*/ 1044 h 1396"/>
                  <a:gd name="T40" fmla="*/ 714 w 932"/>
                  <a:gd name="T41" fmla="*/ 1088 h 1396"/>
                  <a:gd name="T42" fmla="*/ 667 w 932"/>
                  <a:gd name="T43" fmla="*/ 1128 h 1396"/>
                  <a:gd name="T44" fmla="*/ 617 w 932"/>
                  <a:gd name="T45" fmla="*/ 1164 h 1396"/>
                  <a:gd name="T46" fmla="*/ 563 w 932"/>
                  <a:gd name="T47" fmla="*/ 1195 h 1396"/>
                  <a:gd name="T48" fmla="*/ 508 w 932"/>
                  <a:gd name="T49" fmla="*/ 1221 h 1396"/>
                  <a:gd name="T50" fmla="*/ 449 w 932"/>
                  <a:gd name="T51" fmla="*/ 1243 h 1396"/>
                  <a:gd name="T52" fmla="*/ 387 w 932"/>
                  <a:gd name="T53" fmla="*/ 1259 h 1396"/>
                  <a:gd name="T54" fmla="*/ 325 w 932"/>
                  <a:gd name="T55" fmla="*/ 1269 h 1396"/>
                  <a:gd name="T56" fmla="*/ 325 w 932"/>
                  <a:gd name="T57" fmla="*/ 1396 h 1396"/>
                  <a:gd name="T58" fmla="*/ 0 w 932"/>
                  <a:gd name="T59" fmla="*/ 1194 h 1396"/>
                  <a:gd name="T60" fmla="*/ 325 w 932"/>
                  <a:gd name="T61" fmla="*/ 991 h 1396"/>
                  <a:gd name="T62" fmla="*/ 325 w 932"/>
                  <a:gd name="T63" fmla="*/ 1106 h 1396"/>
                  <a:gd name="T64" fmla="*/ 378 w 932"/>
                  <a:gd name="T65" fmla="*/ 1094 h 1396"/>
                  <a:gd name="T66" fmla="*/ 428 w 932"/>
                  <a:gd name="T67" fmla="*/ 1079 h 1396"/>
                  <a:gd name="T68" fmla="*/ 477 w 932"/>
                  <a:gd name="T69" fmla="*/ 1057 h 1396"/>
                  <a:gd name="T70" fmla="*/ 524 w 932"/>
                  <a:gd name="T71" fmla="*/ 1032 h 1396"/>
                  <a:gd name="T72" fmla="*/ 566 w 932"/>
                  <a:gd name="T73" fmla="*/ 1001 h 1396"/>
                  <a:gd name="T74" fmla="*/ 606 w 932"/>
                  <a:gd name="T75" fmla="*/ 968 h 1396"/>
                  <a:gd name="T76" fmla="*/ 642 w 932"/>
                  <a:gd name="T77" fmla="*/ 930 h 1396"/>
                  <a:gd name="T78" fmla="*/ 674 w 932"/>
                  <a:gd name="T79" fmla="*/ 888 h 1396"/>
                  <a:gd name="T80" fmla="*/ 703 w 932"/>
                  <a:gd name="T81" fmla="*/ 844 h 1396"/>
                  <a:gd name="T82" fmla="*/ 726 w 932"/>
                  <a:gd name="T83" fmla="*/ 797 h 1396"/>
                  <a:gd name="T84" fmla="*/ 745 w 932"/>
                  <a:gd name="T85" fmla="*/ 747 h 1396"/>
                  <a:gd name="T86" fmla="*/ 759 w 932"/>
                  <a:gd name="T87" fmla="*/ 695 h 1396"/>
                  <a:gd name="T88" fmla="*/ 768 w 932"/>
                  <a:gd name="T89" fmla="*/ 641 h 1396"/>
                  <a:gd name="T90" fmla="*/ 771 w 932"/>
                  <a:gd name="T91" fmla="*/ 585 h 1396"/>
                  <a:gd name="T92" fmla="*/ 768 w 932"/>
                  <a:gd name="T93" fmla="*/ 527 h 1396"/>
                  <a:gd name="T94" fmla="*/ 757 w 932"/>
                  <a:gd name="T95" fmla="*/ 469 h 1396"/>
                  <a:gd name="T96" fmla="*/ 742 w 932"/>
                  <a:gd name="T97" fmla="*/ 415 h 1396"/>
                  <a:gd name="T98" fmla="*/ 720 w 932"/>
                  <a:gd name="T99" fmla="*/ 362 h 1396"/>
                  <a:gd name="T100" fmla="*/ 694 w 932"/>
                  <a:gd name="T101" fmla="*/ 313 h 1396"/>
                  <a:gd name="T102" fmla="*/ 663 w 932"/>
                  <a:gd name="T103" fmla="*/ 267 h 1396"/>
                  <a:gd name="T104" fmla="*/ 627 w 932"/>
                  <a:gd name="T105" fmla="*/ 225 h 1396"/>
                  <a:gd name="T106" fmla="*/ 587 w 932"/>
                  <a:gd name="T107" fmla="*/ 186 h 1396"/>
                  <a:gd name="T108" fmla="*/ 543 w 932"/>
                  <a:gd name="T109" fmla="*/ 153 h 1396"/>
                  <a:gd name="T110" fmla="*/ 496 w 932"/>
                  <a:gd name="T111" fmla="*/ 124 h 1396"/>
                  <a:gd name="T112" fmla="*/ 445 w 932"/>
                  <a:gd name="T113" fmla="*/ 98 h 1396"/>
                  <a:gd name="T114" fmla="*/ 604 w 932"/>
                  <a:gd name="T115" fmla="*/ 0 h 1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932" h="1396">
                    <a:moveTo>
                      <a:pt x="604" y="0"/>
                    </a:moveTo>
                    <a:lnTo>
                      <a:pt x="657" y="35"/>
                    </a:lnTo>
                    <a:lnTo>
                      <a:pt x="705" y="74"/>
                    </a:lnTo>
                    <a:lnTo>
                      <a:pt x="749" y="118"/>
                    </a:lnTo>
                    <a:lnTo>
                      <a:pt x="790" y="167"/>
                    </a:lnTo>
                    <a:lnTo>
                      <a:pt x="826" y="218"/>
                    </a:lnTo>
                    <a:lnTo>
                      <a:pt x="857" y="272"/>
                    </a:lnTo>
                    <a:lnTo>
                      <a:pt x="884" y="331"/>
                    </a:lnTo>
                    <a:lnTo>
                      <a:pt x="905" y="391"/>
                    </a:lnTo>
                    <a:lnTo>
                      <a:pt x="919" y="454"/>
                    </a:lnTo>
                    <a:lnTo>
                      <a:pt x="929" y="518"/>
                    </a:lnTo>
                    <a:lnTo>
                      <a:pt x="932" y="585"/>
                    </a:lnTo>
                    <a:lnTo>
                      <a:pt x="929" y="650"/>
                    </a:lnTo>
                    <a:lnTo>
                      <a:pt x="920" y="714"/>
                    </a:lnTo>
                    <a:lnTo>
                      <a:pt x="906" y="776"/>
                    </a:lnTo>
                    <a:lnTo>
                      <a:pt x="886" y="836"/>
                    </a:lnTo>
                    <a:lnTo>
                      <a:pt x="861" y="892"/>
                    </a:lnTo>
                    <a:lnTo>
                      <a:pt x="830" y="947"/>
                    </a:lnTo>
                    <a:lnTo>
                      <a:pt x="796" y="997"/>
                    </a:lnTo>
                    <a:lnTo>
                      <a:pt x="757" y="1044"/>
                    </a:lnTo>
                    <a:lnTo>
                      <a:pt x="714" y="1088"/>
                    </a:lnTo>
                    <a:lnTo>
                      <a:pt x="667" y="1128"/>
                    </a:lnTo>
                    <a:lnTo>
                      <a:pt x="617" y="1164"/>
                    </a:lnTo>
                    <a:lnTo>
                      <a:pt x="563" y="1195"/>
                    </a:lnTo>
                    <a:lnTo>
                      <a:pt x="508" y="1221"/>
                    </a:lnTo>
                    <a:lnTo>
                      <a:pt x="449" y="1243"/>
                    </a:lnTo>
                    <a:lnTo>
                      <a:pt x="387" y="1259"/>
                    </a:lnTo>
                    <a:lnTo>
                      <a:pt x="325" y="1269"/>
                    </a:lnTo>
                    <a:lnTo>
                      <a:pt x="325" y="1396"/>
                    </a:lnTo>
                    <a:lnTo>
                      <a:pt x="0" y="1194"/>
                    </a:lnTo>
                    <a:lnTo>
                      <a:pt x="325" y="991"/>
                    </a:lnTo>
                    <a:lnTo>
                      <a:pt x="325" y="1106"/>
                    </a:lnTo>
                    <a:lnTo>
                      <a:pt x="378" y="1094"/>
                    </a:lnTo>
                    <a:lnTo>
                      <a:pt x="428" y="1079"/>
                    </a:lnTo>
                    <a:lnTo>
                      <a:pt x="477" y="1057"/>
                    </a:lnTo>
                    <a:lnTo>
                      <a:pt x="524" y="1032"/>
                    </a:lnTo>
                    <a:lnTo>
                      <a:pt x="566" y="1001"/>
                    </a:lnTo>
                    <a:lnTo>
                      <a:pt x="606" y="968"/>
                    </a:lnTo>
                    <a:lnTo>
                      <a:pt x="642" y="930"/>
                    </a:lnTo>
                    <a:lnTo>
                      <a:pt x="674" y="888"/>
                    </a:lnTo>
                    <a:lnTo>
                      <a:pt x="703" y="844"/>
                    </a:lnTo>
                    <a:lnTo>
                      <a:pt x="726" y="797"/>
                    </a:lnTo>
                    <a:lnTo>
                      <a:pt x="745" y="747"/>
                    </a:lnTo>
                    <a:lnTo>
                      <a:pt x="759" y="695"/>
                    </a:lnTo>
                    <a:lnTo>
                      <a:pt x="768" y="641"/>
                    </a:lnTo>
                    <a:lnTo>
                      <a:pt x="771" y="585"/>
                    </a:lnTo>
                    <a:lnTo>
                      <a:pt x="768" y="527"/>
                    </a:lnTo>
                    <a:lnTo>
                      <a:pt x="757" y="469"/>
                    </a:lnTo>
                    <a:lnTo>
                      <a:pt x="742" y="415"/>
                    </a:lnTo>
                    <a:lnTo>
                      <a:pt x="720" y="362"/>
                    </a:lnTo>
                    <a:lnTo>
                      <a:pt x="694" y="313"/>
                    </a:lnTo>
                    <a:lnTo>
                      <a:pt x="663" y="267"/>
                    </a:lnTo>
                    <a:lnTo>
                      <a:pt x="627" y="225"/>
                    </a:lnTo>
                    <a:lnTo>
                      <a:pt x="587" y="186"/>
                    </a:lnTo>
                    <a:lnTo>
                      <a:pt x="543" y="153"/>
                    </a:lnTo>
                    <a:lnTo>
                      <a:pt x="496" y="124"/>
                    </a:lnTo>
                    <a:lnTo>
                      <a:pt x="445" y="98"/>
                    </a:lnTo>
                    <a:lnTo>
                      <a:pt x="60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/>
                <a:endParaRPr lang="en-US" sz="1799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035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0B23AE-EA55-83BA-B281-18696156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6369148" cy="38100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1FCD21-DF4B-3B70-FEEE-1594AFC2E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2" y="3620410"/>
            <a:ext cx="6705598" cy="315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7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80CA25-9B52-CC49-C729-EEA395F9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304800"/>
            <a:ext cx="4944165" cy="5210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2FBC9B-9091-C94A-082A-0C0CAE6B21D5}"/>
              </a:ext>
            </a:extLst>
          </p:cNvPr>
          <p:cNvSpPr txBox="1"/>
          <p:nvPr/>
        </p:nvSpPr>
        <p:spPr>
          <a:xfrm>
            <a:off x="2895600" y="5352871"/>
            <a:ext cx="716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avg_items_per_customer</a:t>
            </a:r>
            <a:r>
              <a:rPr lang="en-ID" dirty="0"/>
              <a:t>['</a:t>
            </a:r>
            <a:r>
              <a:rPr lang="en-ID" dirty="0" err="1"/>
              <a:t>order_frequency</a:t>
            </a:r>
            <a:r>
              <a:rPr lang="en-ID" dirty="0"/>
              <a:t>'] = </a:t>
            </a:r>
            <a:r>
              <a:rPr lang="en-ID" dirty="0" err="1"/>
              <a:t>avg_items_per_customer</a:t>
            </a:r>
            <a:r>
              <a:rPr lang="en-ID" dirty="0"/>
              <a:t>['</a:t>
            </a:r>
            <a:r>
              <a:rPr lang="en-ID" dirty="0" err="1"/>
              <a:t>total_items_ordered</a:t>
            </a:r>
            <a:r>
              <a:rPr lang="en-ID" dirty="0"/>
              <a:t>'].apply(    </a:t>
            </a:r>
          </a:p>
          <a:p>
            <a:r>
              <a:rPr lang="en-ID" dirty="0"/>
              <a:t>lambda</a:t>
            </a:r>
            <a:r>
              <a:rPr lang="en-ID" dirty="0">
                <a:solidFill>
                  <a:srgbClr val="FF0000"/>
                </a:solidFill>
              </a:rPr>
              <a:t> x: '</a:t>
            </a:r>
            <a:r>
              <a:rPr lang="en-ID" dirty="0" err="1">
                <a:solidFill>
                  <a:srgbClr val="FF0000"/>
                </a:solidFill>
              </a:rPr>
              <a:t>Sedikit</a:t>
            </a:r>
            <a:r>
              <a:rPr lang="en-ID" dirty="0">
                <a:solidFill>
                  <a:srgbClr val="FF0000"/>
                </a:solidFill>
              </a:rPr>
              <a:t>' if x &lt; 5 else 'Banyak'</a:t>
            </a:r>
          </a:p>
        </p:txBody>
      </p:sp>
    </p:spTree>
    <p:extLst>
      <p:ext uri="{BB962C8B-B14F-4D97-AF65-F5344CB8AC3E}">
        <p14:creationId xmlns:p14="http://schemas.microsoft.com/office/powerpoint/2010/main" val="391856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A05F0-5134-F300-740D-892113E92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2D87F01D-A44E-89FB-FB71-6691885EB22E}"/>
              </a:ext>
            </a:extLst>
          </p:cNvPr>
          <p:cNvSpPr txBox="1"/>
          <p:nvPr/>
        </p:nvSpPr>
        <p:spPr>
          <a:xfrm>
            <a:off x="2743203" y="381000"/>
            <a:ext cx="6705598" cy="7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126"/>
            <a:r>
              <a:rPr lang="en-US" sz="4399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Demographic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16BEA-7BF4-F829-3EE9-0B4B8AE2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133600"/>
            <a:ext cx="10955279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4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C89223-DEAD-6609-7D47-87896F543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2" y="515679"/>
            <a:ext cx="5717078" cy="46398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EC3887-CB83-CDEC-4D76-67ED31B0D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379" y="3276600"/>
            <a:ext cx="6634071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DAD04-6237-3BCA-4EBD-C765BAAC472D}"/>
              </a:ext>
            </a:extLst>
          </p:cNvPr>
          <p:cNvSpPr txBox="1"/>
          <p:nvPr/>
        </p:nvSpPr>
        <p:spPr>
          <a:xfrm>
            <a:off x="6628514" y="1219200"/>
            <a:ext cx="48776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Seluruh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produk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sekitar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16.000)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deviasi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mendekati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0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menandakan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tidak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beragamnya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berat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barang</a:t>
            </a:r>
            <a:r>
              <a:rPr lang="en-US" altLang="en-US" dirty="0"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latin typeface="Arial" panose="020B0604020202020204" pitchFamily="34" charset="0"/>
              </a:rPr>
              <a:t>dimiliki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Olist</a:t>
            </a:r>
            <a:endParaRPr lang="en-ID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1CECB-740C-3807-0E40-68D5B8754241}"/>
              </a:ext>
            </a:extLst>
          </p:cNvPr>
          <p:cNvCxnSpPr>
            <a:cxnSpLocks/>
          </p:cNvCxnSpPr>
          <p:nvPr/>
        </p:nvCxnSpPr>
        <p:spPr>
          <a:xfrm flipV="1">
            <a:off x="1905000" y="1219200"/>
            <a:ext cx="1219200" cy="4648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0CA1983-C5B9-C93C-9DAA-B8136531A1ED}"/>
              </a:ext>
            </a:extLst>
          </p:cNvPr>
          <p:cNvSpPr txBox="1"/>
          <p:nvPr/>
        </p:nvSpPr>
        <p:spPr>
          <a:xfrm>
            <a:off x="1749270" y="5859038"/>
            <a:ext cx="2412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Outlier (</a:t>
            </a:r>
            <a:r>
              <a:rPr lang="en-US" dirty="0" err="1"/>
              <a:t>timpang</a:t>
            </a:r>
            <a:r>
              <a:rPr lang="en-US" dirty="0"/>
              <a:t>)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50255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16BE61-87DD-C582-49A1-93AC3315C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533400"/>
            <a:ext cx="8954750" cy="61540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357DB-4C69-8B5C-2F19-DD0AC3788104}"/>
              </a:ext>
            </a:extLst>
          </p:cNvPr>
          <p:cNvSpPr txBox="1"/>
          <p:nvPr/>
        </p:nvSpPr>
        <p:spPr>
          <a:xfrm>
            <a:off x="6553200" y="2895600"/>
            <a:ext cx="350431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def </a:t>
            </a:r>
            <a:r>
              <a:rPr lang="en-ID" dirty="0" err="1"/>
              <a:t>klasifikasi_harga</a:t>
            </a:r>
            <a:r>
              <a:rPr lang="en-ID" dirty="0"/>
              <a:t>(</a:t>
            </a:r>
            <a:r>
              <a:rPr lang="en-ID" dirty="0" err="1"/>
              <a:t>val</a:t>
            </a:r>
            <a:r>
              <a:rPr lang="en-ID" dirty="0"/>
              <a:t>):    </a:t>
            </a:r>
          </a:p>
          <a:p>
            <a:r>
              <a:rPr lang="en-ID" dirty="0"/>
              <a:t>if </a:t>
            </a:r>
            <a:r>
              <a:rPr lang="en-ID" dirty="0" err="1"/>
              <a:t>val</a:t>
            </a:r>
            <a:r>
              <a:rPr lang="en-ID" dirty="0"/>
              <a:t> &gt; 2500:        </a:t>
            </a:r>
          </a:p>
          <a:p>
            <a:r>
              <a:rPr lang="en-ID" dirty="0"/>
              <a:t>return '</a:t>
            </a:r>
            <a:r>
              <a:rPr lang="en-ID" dirty="0">
                <a:solidFill>
                  <a:srgbClr val="FF0000"/>
                </a:solidFill>
              </a:rPr>
              <a:t>Mahal</a:t>
            </a:r>
            <a:r>
              <a:rPr lang="en-ID" dirty="0"/>
              <a:t>'    </a:t>
            </a:r>
          </a:p>
          <a:p>
            <a:r>
              <a:rPr lang="en-ID" dirty="0" err="1"/>
              <a:t>elif</a:t>
            </a:r>
            <a:r>
              <a:rPr lang="en-ID" dirty="0"/>
              <a:t> </a:t>
            </a:r>
            <a:r>
              <a:rPr lang="en-ID" dirty="0" err="1"/>
              <a:t>val</a:t>
            </a:r>
            <a:r>
              <a:rPr lang="en-ID" dirty="0"/>
              <a:t> &gt;= 1000:        </a:t>
            </a:r>
          </a:p>
          <a:p>
            <a:r>
              <a:rPr lang="en-ID" dirty="0"/>
              <a:t>return '</a:t>
            </a:r>
            <a:r>
              <a:rPr lang="en-ID" dirty="0">
                <a:solidFill>
                  <a:srgbClr val="FF0000"/>
                </a:solidFill>
              </a:rPr>
              <a:t>Normal</a:t>
            </a:r>
            <a:r>
              <a:rPr lang="en-ID" dirty="0"/>
              <a:t>'    </a:t>
            </a:r>
          </a:p>
          <a:p>
            <a:r>
              <a:rPr lang="en-ID" dirty="0"/>
              <a:t>else:        </a:t>
            </a:r>
          </a:p>
          <a:p>
            <a:r>
              <a:rPr lang="en-ID" dirty="0"/>
              <a:t>return '</a:t>
            </a:r>
            <a:r>
              <a:rPr lang="en-ID" dirty="0" err="1">
                <a:solidFill>
                  <a:srgbClr val="FF0000"/>
                </a:solidFill>
              </a:rPr>
              <a:t>Murah</a:t>
            </a:r>
            <a:r>
              <a:rPr lang="en-ID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5948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AE5ADD-03DD-9CC1-64E5-DA929384B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828312"/>
            <a:ext cx="8869013" cy="5201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834CF-C433-B3C1-5F9C-05A16AB53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2514600"/>
            <a:ext cx="3172268" cy="2619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E2FBFC3-AC43-499A-981A-E5595F4B393F}"/>
              </a:ext>
            </a:extLst>
          </p:cNvPr>
          <p:cNvSpPr/>
          <p:nvPr/>
        </p:nvSpPr>
        <p:spPr>
          <a:xfrm>
            <a:off x="6934200" y="2971800"/>
            <a:ext cx="2715068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086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B489318-4B26-03BF-A57C-04CACC774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2" y="50708"/>
            <a:ext cx="6047094" cy="34653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FFDF66-CD44-A733-2ACC-7CE217C79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33" y="3810000"/>
            <a:ext cx="4092508" cy="1361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E4A380-D250-A976-0B03-A08ED0E29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697905"/>
            <a:ext cx="7201447" cy="3035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DD93E-1157-85D2-5F5A-FF8928EDC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3654752"/>
            <a:ext cx="6858000" cy="327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3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79A0E15-75B2-9BCF-548E-582B9E663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5989234" cy="5638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FA7274-2D8B-401A-04F6-FD0F5280F8F1}"/>
              </a:ext>
            </a:extLst>
          </p:cNvPr>
          <p:cNvSpPr txBox="1"/>
          <p:nvPr/>
        </p:nvSpPr>
        <p:spPr>
          <a:xfrm>
            <a:off x="3399320" y="1828800"/>
            <a:ext cx="27423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apply(lambda x: </a:t>
            </a:r>
            <a:r>
              <a:rPr lang="en-ID" dirty="0">
                <a:solidFill>
                  <a:srgbClr val="FF0000"/>
                </a:solidFill>
              </a:rPr>
              <a:t>'</a:t>
            </a:r>
            <a:r>
              <a:rPr lang="en-ID" dirty="0" err="1">
                <a:solidFill>
                  <a:srgbClr val="FF0000"/>
                </a:solidFill>
              </a:rPr>
              <a:t>Puas</a:t>
            </a:r>
            <a:r>
              <a:rPr lang="en-ID" dirty="0"/>
              <a:t>' if x </a:t>
            </a:r>
            <a:r>
              <a:rPr lang="en-ID" dirty="0">
                <a:solidFill>
                  <a:srgbClr val="FF0000"/>
                </a:solidFill>
              </a:rPr>
              <a:t>&gt;= 4</a:t>
            </a:r>
            <a:r>
              <a:rPr lang="en-ID" dirty="0"/>
              <a:t> else </a:t>
            </a:r>
            <a:r>
              <a:rPr lang="en-ID" dirty="0">
                <a:solidFill>
                  <a:srgbClr val="FF0000"/>
                </a:solidFill>
              </a:rPr>
              <a:t>'Tidak</a:t>
            </a:r>
            <a:r>
              <a:rPr lang="en-ID" dirty="0"/>
              <a:t> </a:t>
            </a:r>
            <a:r>
              <a:rPr lang="en-ID" dirty="0" err="1">
                <a:solidFill>
                  <a:srgbClr val="FF0000"/>
                </a:solidFill>
              </a:rPr>
              <a:t>Puas</a:t>
            </a:r>
            <a:r>
              <a:rPr lang="en-ID" dirty="0"/>
              <a:t>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4ED74-175E-3434-DA1F-CB7DED58F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154" y="1190893"/>
            <a:ext cx="6003446" cy="367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5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6CD365-7BD8-5CCD-5B1B-75681CCD4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542522"/>
            <a:ext cx="11222016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33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E6D1-5D55-4708-85EA-EA2802D04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64432-074C-6CFD-305E-F6655E44C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1104575"/>
            <a:ext cx="10288436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F7705-DBF6-165D-7EEA-EE5911A67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68" y="228600"/>
            <a:ext cx="6605982" cy="41192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1ED90D-5F43-6E91-EB28-659D78D330ED}"/>
              </a:ext>
            </a:extLst>
          </p:cNvPr>
          <p:cNvCxnSpPr>
            <a:cxnSpLocks/>
          </p:cNvCxnSpPr>
          <p:nvPr/>
        </p:nvCxnSpPr>
        <p:spPr>
          <a:xfrm>
            <a:off x="1600200" y="1371600"/>
            <a:ext cx="1524000" cy="16704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BA8E31-A622-7231-6C35-AA96546E4281}"/>
              </a:ext>
            </a:extLst>
          </p:cNvPr>
          <p:cNvSpPr txBox="1"/>
          <p:nvPr/>
        </p:nvSpPr>
        <p:spPr>
          <a:xfrm>
            <a:off x="3124200" y="2811250"/>
            <a:ext cx="2466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Dominasi</a:t>
            </a:r>
            <a:r>
              <a:rPr lang="en-US" dirty="0"/>
              <a:t> 1x order</a:t>
            </a: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AA8E6A-805A-759E-97DB-64408AFE5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154" y="3070780"/>
            <a:ext cx="6551732" cy="379810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AA250A-2644-F007-831E-D87BDA662C88}"/>
              </a:ext>
            </a:extLst>
          </p:cNvPr>
          <p:cNvCxnSpPr>
            <a:cxnSpLocks/>
          </p:cNvCxnSpPr>
          <p:nvPr/>
        </p:nvCxnSpPr>
        <p:spPr>
          <a:xfrm flipH="1" flipV="1">
            <a:off x="5226601" y="3272915"/>
            <a:ext cx="1478999" cy="384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9C4EFB9-880B-59B2-A7F8-4DA0ADA99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228600"/>
            <a:ext cx="2895602" cy="26809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762AD6-A2A9-D805-63D5-26A6D0E4EF1C}"/>
              </a:ext>
            </a:extLst>
          </p:cNvPr>
          <p:cNvSpPr txBox="1"/>
          <p:nvPr/>
        </p:nvSpPr>
        <p:spPr>
          <a:xfrm>
            <a:off x="7004044" y="1273314"/>
            <a:ext cx="19367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Problem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Perusahaan </a:t>
            </a:r>
            <a:r>
              <a:rPr lang="en-US" sz="2000" dirty="0" err="1">
                <a:solidFill>
                  <a:srgbClr val="FF0000"/>
                </a:solidFill>
              </a:rPr>
              <a:t>Olist</a:t>
            </a:r>
            <a:endParaRPr lang="en-ID" sz="2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2539601-D181-17D2-7EF7-16A16E1F0E26}"/>
              </a:ext>
            </a:extLst>
          </p:cNvPr>
          <p:cNvSpPr txBox="1">
            <a:spLocks/>
          </p:cNvSpPr>
          <p:nvPr/>
        </p:nvSpPr>
        <p:spPr>
          <a:xfrm>
            <a:off x="702403" y="5783744"/>
            <a:ext cx="3626998" cy="272204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Time Series Analysis</a:t>
            </a:r>
            <a:endParaRPr lang="es-UY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D7EB7E-9C95-36CE-9E35-E6FC07BE0368}"/>
              </a:ext>
            </a:extLst>
          </p:cNvPr>
          <p:cNvGrpSpPr/>
          <p:nvPr/>
        </p:nvGrpSpPr>
        <p:grpSpPr>
          <a:xfrm>
            <a:off x="1976073" y="5489574"/>
            <a:ext cx="375696" cy="377826"/>
            <a:chOff x="936624" y="2670175"/>
            <a:chExt cx="2201863" cy="2206625"/>
          </a:xfrm>
          <a:solidFill>
            <a:schemeClr val="accent5"/>
          </a:solidFill>
        </p:grpSpPr>
        <p:sp>
          <p:nvSpPr>
            <p:cNvPr id="18" name="Freeform 226">
              <a:extLst>
                <a:ext uri="{FF2B5EF4-FFF2-40B4-BE49-F238E27FC236}">
                  <a16:creationId xmlns:a16="http://schemas.microsoft.com/office/drawing/2014/main" id="{A7F794E3-9CAF-2F48-4893-47730D45B7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3324" y="3765550"/>
              <a:ext cx="835025" cy="593725"/>
            </a:xfrm>
            <a:custGeom>
              <a:avLst/>
              <a:gdLst>
                <a:gd name="T0" fmla="*/ 0 w 526"/>
                <a:gd name="T1" fmla="*/ 0 h 374"/>
                <a:gd name="T2" fmla="*/ 526 w 526"/>
                <a:gd name="T3" fmla="*/ 4 h 374"/>
                <a:gd name="T4" fmla="*/ 154 w 526"/>
                <a:gd name="T5" fmla="*/ 374 h 374"/>
                <a:gd name="T6" fmla="*/ 150 w 526"/>
                <a:gd name="T7" fmla="*/ 370 h 374"/>
                <a:gd name="T8" fmla="*/ 141 w 526"/>
                <a:gd name="T9" fmla="*/ 361 h 374"/>
                <a:gd name="T10" fmla="*/ 125 w 526"/>
                <a:gd name="T11" fmla="*/ 343 h 374"/>
                <a:gd name="T12" fmla="*/ 108 w 526"/>
                <a:gd name="T13" fmla="*/ 321 h 374"/>
                <a:gd name="T14" fmla="*/ 87 w 526"/>
                <a:gd name="T15" fmla="*/ 290 h 374"/>
                <a:gd name="T16" fmla="*/ 66 w 526"/>
                <a:gd name="T17" fmla="*/ 256 h 374"/>
                <a:gd name="T18" fmla="*/ 47 w 526"/>
                <a:gd name="T19" fmla="*/ 214 h 374"/>
                <a:gd name="T20" fmla="*/ 28 w 526"/>
                <a:gd name="T21" fmla="*/ 168 h 374"/>
                <a:gd name="T22" fmla="*/ 15 w 526"/>
                <a:gd name="T23" fmla="*/ 117 h 374"/>
                <a:gd name="T24" fmla="*/ 3 w 526"/>
                <a:gd name="T25" fmla="*/ 61 h 374"/>
                <a:gd name="T26" fmla="*/ 0 w 526"/>
                <a:gd name="T2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374">
                  <a:moveTo>
                    <a:pt x="0" y="0"/>
                  </a:moveTo>
                  <a:lnTo>
                    <a:pt x="526" y="4"/>
                  </a:lnTo>
                  <a:lnTo>
                    <a:pt x="154" y="374"/>
                  </a:lnTo>
                  <a:lnTo>
                    <a:pt x="150" y="370"/>
                  </a:lnTo>
                  <a:lnTo>
                    <a:pt x="141" y="361"/>
                  </a:lnTo>
                  <a:lnTo>
                    <a:pt x="125" y="343"/>
                  </a:lnTo>
                  <a:lnTo>
                    <a:pt x="108" y="321"/>
                  </a:lnTo>
                  <a:lnTo>
                    <a:pt x="87" y="290"/>
                  </a:lnTo>
                  <a:lnTo>
                    <a:pt x="66" y="256"/>
                  </a:lnTo>
                  <a:lnTo>
                    <a:pt x="47" y="214"/>
                  </a:lnTo>
                  <a:lnTo>
                    <a:pt x="28" y="168"/>
                  </a:lnTo>
                  <a:lnTo>
                    <a:pt x="15" y="117"/>
                  </a:lnTo>
                  <a:lnTo>
                    <a:pt x="3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27">
              <a:extLst>
                <a:ext uri="{FF2B5EF4-FFF2-40B4-BE49-F238E27FC236}">
                  <a16:creationId xmlns:a16="http://schemas.microsoft.com/office/drawing/2014/main" id="{B678D617-C4FF-0498-670F-3BB07F2A71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6624" y="2670175"/>
              <a:ext cx="2201863" cy="2206625"/>
            </a:xfrm>
            <a:custGeom>
              <a:avLst/>
              <a:gdLst>
                <a:gd name="T0" fmla="*/ 612 w 1387"/>
                <a:gd name="T1" fmla="*/ 93 h 1390"/>
                <a:gd name="T2" fmla="*/ 457 w 1387"/>
                <a:gd name="T3" fmla="*/ 135 h 1390"/>
                <a:gd name="T4" fmla="*/ 322 w 1387"/>
                <a:gd name="T5" fmla="*/ 214 h 1390"/>
                <a:gd name="T6" fmla="*/ 213 w 1387"/>
                <a:gd name="T7" fmla="*/ 324 h 1390"/>
                <a:gd name="T8" fmla="*/ 135 w 1387"/>
                <a:gd name="T9" fmla="*/ 458 h 1390"/>
                <a:gd name="T10" fmla="*/ 91 w 1387"/>
                <a:gd name="T11" fmla="*/ 612 h 1390"/>
                <a:gd name="T12" fmla="*/ 91 w 1387"/>
                <a:gd name="T13" fmla="*/ 778 h 1390"/>
                <a:gd name="T14" fmla="*/ 135 w 1387"/>
                <a:gd name="T15" fmla="*/ 930 h 1390"/>
                <a:gd name="T16" fmla="*/ 213 w 1387"/>
                <a:gd name="T17" fmla="*/ 1066 h 1390"/>
                <a:gd name="T18" fmla="*/ 322 w 1387"/>
                <a:gd name="T19" fmla="*/ 1176 h 1390"/>
                <a:gd name="T20" fmla="*/ 457 w 1387"/>
                <a:gd name="T21" fmla="*/ 1255 h 1390"/>
                <a:gd name="T22" fmla="*/ 612 w 1387"/>
                <a:gd name="T23" fmla="*/ 1297 h 1390"/>
                <a:gd name="T24" fmla="*/ 776 w 1387"/>
                <a:gd name="T25" fmla="*/ 1297 h 1390"/>
                <a:gd name="T26" fmla="*/ 930 w 1387"/>
                <a:gd name="T27" fmla="*/ 1255 h 1390"/>
                <a:gd name="T28" fmla="*/ 1065 w 1387"/>
                <a:gd name="T29" fmla="*/ 1176 h 1390"/>
                <a:gd name="T30" fmla="*/ 1174 w 1387"/>
                <a:gd name="T31" fmla="*/ 1066 h 1390"/>
                <a:gd name="T32" fmla="*/ 1254 w 1387"/>
                <a:gd name="T33" fmla="*/ 930 h 1390"/>
                <a:gd name="T34" fmla="*/ 1296 w 1387"/>
                <a:gd name="T35" fmla="*/ 778 h 1390"/>
                <a:gd name="T36" fmla="*/ 1296 w 1387"/>
                <a:gd name="T37" fmla="*/ 612 h 1390"/>
                <a:gd name="T38" fmla="*/ 1254 w 1387"/>
                <a:gd name="T39" fmla="*/ 458 h 1390"/>
                <a:gd name="T40" fmla="*/ 1174 w 1387"/>
                <a:gd name="T41" fmla="*/ 324 h 1390"/>
                <a:gd name="T42" fmla="*/ 1065 w 1387"/>
                <a:gd name="T43" fmla="*/ 214 h 1390"/>
                <a:gd name="T44" fmla="*/ 930 w 1387"/>
                <a:gd name="T45" fmla="*/ 135 h 1390"/>
                <a:gd name="T46" fmla="*/ 776 w 1387"/>
                <a:gd name="T47" fmla="*/ 93 h 1390"/>
                <a:gd name="T48" fmla="*/ 694 w 1387"/>
                <a:gd name="T49" fmla="*/ 0 h 1390"/>
                <a:gd name="T50" fmla="*/ 865 w 1387"/>
                <a:gd name="T51" fmla="*/ 21 h 1390"/>
                <a:gd name="T52" fmla="*/ 1019 w 1387"/>
                <a:gd name="T53" fmla="*/ 82 h 1390"/>
                <a:gd name="T54" fmla="*/ 1155 w 1387"/>
                <a:gd name="T55" fmla="*/ 175 h 1390"/>
                <a:gd name="T56" fmla="*/ 1263 w 1387"/>
                <a:gd name="T57" fmla="*/ 297 h 1390"/>
                <a:gd name="T58" fmla="*/ 1341 w 1387"/>
                <a:gd name="T59" fmla="*/ 444 h 1390"/>
                <a:gd name="T60" fmla="*/ 1383 w 1387"/>
                <a:gd name="T61" fmla="*/ 608 h 1390"/>
                <a:gd name="T62" fmla="*/ 1383 w 1387"/>
                <a:gd name="T63" fmla="*/ 782 h 1390"/>
                <a:gd name="T64" fmla="*/ 1341 w 1387"/>
                <a:gd name="T65" fmla="*/ 946 h 1390"/>
                <a:gd name="T66" fmla="*/ 1263 w 1387"/>
                <a:gd name="T67" fmla="*/ 1091 h 1390"/>
                <a:gd name="T68" fmla="*/ 1155 w 1387"/>
                <a:gd name="T69" fmla="*/ 1215 h 1390"/>
                <a:gd name="T70" fmla="*/ 1019 w 1387"/>
                <a:gd name="T71" fmla="*/ 1308 h 1390"/>
                <a:gd name="T72" fmla="*/ 865 w 1387"/>
                <a:gd name="T73" fmla="*/ 1367 h 1390"/>
                <a:gd name="T74" fmla="*/ 694 w 1387"/>
                <a:gd name="T75" fmla="*/ 1390 h 1390"/>
                <a:gd name="T76" fmla="*/ 524 w 1387"/>
                <a:gd name="T77" fmla="*/ 1367 h 1390"/>
                <a:gd name="T78" fmla="*/ 368 w 1387"/>
                <a:gd name="T79" fmla="*/ 1308 h 1390"/>
                <a:gd name="T80" fmla="*/ 232 w 1387"/>
                <a:gd name="T81" fmla="*/ 1215 h 1390"/>
                <a:gd name="T82" fmla="*/ 124 w 1387"/>
                <a:gd name="T83" fmla="*/ 1091 h 1390"/>
                <a:gd name="T84" fmla="*/ 48 w 1387"/>
                <a:gd name="T85" fmla="*/ 946 h 1390"/>
                <a:gd name="T86" fmla="*/ 6 w 1387"/>
                <a:gd name="T87" fmla="*/ 782 h 1390"/>
                <a:gd name="T88" fmla="*/ 6 w 1387"/>
                <a:gd name="T89" fmla="*/ 608 h 1390"/>
                <a:gd name="T90" fmla="*/ 48 w 1387"/>
                <a:gd name="T91" fmla="*/ 444 h 1390"/>
                <a:gd name="T92" fmla="*/ 124 w 1387"/>
                <a:gd name="T93" fmla="*/ 297 h 1390"/>
                <a:gd name="T94" fmla="*/ 232 w 1387"/>
                <a:gd name="T95" fmla="*/ 175 h 1390"/>
                <a:gd name="T96" fmla="*/ 368 w 1387"/>
                <a:gd name="T97" fmla="*/ 82 h 1390"/>
                <a:gd name="T98" fmla="*/ 524 w 1387"/>
                <a:gd name="T99" fmla="*/ 21 h 1390"/>
                <a:gd name="T100" fmla="*/ 694 w 1387"/>
                <a:gd name="T101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7" h="1390">
                  <a:moveTo>
                    <a:pt x="694" y="88"/>
                  </a:moveTo>
                  <a:lnTo>
                    <a:pt x="612" y="93"/>
                  </a:lnTo>
                  <a:lnTo>
                    <a:pt x="532" y="109"/>
                  </a:lnTo>
                  <a:lnTo>
                    <a:pt x="457" y="135"/>
                  </a:lnTo>
                  <a:lnTo>
                    <a:pt x="387" y="170"/>
                  </a:lnTo>
                  <a:lnTo>
                    <a:pt x="322" y="214"/>
                  </a:lnTo>
                  <a:lnTo>
                    <a:pt x="265" y="265"/>
                  </a:lnTo>
                  <a:lnTo>
                    <a:pt x="213" y="324"/>
                  </a:lnTo>
                  <a:lnTo>
                    <a:pt x="170" y="387"/>
                  </a:lnTo>
                  <a:lnTo>
                    <a:pt x="135" y="458"/>
                  </a:lnTo>
                  <a:lnTo>
                    <a:pt x="109" y="534"/>
                  </a:lnTo>
                  <a:lnTo>
                    <a:pt x="91" y="612"/>
                  </a:lnTo>
                  <a:lnTo>
                    <a:pt x="88" y="694"/>
                  </a:lnTo>
                  <a:lnTo>
                    <a:pt x="91" y="778"/>
                  </a:lnTo>
                  <a:lnTo>
                    <a:pt x="109" y="856"/>
                  </a:lnTo>
                  <a:lnTo>
                    <a:pt x="135" y="930"/>
                  </a:lnTo>
                  <a:lnTo>
                    <a:pt x="170" y="1001"/>
                  </a:lnTo>
                  <a:lnTo>
                    <a:pt x="213" y="1066"/>
                  </a:lnTo>
                  <a:lnTo>
                    <a:pt x="265" y="1125"/>
                  </a:lnTo>
                  <a:lnTo>
                    <a:pt x="322" y="1176"/>
                  </a:lnTo>
                  <a:lnTo>
                    <a:pt x="387" y="1218"/>
                  </a:lnTo>
                  <a:lnTo>
                    <a:pt x="457" y="1255"/>
                  </a:lnTo>
                  <a:lnTo>
                    <a:pt x="532" y="1281"/>
                  </a:lnTo>
                  <a:lnTo>
                    <a:pt x="612" y="1297"/>
                  </a:lnTo>
                  <a:lnTo>
                    <a:pt x="694" y="1302"/>
                  </a:lnTo>
                  <a:lnTo>
                    <a:pt x="776" y="1297"/>
                  </a:lnTo>
                  <a:lnTo>
                    <a:pt x="856" y="1281"/>
                  </a:lnTo>
                  <a:lnTo>
                    <a:pt x="930" y="1255"/>
                  </a:lnTo>
                  <a:lnTo>
                    <a:pt x="1000" y="1218"/>
                  </a:lnTo>
                  <a:lnTo>
                    <a:pt x="1065" y="1176"/>
                  </a:lnTo>
                  <a:lnTo>
                    <a:pt x="1124" y="1125"/>
                  </a:lnTo>
                  <a:lnTo>
                    <a:pt x="1174" y="1066"/>
                  </a:lnTo>
                  <a:lnTo>
                    <a:pt x="1218" y="1001"/>
                  </a:lnTo>
                  <a:lnTo>
                    <a:pt x="1254" y="930"/>
                  </a:lnTo>
                  <a:lnTo>
                    <a:pt x="1279" y="856"/>
                  </a:lnTo>
                  <a:lnTo>
                    <a:pt x="1296" y="778"/>
                  </a:lnTo>
                  <a:lnTo>
                    <a:pt x="1301" y="694"/>
                  </a:lnTo>
                  <a:lnTo>
                    <a:pt x="1296" y="612"/>
                  </a:lnTo>
                  <a:lnTo>
                    <a:pt x="1279" y="534"/>
                  </a:lnTo>
                  <a:lnTo>
                    <a:pt x="1254" y="458"/>
                  </a:lnTo>
                  <a:lnTo>
                    <a:pt x="1218" y="387"/>
                  </a:lnTo>
                  <a:lnTo>
                    <a:pt x="1174" y="324"/>
                  </a:lnTo>
                  <a:lnTo>
                    <a:pt x="1124" y="265"/>
                  </a:lnTo>
                  <a:lnTo>
                    <a:pt x="1065" y="214"/>
                  </a:lnTo>
                  <a:lnTo>
                    <a:pt x="1000" y="170"/>
                  </a:lnTo>
                  <a:lnTo>
                    <a:pt x="930" y="135"/>
                  </a:lnTo>
                  <a:lnTo>
                    <a:pt x="856" y="109"/>
                  </a:lnTo>
                  <a:lnTo>
                    <a:pt x="776" y="93"/>
                  </a:lnTo>
                  <a:lnTo>
                    <a:pt x="694" y="88"/>
                  </a:lnTo>
                  <a:close/>
                  <a:moveTo>
                    <a:pt x="694" y="0"/>
                  </a:moveTo>
                  <a:lnTo>
                    <a:pt x="781" y="6"/>
                  </a:lnTo>
                  <a:lnTo>
                    <a:pt x="865" y="21"/>
                  </a:lnTo>
                  <a:lnTo>
                    <a:pt x="945" y="48"/>
                  </a:lnTo>
                  <a:lnTo>
                    <a:pt x="1019" y="82"/>
                  </a:lnTo>
                  <a:lnTo>
                    <a:pt x="1090" y="124"/>
                  </a:lnTo>
                  <a:lnTo>
                    <a:pt x="1155" y="175"/>
                  </a:lnTo>
                  <a:lnTo>
                    <a:pt x="1212" y="233"/>
                  </a:lnTo>
                  <a:lnTo>
                    <a:pt x="1263" y="297"/>
                  </a:lnTo>
                  <a:lnTo>
                    <a:pt x="1307" y="368"/>
                  </a:lnTo>
                  <a:lnTo>
                    <a:pt x="1341" y="444"/>
                  </a:lnTo>
                  <a:lnTo>
                    <a:pt x="1366" y="524"/>
                  </a:lnTo>
                  <a:lnTo>
                    <a:pt x="1383" y="608"/>
                  </a:lnTo>
                  <a:lnTo>
                    <a:pt x="1387" y="694"/>
                  </a:lnTo>
                  <a:lnTo>
                    <a:pt x="1383" y="782"/>
                  </a:lnTo>
                  <a:lnTo>
                    <a:pt x="1366" y="866"/>
                  </a:lnTo>
                  <a:lnTo>
                    <a:pt x="1341" y="946"/>
                  </a:lnTo>
                  <a:lnTo>
                    <a:pt x="1307" y="1022"/>
                  </a:lnTo>
                  <a:lnTo>
                    <a:pt x="1263" y="1091"/>
                  </a:lnTo>
                  <a:lnTo>
                    <a:pt x="1212" y="1155"/>
                  </a:lnTo>
                  <a:lnTo>
                    <a:pt x="1155" y="1215"/>
                  </a:lnTo>
                  <a:lnTo>
                    <a:pt x="1090" y="1264"/>
                  </a:lnTo>
                  <a:lnTo>
                    <a:pt x="1019" y="1308"/>
                  </a:lnTo>
                  <a:lnTo>
                    <a:pt x="945" y="1342"/>
                  </a:lnTo>
                  <a:lnTo>
                    <a:pt x="865" y="1367"/>
                  </a:lnTo>
                  <a:lnTo>
                    <a:pt x="781" y="1384"/>
                  </a:lnTo>
                  <a:lnTo>
                    <a:pt x="694" y="1390"/>
                  </a:lnTo>
                  <a:lnTo>
                    <a:pt x="608" y="1384"/>
                  </a:lnTo>
                  <a:lnTo>
                    <a:pt x="524" y="1367"/>
                  </a:lnTo>
                  <a:lnTo>
                    <a:pt x="444" y="1342"/>
                  </a:lnTo>
                  <a:lnTo>
                    <a:pt x="368" y="1308"/>
                  </a:lnTo>
                  <a:lnTo>
                    <a:pt x="297" y="1264"/>
                  </a:lnTo>
                  <a:lnTo>
                    <a:pt x="232" y="1215"/>
                  </a:lnTo>
                  <a:lnTo>
                    <a:pt x="175" y="1155"/>
                  </a:lnTo>
                  <a:lnTo>
                    <a:pt x="124" y="1091"/>
                  </a:lnTo>
                  <a:lnTo>
                    <a:pt x="82" y="1022"/>
                  </a:lnTo>
                  <a:lnTo>
                    <a:pt x="48" y="946"/>
                  </a:lnTo>
                  <a:lnTo>
                    <a:pt x="21" y="866"/>
                  </a:lnTo>
                  <a:lnTo>
                    <a:pt x="6" y="782"/>
                  </a:lnTo>
                  <a:lnTo>
                    <a:pt x="0" y="694"/>
                  </a:lnTo>
                  <a:lnTo>
                    <a:pt x="6" y="608"/>
                  </a:lnTo>
                  <a:lnTo>
                    <a:pt x="21" y="524"/>
                  </a:lnTo>
                  <a:lnTo>
                    <a:pt x="48" y="444"/>
                  </a:lnTo>
                  <a:lnTo>
                    <a:pt x="82" y="368"/>
                  </a:lnTo>
                  <a:lnTo>
                    <a:pt x="124" y="297"/>
                  </a:lnTo>
                  <a:lnTo>
                    <a:pt x="175" y="233"/>
                  </a:lnTo>
                  <a:lnTo>
                    <a:pt x="232" y="175"/>
                  </a:lnTo>
                  <a:lnTo>
                    <a:pt x="297" y="124"/>
                  </a:lnTo>
                  <a:lnTo>
                    <a:pt x="368" y="82"/>
                  </a:lnTo>
                  <a:lnTo>
                    <a:pt x="444" y="48"/>
                  </a:lnTo>
                  <a:lnTo>
                    <a:pt x="524" y="21"/>
                  </a:lnTo>
                  <a:lnTo>
                    <a:pt x="608" y="6"/>
                  </a:lnTo>
                  <a:lnTo>
                    <a:pt x="6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28">
              <a:extLst>
                <a:ext uri="{FF2B5EF4-FFF2-40B4-BE49-F238E27FC236}">
                  <a16:creationId xmlns:a16="http://schemas.microsoft.com/office/drawing/2014/main" id="{11A0DBA4-2EFF-533E-A82E-AB633E45D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6112" y="3651250"/>
              <a:ext cx="242888" cy="241300"/>
            </a:xfrm>
            <a:custGeom>
              <a:avLst/>
              <a:gdLst>
                <a:gd name="T0" fmla="*/ 77 w 153"/>
                <a:gd name="T1" fmla="*/ 0 h 152"/>
                <a:gd name="T2" fmla="*/ 101 w 153"/>
                <a:gd name="T3" fmla="*/ 5 h 152"/>
                <a:gd name="T4" fmla="*/ 122 w 153"/>
                <a:gd name="T5" fmla="*/ 15 h 152"/>
                <a:gd name="T6" fmla="*/ 138 w 153"/>
                <a:gd name="T7" fmla="*/ 32 h 152"/>
                <a:gd name="T8" fmla="*/ 149 w 153"/>
                <a:gd name="T9" fmla="*/ 53 h 152"/>
                <a:gd name="T10" fmla="*/ 153 w 153"/>
                <a:gd name="T11" fmla="*/ 76 h 152"/>
                <a:gd name="T12" fmla="*/ 149 w 153"/>
                <a:gd name="T13" fmla="*/ 101 h 152"/>
                <a:gd name="T14" fmla="*/ 138 w 153"/>
                <a:gd name="T15" fmla="*/ 122 h 152"/>
                <a:gd name="T16" fmla="*/ 122 w 153"/>
                <a:gd name="T17" fmla="*/ 137 h 152"/>
                <a:gd name="T18" fmla="*/ 101 w 153"/>
                <a:gd name="T19" fmla="*/ 149 h 152"/>
                <a:gd name="T20" fmla="*/ 77 w 153"/>
                <a:gd name="T21" fmla="*/ 152 h 152"/>
                <a:gd name="T22" fmla="*/ 54 w 153"/>
                <a:gd name="T23" fmla="*/ 149 h 152"/>
                <a:gd name="T24" fmla="*/ 33 w 153"/>
                <a:gd name="T25" fmla="*/ 137 h 152"/>
                <a:gd name="T26" fmla="*/ 16 w 153"/>
                <a:gd name="T27" fmla="*/ 122 h 152"/>
                <a:gd name="T28" fmla="*/ 4 w 153"/>
                <a:gd name="T29" fmla="*/ 101 h 152"/>
                <a:gd name="T30" fmla="*/ 0 w 153"/>
                <a:gd name="T31" fmla="*/ 76 h 152"/>
                <a:gd name="T32" fmla="*/ 4 w 153"/>
                <a:gd name="T33" fmla="*/ 53 h 152"/>
                <a:gd name="T34" fmla="*/ 16 w 153"/>
                <a:gd name="T35" fmla="*/ 32 h 152"/>
                <a:gd name="T36" fmla="*/ 33 w 153"/>
                <a:gd name="T37" fmla="*/ 15 h 152"/>
                <a:gd name="T38" fmla="*/ 54 w 153"/>
                <a:gd name="T39" fmla="*/ 5 h 152"/>
                <a:gd name="T40" fmla="*/ 77 w 153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3" h="152">
                  <a:moveTo>
                    <a:pt x="77" y="0"/>
                  </a:moveTo>
                  <a:lnTo>
                    <a:pt x="101" y="5"/>
                  </a:lnTo>
                  <a:lnTo>
                    <a:pt x="122" y="15"/>
                  </a:lnTo>
                  <a:lnTo>
                    <a:pt x="138" y="32"/>
                  </a:lnTo>
                  <a:lnTo>
                    <a:pt x="149" y="53"/>
                  </a:lnTo>
                  <a:lnTo>
                    <a:pt x="153" y="76"/>
                  </a:lnTo>
                  <a:lnTo>
                    <a:pt x="149" y="101"/>
                  </a:lnTo>
                  <a:lnTo>
                    <a:pt x="138" y="122"/>
                  </a:lnTo>
                  <a:lnTo>
                    <a:pt x="122" y="137"/>
                  </a:lnTo>
                  <a:lnTo>
                    <a:pt x="101" y="149"/>
                  </a:lnTo>
                  <a:lnTo>
                    <a:pt x="77" y="152"/>
                  </a:lnTo>
                  <a:lnTo>
                    <a:pt x="54" y="149"/>
                  </a:lnTo>
                  <a:lnTo>
                    <a:pt x="33" y="137"/>
                  </a:lnTo>
                  <a:lnTo>
                    <a:pt x="16" y="122"/>
                  </a:lnTo>
                  <a:lnTo>
                    <a:pt x="4" y="101"/>
                  </a:lnTo>
                  <a:lnTo>
                    <a:pt x="0" y="76"/>
                  </a:lnTo>
                  <a:lnTo>
                    <a:pt x="4" y="53"/>
                  </a:lnTo>
                  <a:lnTo>
                    <a:pt x="16" y="32"/>
                  </a:lnTo>
                  <a:lnTo>
                    <a:pt x="33" y="15"/>
                  </a:lnTo>
                  <a:lnTo>
                    <a:pt x="54" y="5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29">
              <a:extLst>
                <a:ext uri="{FF2B5EF4-FFF2-40B4-BE49-F238E27FC236}">
                  <a16:creationId xmlns:a16="http://schemas.microsoft.com/office/drawing/2014/main" id="{1D82E6D4-A604-1AAE-9CA2-4D2ADCFE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1837" y="2951163"/>
              <a:ext cx="74613" cy="125413"/>
            </a:xfrm>
            <a:custGeom>
              <a:avLst/>
              <a:gdLst>
                <a:gd name="T0" fmla="*/ 0 w 47"/>
                <a:gd name="T1" fmla="*/ 0 h 79"/>
                <a:gd name="T2" fmla="*/ 47 w 47"/>
                <a:gd name="T3" fmla="*/ 0 h 79"/>
                <a:gd name="T4" fmla="*/ 47 w 47"/>
                <a:gd name="T5" fmla="*/ 54 h 79"/>
                <a:gd name="T6" fmla="*/ 45 w 47"/>
                <a:gd name="T7" fmla="*/ 61 h 79"/>
                <a:gd name="T8" fmla="*/ 42 w 47"/>
                <a:gd name="T9" fmla="*/ 69 h 79"/>
                <a:gd name="T10" fmla="*/ 36 w 47"/>
                <a:gd name="T11" fmla="*/ 73 h 79"/>
                <a:gd name="T12" fmla="*/ 30 w 47"/>
                <a:gd name="T13" fmla="*/ 77 h 79"/>
                <a:gd name="T14" fmla="*/ 23 w 47"/>
                <a:gd name="T15" fmla="*/ 79 h 79"/>
                <a:gd name="T16" fmla="*/ 15 w 47"/>
                <a:gd name="T17" fmla="*/ 77 h 79"/>
                <a:gd name="T18" fmla="*/ 9 w 47"/>
                <a:gd name="T19" fmla="*/ 73 h 79"/>
                <a:gd name="T20" fmla="*/ 4 w 47"/>
                <a:gd name="T21" fmla="*/ 69 h 79"/>
                <a:gd name="T22" fmla="*/ 0 w 47"/>
                <a:gd name="T23" fmla="*/ 61 h 79"/>
                <a:gd name="T24" fmla="*/ 0 w 47"/>
                <a:gd name="T25" fmla="*/ 54 h 79"/>
                <a:gd name="T26" fmla="*/ 0 w 47"/>
                <a:gd name="T2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9">
                  <a:moveTo>
                    <a:pt x="0" y="0"/>
                  </a:moveTo>
                  <a:lnTo>
                    <a:pt x="47" y="0"/>
                  </a:lnTo>
                  <a:lnTo>
                    <a:pt x="47" y="54"/>
                  </a:lnTo>
                  <a:lnTo>
                    <a:pt x="45" y="61"/>
                  </a:lnTo>
                  <a:lnTo>
                    <a:pt x="42" y="69"/>
                  </a:lnTo>
                  <a:lnTo>
                    <a:pt x="36" y="73"/>
                  </a:lnTo>
                  <a:lnTo>
                    <a:pt x="30" y="77"/>
                  </a:lnTo>
                  <a:lnTo>
                    <a:pt x="23" y="79"/>
                  </a:lnTo>
                  <a:lnTo>
                    <a:pt x="15" y="77"/>
                  </a:lnTo>
                  <a:lnTo>
                    <a:pt x="9" y="73"/>
                  </a:lnTo>
                  <a:lnTo>
                    <a:pt x="4" y="69"/>
                  </a:lnTo>
                  <a:lnTo>
                    <a:pt x="0" y="61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230">
              <a:extLst>
                <a:ext uri="{FF2B5EF4-FFF2-40B4-BE49-F238E27FC236}">
                  <a16:creationId xmlns:a16="http://schemas.microsoft.com/office/drawing/2014/main" id="{76967CBD-541C-34C9-90E1-A30ED5BDA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49" y="3735388"/>
              <a:ext cx="120650" cy="76200"/>
            </a:xfrm>
            <a:custGeom>
              <a:avLst/>
              <a:gdLst>
                <a:gd name="T0" fmla="*/ 23 w 76"/>
                <a:gd name="T1" fmla="*/ 0 h 48"/>
                <a:gd name="T2" fmla="*/ 76 w 76"/>
                <a:gd name="T3" fmla="*/ 0 h 48"/>
                <a:gd name="T4" fmla="*/ 76 w 76"/>
                <a:gd name="T5" fmla="*/ 48 h 48"/>
                <a:gd name="T6" fmla="*/ 23 w 76"/>
                <a:gd name="T7" fmla="*/ 48 h 48"/>
                <a:gd name="T8" fmla="*/ 15 w 76"/>
                <a:gd name="T9" fmla="*/ 46 h 48"/>
                <a:gd name="T10" fmla="*/ 9 w 76"/>
                <a:gd name="T11" fmla="*/ 42 h 48"/>
                <a:gd name="T12" fmla="*/ 4 w 76"/>
                <a:gd name="T13" fmla="*/ 38 h 48"/>
                <a:gd name="T14" fmla="*/ 0 w 76"/>
                <a:gd name="T15" fmla="*/ 31 h 48"/>
                <a:gd name="T16" fmla="*/ 0 w 76"/>
                <a:gd name="T17" fmla="*/ 23 h 48"/>
                <a:gd name="T18" fmla="*/ 0 w 76"/>
                <a:gd name="T19" fmla="*/ 15 h 48"/>
                <a:gd name="T20" fmla="*/ 4 w 76"/>
                <a:gd name="T21" fmla="*/ 10 h 48"/>
                <a:gd name="T22" fmla="*/ 9 w 76"/>
                <a:gd name="T23" fmla="*/ 4 h 48"/>
                <a:gd name="T24" fmla="*/ 15 w 76"/>
                <a:gd name="T25" fmla="*/ 2 h 48"/>
                <a:gd name="T26" fmla="*/ 23 w 76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48">
                  <a:moveTo>
                    <a:pt x="23" y="0"/>
                  </a:moveTo>
                  <a:lnTo>
                    <a:pt x="76" y="0"/>
                  </a:lnTo>
                  <a:lnTo>
                    <a:pt x="76" y="48"/>
                  </a:lnTo>
                  <a:lnTo>
                    <a:pt x="23" y="48"/>
                  </a:lnTo>
                  <a:lnTo>
                    <a:pt x="15" y="46"/>
                  </a:lnTo>
                  <a:lnTo>
                    <a:pt x="9" y="42"/>
                  </a:lnTo>
                  <a:lnTo>
                    <a:pt x="4" y="38"/>
                  </a:lnTo>
                  <a:lnTo>
                    <a:pt x="0" y="31"/>
                  </a:lnTo>
                  <a:lnTo>
                    <a:pt x="0" y="23"/>
                  </a:lnTo>
                  <a:lnTo>
                    <a:pt x="0" y="15"/>
                  </a:lnTo>
                  <a:lnTo>
                    <a:pt x="4" y="10"/>
                  </a:lnTo>
                  <a:lnTo>
                    <a:pt x="9" y="4"/>
                  </a:lnTo>
                  <a:lnTo>
                    <a:pt x="15" y="2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231">
              <a:extLst>
                <a:ext uri="{FF2B5EF4-FFF2-40B4-BE49-F238E27FC236}">
                  <a16:creationId xmlns:a16="http://schemas.microsoft.com/office/drawing/2014/main" id="{441D59D6-7C3E-C177-EC61-BB8CAC8C4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612" y="3735388"/>
              <a:ext cx="123825" cy="76200"/>
            </a:xfrm>
            <a:custGeom>
              <a:avLst/>
              <a:gdLst>
                <a:gd name="T0" fmla="*/ 0 w 78"/>
                <a:gd name="T1" fmla="*/ 0 h 48"/>
                <a:gd name="T2" fmla="*/ 54 w 78"/>
                <a:gd name="T3" fmla="*/ 0 h 48"/>
                <a:gd name="T4" fmla="*/ 61 w 78"/>
                <a:gd name="T5" fmla="*/ 2 h 48"/>
                <a:gd name="T6" fmla="*/ 69 w 78"/>
                <a:gd name="T7" fmla="*/ 4 h 48"/>
                <a:gd name="T8" fmla="*/ 73 w 78"/>
                <a:gd name="T9" fmla="*/ 10 h 48"/>
                <a:gd name="T10" fmla="*/ 76 w 78"/>
                <a:gd name="T11" fmla="*/ 15 h 48"/>
                <a:gd name="T12" fmla="*/ 78 w 78"/>
                <a:gd name="T13" fmla="*/ 23 h 48"/>
                <a:gd name="T14" fmla="*/ 76 w 78"/>
                <a:gd name="T15" fmla="*/ 31 h 48"/>
                <a:gd name="T16" fmla="*/ 73 w 78"/>
                <a:gd name="T17" fmla="*/ 38 h 48"/>
                <a:gd name="T18" fmla="*/ 69 w 78"/>
                <a:gd name="T19" fmla="*/ 42 h 48"/>
                <a:gd name="T20" fmla="*/ 61 w 78"/>
                <a:gd name="T21" fmla="*/ 46 h 48"/>
                <a:gd name="T22" fmla="*/ 54 w 78"/>
                <a:gd name="T23" fmla="*/ 48 h 48"/>
                <a:gd name="T24" fmla="*/ 0 w 78"/>
                <a:gd name="T25" fmla="*/ 48 h 48"/>
                <a:gd name="T26" fmla="*/ 0 w 78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48">
                  <a:moveTo>
                    <a:pt x="0" y="0"/>
                  </a:moveTo>
                  <a:lnTo>
                    <a:pt x="54" y="0"/>
                  </a:lnTo>
                  <a:lnTo>
                    <a:pt x="61" y="2"/>
                  </a:lnTo>
                  <a:lnTo>
                    <a:pt x="69" y="4"/>
                  </a:lnTo>
                  <a:lnTo>
                    <a:pt x="73" y="10"/>
                  </a:lnTo>
                  <a:lnTo>
                    <a:pt x="76" y="15"/>
                  </a:lnTo>
                  <a:lnTo>
                    <a:pt x="78" y="23"/>
                  </a:lnTo>
                  <a:lnTo>
                    <a:pt x="76" y="31"/>
                  </a:lnTo>
                  <a:lnTo>
                    <a:pt x="73" y="38"/>
                  </a:lnTo>
                  <a:lnTo>
                    <a:pt x="69" y="42"/>
                  </a:lnTo>
                  <a:lnTo>
                    <a:pt x="61" y="46"/>
                  </a:lnTo>
                  <a:lnTo>
                    <a:pt x="54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232">
              <a:extLst>
                <a:ext uri="{FF2B5EF4-FFF2-40B4-BE49-F238E27FC236}">
                  <a16:creationId xmlns:a16="http://schemas.microsoft.com/office/drawing/2014/main" id="{20F53AFB-E0DB-12C4-F5B6-119A789547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949" y="3167063"/>
              <a:ext cx="125413" cy="120650"/>
            </a:xfrm>
            <a:custGeom>
              <a:avLst/>
              <a:gdLst>
                <a:gd name="T0" fmla="*/ 44 w 79"/>
                <a:gd name="T1" fmla="*/ 0 h 76"/>
                <a:gd name="T2" fmla="*/ 79 w 79"/>
                <a:gd name="T3" fmla="*/ 32 h 76"/>
                <a:gd name="T4" fmla="*/ 40 w 79"/>
                <a:gd name="T5" fmla="*/ 70 h 76"/>
                <a:gd name="T6" fmla="*/ 29 w 79"/>
                <a:gd name="T7" fmla="*/ 76 h 76"/>
                <a:gd name="T8" fmla="*/ 18 w 79"/>
                <a:gd name="T9" fmla="*/ 76 h 76"/>
                <a:gd name="T10" fmla="*/ 6 w 79"/>
                <a:gd name="T11" fmla="*/ 70 h 76"/>
                <a:gd name="T12" fmla="*/ 0 w 79"/>
                <a:gd name="T13" fmla="*/ 61 h 76"/>
                <a:gd name="T14" fmla="*/ 0 w 79"/>
                <a:gd name="T15" fmla="*/ 47 h 76"/>
                <a:gd name="T16" fmla="*/ 6 w 79"/>
                <a:gd name="T17" fmla="*/ 38 h 76"/>
                <a:gd name="T18" fmla="*/ 44 w 79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6">
                  <a:moveTo>
                    <a:pt x="44" y="0"/>
                  </a:moveTo>
                  <a:lnTo>
                    <a:pt x="79" y="32"/>
                  </a:lnTo>
                  <a:lnTo>
                    <a:pt x="40" y="70"/>
                  </a:lnTo>
                  <a:lnTo>
                    <a:pt x="29" y="76"/>
                  </a:lnTo>
                  <a:lnTo>
                    <a:pt x="18" y="76"/>
                  </a:lnTo>
                  <a:lnTo>
                    <a:pt x="6" y="70"/>
                  </a:lnTo>
                  <a:lnTo>
                    <a:pt x="0" y="61"/>
                  </a:lnTo>
                  <a:lnTo>
                    <a:pt x="0" y="47"/>
                  </a:lnTo>
                  <a:lnTo>
                    <a:pt x="6" y="38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33">
              <a:extLst>
                <a:ext uri="{FF2B5EF4-FFF2-40B4-BE49-F238E27FC236}">
                  <a16:creationId xmlns:a16="http://schemas.microsoft.com/office/drawing/2014/main" id="{F83B3348-3B16-AA35-9140-C6BC165FC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924" y="4256088"/>
              <a:ext cx="122238" cy="123825"/>
            </a:xfrm>
            <a:custGeom>
              <a:avLst/>
              <a:gdLst>
                <a:gd name="T0" fmla="*/ 48 w 77"/>
                <a:gd name="T1" fmla="*/ 0 h 78"/>
                <a:gd name="T2" fmla="*/ 61 w 77"/>
                <a:gd name="T3" fmla="*/ 0 h 78"/>
                <a:gd name="T4" fmla="*/ 71 w 77"/>
                <a:gd name="T5" fmla="*/ 6 h 78"/>
                <a:gd name="T6" fmla="*/ 77 w 77"/>
                <a:gd name="T7" fmla="*/ 17 h 78"/>
                <a:gd name="T8" fmla="*/ 77 w 77"/>
                <a:gd name="T9" fmla="*/ 29 h 78"/>
                <a:gd name="T10" fmla="*/ 71 w 77"/>
                <a:gd name="T11" fmla="*/ 40 h 78"/>
                <a:gd name="T12" fmla="*/ 33 w 77"/>
                <a:gd name="T13" fmla="*/ 78 h 78"/>
                <a:gd name="T14" fmla="*/ 0 w 77"/>
                <a:gd name="T15" fmla="*/ 44 h 78"/>
                <a:gd name="T16" fmla="*/ 39 w 77"/>
                <a:gd name="T17" fmla="*/ 6 h 78"/>
                <a:gd name="T18" fmla="*/ 48 w 77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8">
                  <a:moveTo>
                    <a:pt x="48" y="0"/>
                  </a:moveTo>
                  <a:lnTo>
                    <a:pt x="61" y="0"/>
                  </a:lnTo>
                  <a:lnTo>
                    <a:pt x="71" y="6"/>
                  </a:lnTo>
                  <a:lnTo>
                    <a:pt x="77" y="17"/>
                  </a:lnTo>
                  <a:lnTo>
                    <a:pt x="77" y="29"/>
                  </a:lnTo>
                  <a:lnTo>
                    <a:pt x="71" y="40"/>
                  </a:lnTo>
                  <a:lnTo>
                    <a:pt x="33" y="78"/>
                  </a:lnTo>
                  <a:lnTo>
                    <a:pt x="0" y="44"/>
                  </a:lnTo>
                  <a:lnTo>
                    <a:pt x="39" y="6"/>
                  </a:lnTo>
                  <a:lnTo>
                    <a:pt x="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34">
              <a:extLst>
                <a:ext uri="{FF2B5EF4-FFF2-40B4-BE49-F238E27FC236}">
                  <a16:creationId xmlns:a16="http://schemas.microsoft.com/office/drawing/2014/main" id="{A84515D1-597C-8A23-3583-31383E443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0949" y="4256088"/>
              <a:ext cx="125413" cy="123825"/>
            </a:xfrm>
            <a:custGeom>
              <a:avLst/>
              <a:gdLst>
                <a:gd name="T0" fmla="*/ 18 w 79"/>
                <a:gd name="T1" fmla="*/ 0 h 78"/>
                <a:gd name="T2" fmla="*/ 29 w 79"/>
                <a:gd name="T3" fmla="*/ 0 h 78"/>
                <a:gd name="T4" fmla="*/ 40 w 79"/>
                <a:gd name="T5" fmla="*/ 6 h 78"/>
                <a:gd name="T6" fmla="*/ 79 w 79"/>
                <a:gd name="T7" fmla="*/ 44 h 78"/>
                <a:gd name="T8" fmla="*/ 44 w 79"/>
                <a:gd name="T9" fmla="*/ 78 h 78"/>
                <a:gd name="T10" fmla="*/ 6 w 79"/>
                <a:gd name="T11" fmla="*/ 40 h 78"/>
                <a:gd name="T12" fmla="*/ 0 w 79"/>
                <a:gd name="T13" fmla="*/ 29 h 78"/>
                <a:gd name="T14" fmla="*/ 0 w 79"/>
                <a:gd name="T15" fmla="*/ 17 h 78"/>
                <a:gd name="T16" fmla="*/ 6 w 79"/>
                <a:gd name="T17" fmla="*/ 6 h 78"/>
                <a:gd name="T18" fmla="*/ 18 w 79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8">
                  <a:moveTo>
                    <a:pt x="18" y="0"/>
                  </a:moveTo>
                  <a:lnTo>
                    <a:pt x="29" y="0"/>
                  </a:lnTo>
                  <a:lnTo>
                    <a:pt x="40" y="6"/>
                  </a:lnTo>
                  <a:lnTo>
                    <a:pt x="79" y="44"/>
                  </a:lnTo>
                  <a:lnTo>
                    <a:pt x="44" y="78"/>
                  </a:lnTo>
                  <a:lnTo>
                    <a:pt x="6" y="40"/>
                  </a:lnTo>
                  <a:lnTo>
                    <a:pt x="0" y="29"/>
                  </a:lnTo>
                  <a:lnTo>
                    <a:pt x="0" y="17"/>
                  </a:lnTo>
                  <a:lnTo>
                    <a:pt x="6" y="6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35">
              <a:extLst>
                <a:ext uri="{FF2B5EF4-FFF2-40B4-BE49-F238E27FC236}">
                  <a16:creationId xmlns:a16="http://schemas.microsoft.com/office/drawing/2014/main" id="{8AB03467-E84E-2AB4-7B63-F35CDEE60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1924" y="3167063"/>
              <a:ext cx="122238" cy="120650"/>
            </a:xfrm>
            <a:custGeom>
              <a:avLst/>
              <a:gdLst>
                <a:gd name="T0" fmla="*/ 33 w 77"/>
                <a:gd name="T1" fmla="*/ 0 h 76"/>
                <a:gd name="T2" fmla="*/ 71 w 77"/>
                <a:gd name="T3" fmla="*/ 38 h 76"/>
                <a:gd name="T4" fmla="*/ 77 w 77"/>
                <a:gd name="T5" fmla="*/ 47 h 76"/>
                <a:gd name="T6" fmla="*/ 77 w 77"/>
                <a:gd name="T7" fmla="*/ 61 h 76"/>
                <a:gd name="T8" fmla="*/ 71 w 77"/>
                <a:gd name="T9" fmla="*/ 70 h 76"/>
                <a:gd name="T10" fmla="*/ 61 w 77"/>
                <a:gd name="T11" fmla="*/ 76 h 76"/>
                <a:gd name="T12" fmla="*/ 48 w 77"/>
                <a:gd name="T13" fmla="*/ 76 h 76"/>
                <a:gd name="T14" fmla="*/ 39 w 77"/>
                <a:gd name="T15" fmla="*/ 70 h 76"/>
                <a:gd name="T16" fmla="*/ 0 w 77"/>
                <a:gd name="T17" fmla="*/ 32 h 76"/>
                <a:gd name="T18" fmla="*/ 33 w 77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6">
                  <a:moveTo>
                    <a:pt x="33" y="0"/>
                  </a:moveTo>
                  <a:lnTo>
                    <a:pt x="71" y="38"/>
                  </a:lnTo>
                  <a:lnTo>
                    <a:pt x="77" y="47"/>
                  </a:lnTo>
                  <a:lnTo>
                    <a:pt x="77" y="61"/>
                  </a:lnTo>
                  <a:lnTo>
                    <a:pt x="71" y="70"/>
                  </a:lnTo>
                  <a:lnTo>
                    <a:pt x="61" y="76"/>
                  </a:lnTo>
                  <a:lnTo>
                    <a:pt x="48" y="76"/>
                  </a:lnTo>
                  <a:lnTo>
                    <a:pt x="39" y="70"/>
                  </a:lnTo>
                  <a:lnTo>
                    <a:pt x="0" y="32"/>
                  </a:lnTo>
                  <a:lnTo>
                    <a:pt x="3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37">
              <a:extLst>
                <a:ext uri="{FF2B5EF4-FFF2-40B4-BE49-F238E27FC236}">
                  <a16:creationId xmlns:a16="http://schemas.microsoft.com/office/drawing/2014/main" id="{4891B59D-A4DD-18D6-31B4-97447AE5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462" y="2894013"/>
              <a:ext cx="1754188" cy="1525588"/>
            </a:xfrm>
            <a:custGeom>
              <a:avLst/>
              <a:gdLst>
                <a:gd name="T0" fmla="*/ 635 w 1105"/>
                <a:gd name="T1" fmla="*/ 6 h 961"/>
                <a:gd name="T2" fmla="*/ 787 w 1105"/>
                <a:gd name="T3" fmla="*/ 52 h 961"/>
                <a:gd name="T4" fmla="*/ 917 w 1105"/>
                <a:gd name="T5" fmla="*/ 135 h 961"/>
                <a:gd name="T6" fmla="*/ 1018 w 1105"/>
                <a:gd name="T7" fmla="*/ 252 h 961"/>
                <a:gd name="T8" fmla="*/ 1082 w 1105"/>
                <a:gd name="T9" fmla="*/ 395 h 961"/>
                <a:gd name="T10" fmla="*/ 1105 w 1105"/>
                <a:gd name="T11" fmla="*/ 553 h 961"/>
                <a:gd name="T12" fmla="*/ 1084 w 1105"/>
                <a:gd name="T13" fmla="*/ 707 h 961"/>
                <a:gd name="T14" fmla="*/ 1023 w 1105"/>
                <a:gd name="T15" fmla="*/ 847 h 961"/>
                <a:gd name="T16" fmla="*/ 928 w 1105"/>
                <a:gd name="T17" fmla="*/ 961 h 961"/>
                <a:gd name="T18" fmla="*/ 932 w 1105"/>
                <a:gd name="T19" fmla="*/ 871 h 961"/>
                <a:gd name="T20" fmla="*/ 1004 w 1105"/>
                <a:gd name="T21" fmla="*/ 757 h 961"/>
                <a:gd name="T22" fmla="*/ 1042 w 1105"/>
                <a:gd name="T23" fmla="*/ 626 h 961"/>
                <a:gd name="T24" fmla="*/ 1042 w 1105"/>
                <a:gd name="T25" fmla="*/ 481 h 961"/>
                <a:gd name="T26" fmla="*/ 1002 w 1105"/>
                <a:gd name="T27" fmla="*/ 345 h 961"/>
                <a:gd name="T28" fmla="*/ 926 w 1105"/>
                <a:gd name="T29" fmla="*/ 229 h 961"/>
                <a:gd name="T30" fmla="*/ 823 w 1105"/>
                <a:gd name="T31" fmla="*/ 137 h 961"/>
                <a:gd name="T32" fmla="*/ 695 w 1105"/>
                <a:gd name="T33" fmla="*/ 78 h 961"/>
                <a:gd name="T34" fmla="*/ 553 w 1105"/>
                <a:gd name="T35" fmla="*/ 57 h 961"/>
                <a:gd name="T36" fmla="*/ 410 w 1105"/>
                <a:gd name="T37" fmla="*/ 78 h 961"/>
                <a:gd name="T38" fmla="*/ 284 w 1105"/>
                <a:gd name="T39" fmla="*/ 137 h 961"/>
                <a:gd name="T40" fmla="*/ 179 w 1105"/>
                <a:gd name="T41" fmla="*/ 229 h 961"/>
                <a:gd name="T42" fmla="*/ 103 w 1105"/>
                <a:gd name="T43" fmla="*/ 345 h 961"/>
                <a:gd name="T44" fmla="*/ 63 w 1105"/>
                <a:gd name="T45" fmla="*/ 481 h 961"/>
                <a:gd name="T46" fmla="*/ 63 w 1105"/>
                <a:gd name="T47" fmla="*/ 626 h 961"/>
                <a:gd name="T48" fmla="*/ 101 w 1105"/>
                <a:gd name="T49" fmla="*/ 757 h 961"/>
                <a:gd name="T50" fmla="*/ 173 w 1105"/>
                <a:gd name="T51" fmla="*/ 871 h 961"/>
                <a:gd name="T52" fmla="*/ 179 w 1105"/>
                <a:gd name="T53" fmla="*/ 961 h 961"/>
                <a:gd name="T54" fmla="*/ 84 w 1105"/>
                <a:gd name="T55" fmla="*/ 847 h 961"/>
                <a:gd name="T56" fmla="*/ 23 w 1105"/>
                <a:gd name="T57" fmla="*/ 709 h 961"/>
                <a:gd name="T58" fmla="*/ 0 w 1105"/>
                <a:gd name="T59" fmla="*/ 553 h 961"/>
                <a:gd name="T60" fmla="*/ 23 w 1105"/>
                <a:gd name="T61" fmla="*/ 395 h 961"/>
                <a:gd name="T62" fmla="*/ 90 w 1105"/>
                <a:gd name="T63" fmla="*/ 252 h 961"/>
                <a:gd name="T64" fmla="*/ 191 w 1105"/>
                <a:gd name="T65" fmla="*/ 135 h 961"/>
                <a:gd name="T66" fmla="*/ 320 w 1105"/>
                <a:gd name="T67" fmla="*/ 52 h 961"/>
                <a:gd name="T68" fmla="*/ 471 w 1105"/>
                <a:gd name="T69" fmla="*/ 6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5" h="961">
                  <a:moveTo>
                    <a:pt x="553" y="0"/>
                  </a:moveTo>
                  <a:lnTo>
                    <a:pt x="635" y="6"/>
                  </a:lnTo>
                  <a:lnTo>
                    <a:pt x="713" y="23"/>
                  </a:lnTo>
                  <a:lnTo>
                    <a:pt x="787" y="52"/>
                  </a:lnTo>
                  <a:lnTo>
                    <a:pt x="854" y="90"/>
                  </a:lnTo>
                  <a:lnTo>
                    <a:pt x="917" y="135"/>
                  </a:lnTo>
                  <a:lnTo>
                    <a:pt x="970" y="191"/>
                  </a:lnTo>
                  <a:lnTo>
                    <a:pt x="1018" y="252"/>
                  </a:lnTo>
                  <a:lnTo>
                    <a:pt x="1054" y="320"/>
                  </a:lnTo>
                  <a:lnTo>
                    <a:pt x="1082" y="395"/>
                  </a:lnTo>
                  <a:lnTo>
                    <a:pt x="1099" y="471"/>
                  </a:lnTo>
                  <a:lnTo>
                    <a:pt x="1105" y="553"/>
                  </a:lnTo>
                  <a:lnTo>
                    <a:pt x="1099" y="633"/>
                  </a:lnTo>
                  <a:lnTo>
                    <a:pt x="1084" y="707"/>
                  </a:lnTo>
                  <a:lnTo>
                    <a:pt x="1058" y="780"/>
                  </a:lnTo>
                  <a:lnTo>
                    <a:pt x="1023" y="847"/>
                  </a:lnTo>
                  <a:lnTo>
                    <a:pt x="979" y="906"/>
                  </a:lnTo>
                  <a:lnTo>
                    <a:pt x="928" y="961"/>
                  </a:lnTo>
                  <a:lnTo>
                    <a:pt x="886" y="921"/>
                  </a:lnTo>
                  <a:lnTo>
                    <a:pt x="932" y="871"/>
                  </a:lnTo>
                  <a:lnTo>
                    <a:pt x="972" y="818"/>
                  </a:lnTo>
                  <a:lnTo>
                    <a:pt x="1004" y="757"/>
                  </a:lnTo>
                  <a:lnTo>
                    <a:pt x="1029" y="692"/>
                  </a:lnTo>
                  <a:lnTo>
                    <a:pt x="1042" y="626"/>
                  </a:lnTo>
                  <a:lnTo>
                    <a:pt x="1048" y="553"/>
                  </a:lnTo>
                  <a:lnTo>
                    <a:pt x="1042" y="481"/>
                  </a:lnTo>
                  <a:lnTo>
                    <a:pt x="1027" y="410"/>
                  </a:lnTo>
                  <a:lnTo>
                    <a:pt x="1002" y="345"/>
                  </a:lnTo>
                  <a:lnTo>
                    <a:pt x="968" y="284"/>
                  </a:lnTo>
                  <a:lnTo>
                    <a:pt x="926" y="229"/>
                  </a:lnTo>
                  <a:lnTo>
                    <a:pt x="878" y="179"/>
                  </a:lnTo>
                  <a:lnTo>
                    <a:pt x="823" y="137"/>
                  </a:lnTo>
                  <a:lnTo>
                    <a:pt x="762" y="105"/>
                  </a:lnTo>
                  <a:lnTo>
                    <a:pt x="695" y="78"/>
                  </a:lnTo>
                  <a:lnTo>
                    <a:pt x="627" y="63"/>
                  </a:lnTo>
                  <a:lnTo>
                    <a:pt x="553" y="57"/>
                  </a:lnTo>
                  <a:lnTo>
                    <a:pt x="480" y="63"/>
                  </a:lnTo>
                  <a:lnTo>
                    <a:pt x="410" y="78"/>
                  </a:lnTo>
                  <a:lnTo>
                    <a:pt x="345" y="105"/>
                  </a:lnTo>
                  <a:lnTo>
                    <a:pt x="284" y="137"/>
                  </a:lnTo>
                  <a:lnTo>
                    <a:pt x="229" y="179"/>
                  </a:lnTo>
                  <a:lnTo>
                    <a:pt x="179" y="229"/>
                  </a:lnTo>
                  <a:lnTo>
                    <a:pt x="137" y="284"/>
                  </a:lnTo>
                  <a:lnTo>
                    <a:pt x="103" y="345"/>
                  </a:lnTo>
                  <a:lnTo>
                    <a:pt x="78" y="410"/>
                  </a:lnTo>
                  <a:lnTo>
                    <a:pt x="63" y="481"/>
                  </a:lnTo>
                  <a:lnTo>
                    <a:pt x="57" y="553"/>
                  </a:lnTo>
                  <a:lnTo>
                    <a:pt x="63" y="626"/>
                  </a:lnTo>
                  <a:lnTo>
                    <a:pt x="78" y="692"/>
                  </a:lnTo>
                  <a:lnTo>
                    <a:pt x="101" y="757"/>
                  </a:lnTo>
                  <a:lnTo>
                    <a:pt x="133" y="816"/>
                  </a:lnTo>
                  <a:lnTo>
                    <a:pt x="173" y="871"/>
                  </a:lnTo>
                  <a:lnTo>
                    <a:pt x="219" y="919"/>
                  </a:lnTo>
                  <a:lnTo>
                    <a:pt x="179" y="961"/>
                  </a:lnTo>
                  <a:lnTo>
                    <a:pt x="128" y="908"/>
                  </a:lnTo>
                  <a:lnTo>
                    <a:pt x="84" y="847"/>
                  </a:lnTo>
                  <a:lnTo>
                    <a:pt x="48" y="780"/>
                  </a:lnTo>
                  <a:lnTo>
                    <a:pt x="23" y="709"/>
                  </a:lnTo>
                  <a:lnTo>
                    <a:pt x="6" y="633"/>
                  </a:lnTo>
                  <a:lnTo>
                    <a:pt x="0" y="553"/>
                  </a:lnTo>
                  <a:lnTo>
                    <a:pt x="6" y="471"/>
                  </a:lnTo>
                  <a:lnTo>
                    <a:pt x="23" y="395"/>
                  </a:lnTo>
                  <a:lnTo>
                    <a:pt x="51" y="320"/>
                  </a:lnTo>
                  <a:lnTo>
                    <a:pt x="90" y="252"/>
                  </a:lnTo>
                  <a:lnTo>
                    <a:pt x="135" y="191"/>
                  </a:lnTo>
                  <a:lnTo>
                    <a:pt x="191" y="135"/>
                  </a:lnTo>
                  <a:lnTo>
                    <a:pt x="252" y="90"/>
                  </a:lnTo>
                  <a:lnTo>
                    <a:pt x="320" y="52"/>
                  </a:lnTo>
                  <a:lnTo>
                    <a:pt x="393" y="23"/>
                  </a:lnTo>
                  <a:lnTo>
                    <a:pt x="471" y="6"/>
                  </a:lnTo>
                  <a:lnTo>
                    <a:pt x="5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A79B2E-A0D1-1094-0B48-6653B9E5201A}"/>
              </a:ext>
            </a:extLst>
          </p:cNvPr>
          <p:cNvGrpSpPr/>
          <p:nvPr/>
        </p:nvGrpSpPr>
        <p:grpSpPr>
          <a:xfrm>
            <a:off x="1438518" y="5476732"/>
            <a:ext cx="376238" cy="377826"/>
            <a:chOff x="3638020" y="2670175"/>
            <a:chExt cx="2205038" cy="2206625"/>
          </a:xfrm>
          <a:solidFill>
            <a:schemeClr val="accent5"/>
          </a:solidFill>
        </p:grpSpPr>
        <p:sp>
          <p:nvSpPr>
            <p:cNvPr id="30" name="Freeform 238">
              <a:extLst>
                <a:ext uri="{FF2B5EF4-FFF2-40B4-BE49-F238E27FC236}">
                  <a16:creationId xmlns:a16="http://schemas.microsoft.com/office/drawing/2014/main" id="{365C0D2B-38C4-025A-AA9A-F943FCE99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4720" y="3765550"/>
              <a:ext cx="835025" cy="593725"/>
            </a:xfrm>
            <a:custGeom>
              <a:avLst/>
              <a:gdLst>
                <a:gd name="T0" fmla="*/ 0 w 526"/>
                <a:gd name="T1" fmla="*/ 0 h 374"/>
                <a:gd name="T2" fmla="*/ 526 w 526"/>
                <a:gd name="T3" fmla="*/ 4 h 374"/>
                <a:gd name="T4" fmla="*/ 154 w 526"/>
                <a:gd name="T5" fmla="*/ 374 h 374"/>
                <a:gd name="T6" fmla="*/ 150 w 526"/>
                <a:gd name="T7" fmla="*/ 370 h 374"/>
                <a:gd name="T8" fmla="*/ 141 w 526"/>
                <a:gd name="T9" fmla="*/ 361 h 374"/>
                <a:gd name="T10" fmla="*/ 125 w 526"/>
                <a:gd name="T11" fmla="*/ 343 h 374"/>
                <a:gd name="T12" fmla="*/ 108 w 526"/>
                <a:gd name="T13" fmla="*/ 321 h 374"/>
                <a:gd name="T14" fmla="*/ 87 w 526"/>
                <a:gd name="T15" fmla="*/ 290 h 374"/>
                <a:gd name="T16" fmla="*/ 68 w 526"/>
                <a:gd name="T17" fmla="*/ 256 h 374"/>
                <a:gd name="T18" fmla="*/ 47 w 526"/>
                <a:gd name="T19" fmla="*/ 214 h 374"/>
                <a:gd name="T20" fmla="*/ 30 w 526"/>
                <a:gd name="T21" fmla="*/ 168 h 374"/>
                <a:gd name="T22" fmla="*/ 15 w 526"/>
                <a:gd name="T23" fmla="*/ 117 h 374"/>
                <a:gd name="T24" fmla="*/ 5 w 526"/>
                <a:gd name="T25" fmla="*/ 61 h 374"/>
                <a:gd name="T26" fmla="*/ 0 w 526"/>
                <a:gd name="T27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6" h="374">
                  <a:moveTo>
                    <a:pt x="0" y="0"/>
                  </a:moveTo>
                  <a:lnTo>
                    <a:pt x="526" y="4"/>
                  </a:lnTo>
                  <a:lnTo>
                    <a:pt x="154" y="374"/>
                  </a:lnTo>
                  <a:lnTo>
                    <a:pt x="150" y="370"/>
                  </a:lnTo>
                  <a:lnTo>
                    <a:pt x="141" y="361"/>
                  </a:lnTo>
                  <a:lnTo>
                    <a:pt x="125" y="343"/>
                  </a:lnTo>
                  <a:lnTo>
                    <a:pt x="108" y="321"/>
                  </a:lnTo>
                  <a:lnTo>
                    <a:pt x="87" y="290"/>
                  </a:lnTo>
                  <a:lnTo>
                    <a:pt x="68" y="256"/>
                  </a:lnTo>
                  <a:lnTo>
                    <a:pt x="47" y="214"/>
                  </a:lnTo>
                  <a:lnTo>
                    <a:pt x="30" y="168"/>
                  </a:lnTo>
                  <a:lnTo>
                    <a:pt x="15" y="117"/>
                  </a:lnTo>
                  <a:lnTo>
                    <a:pt x="5" y="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239">
              <a:extLst>
                <a:ext uri="{FF2B5EF4-FFF2-40B4-BE49-F238E27FC236}">
                  <a16:creationId xmlns:a16="http://schemas.microsoft.com/office/drawing/2014/main" id="{0AC21187-DC7B-C7A6-4C01-24B841DAD7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895" y="3184525"/>
              <a:ext cx="831850" cy="593725"/>
            </a:xfrm>
            <a:custGeom>
              <a:avLst/>
              <a:gdLst>
                <a:gd name="T0" fmla="*/ 152 w 524"/>
                <a:gd name="T1" fmla="*/ 0 h 374"/>
                <a:gd name="T2" fmla="*/ 524 w 524"/>
                <a:gd name="T3" fmla="*/ 370 h 374"/>
                <a:gd name="T4" fmla="*/ 0 w 524"/>
                <a:gd name="T5" fmla="*/ 374 h 374"/>
                <a:gd name="T6" fmla="*/ 0 w 524"/>
                <a:gd name="T7" fmla="*/ 368 h 374"/>
                <a:gd name="T8" fmla="*/ 0 w 524"/>
                <a:gd name="T9" fmla="*/ 351 h 374"/>
                <a:gd name="T10" fmla="*/ 1 w 524"/>
                <a:gd name="T11" fmla="*/ 324 h 374"/>
                <a:gd name="T12" fmla="*/ 7 w 524"/>
                <a:gd name="T13" fmla="*/ 290 h 374"/>
                <a:gd name="T14" fmla="*/ 17 w 524"/>
                <a:gd name="T15" fmla="*/ 248 h 374"/>
                <a:gd name="T16" fmla="*/ 30 w 524"/>
                <a:gd name="T17" fmla="*/ 202 h 374"/>
                <a:gd name="T18" fmla="*/ 49 w 524"/>
                <a:gd name="T19" fmla="*/ 153 h 374"/>
                <a:gd name="T20" fmla="*/ 76 w 524"/>
                <a:gd name="T21" fmla="*/ 101 h 374"/>
                <a:gd name="T22" fmla="*/ 108 w 524"/>
                <a:gd name="T23" fmla="*/ 50 h 374"/>
                <a:gd name="T24" fmla="*/ 152 w 524"/>
                <a:gd name="T2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4" h="374">
                  <a:moveTo>
                    <a:pt x="152" y="0"/>
                  </a:moveTo>
                  <a:lnTo>
                    <a:pt x="524" y="370"/>
                  </a:lnTo>
                  <a:lnTo>
                    <a:pt x="0" y="374"/>
                  </a:lnTo>
                  <a:lnTo>
                    <a:pt x="0" y="368"/>
                  </a:lnTo>
                  <a:lnTo>
                    <a:pt x="0" y="351"/>
                  </a:lnTo>
                  <a:lnTo>
                    <a:pt x="1" y="324"/>
                  </a:lnTo>
                  <a:lnTo>
                    <a:pt x="7" y="290"/>
                  </a:lnTo>
                  <a:lnTo>
                    <a:pt x="17" y="248"/>
                  </a:lnTo>
                  <a:lnTo>
                    <a:pt x="30" y="202"/>
                  </a:lnTo>
                  <a:lnTo>
                    <a:pt x="49" y="153"/>
                  </a:lnTo>
                  <a:lnTo>
                    <a:pt x="76" y="101"/>
                  </a:lnTo>
                  <a:lnTo>
                    <a:pt x="108" y="50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40">
              <a:extLst>
                <a:ext uri="{FF2B5EF4-FFF2-40B4-BE49-F238E27FC236}">
                  <a16:creationId xmlns:a16="http://schemas.microsoft.com/office/drawing/2014/main" id="{77F501F5-A1C6-9DA2-8F0A-9F663C4068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9195" y="2936875"/>
              <a:ext cx="592138" cy="835025"/>
            </a:xfrm>
            <a:custGeom>
              <a:avLst/>
              <a:gdLst>
                <a:gd name="T0" fmla="*/ 373 w 373"/>
                <a:gd name="T1" fmla="*/ 0 h 526"/>
                <a:gd name="T2" fmla="*/ 372 w 373"/>
                <a:gd name="T3" fmla="*/ 526 h 526"/>
                <a:gd name="T4" fmla="*/ 0 w 373"/>
                <a:gd name="T5" fmla="*/ 156 h 526"/>
                <a:gd name="T6" fmla="*/ 4 w 373"/>
                <a:gd name="T7" fmla="*/ 152 h 526"/>
                <a:gd name="T8" fmla="*/ 15 w 373"/>
                <a:gd name="T9" fmla="*/ 143 h 526"/>
                <a:gd name="T10" fmla="*/ 32 w 373"/>
                <a:gd name="T11" fmla="*/ 128 h 526"/>
                <a:gd name="T12" fmla="*/ 55 w 373"/>
                <a:gd name="T13" fmla="*/ 110 h 526"/>
                <a:gd name="T14" fmla="*/ 84 w 373"/>
                <a:gd name="T15" fmla="*/ 89 h 526"/>
                <a:gd name="T16" fmla="*/ 120 w 373"/>
                <a:gd name="T17" fmla="*/ 68 h 526"/>
                <a:gd name="T18" fmla="*/ 160 w 373"/>
                <a:gd name="T19" fmla="*/ 49 h 526"/>
                <a:gd name="T20" fmla="*/ 206 w 373"/>
                <a:gd name="T21" fmla="*/ 30 h 526"/>
                <a:gd name="T22" fmla="*/ 257 w 373"/>
                <a:gd name="T23" fmla="*/ 15 h 526"/>
                <a:gd name="T24" fmla="*/ 312 w 373"/>
                <a:gd name="T25" fmla="*/ 6 h 526"/>
                <a:gd name="T26" fmla="*/ 373 w 373"/>
                <a:gd name="T2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526">
                  <a:moveTo>
                    <a:pt x="373" y="0"/>
                  </a:moveTo>
                  <a:lnTo>
                    <a:pt x="372" y="526"/>
                  </a:lnTo>
                  <a:lnTo>
                    <a:pt x="0" y="156"/>
                  </a:lnTo>
                  <a:lnTo>
                    <a:pt x="4" y="152"/>
                  </a:lnTo>
                  <a:lnTo>
                    <a:pt x="15" y="143"/>
                  </a:lnTo>
                  <a:lnTo>
                    <a:pt x="32" y="128"/>
                  </a:lnTo>
                  <a:lnTo>
                    <a:pt x="55" y="110"/>
                  </a:lnTo>
                  <a:lnTo>
                    <a:pt x="84" y="89"/>
                  </a:lnTo>
                  <a:lnTo>
                    <a:pt x="120" y="68"/>
                  </a:lnTo>
                  <a:lnTo>
                    <a:pt x="160" y="49"/>
                  </a:lnTo>
                  <a:lnTo>
                    <a:pt x="206" y="30"/>
                  </a:lnTo>
                  <a:lnTo>
                    <a:pt x="257" y="15"/>
                  </a:lnTo>
                  <a:lnTo>
                    <a:pt x="312" y="6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41">
              <a:extLst>
                <a:ext uri="{FF2B5EF4-FFF2-40B4-BE49-F238E27FC236}">
                  <a16:creationId xmlns:a16="http://schemas.microsoft.com/office/drawing/2014/main" id="{2CE5ECBA-053E-EF7F-01AC-A8CAF39B7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745" y="2940050"/>
              <a:ext cx="595313" cy="831850"/>
            </a:xfrm>
            <a:custGeom>
              <a:avLst/>
              <a:gdLst>
                <a:gd name="T0" fmla="*/ 1 w 375"/>
                <a:gd name="T1" fmla="*/ 0 h 524"/>
                <a:gd name="T2" fmla="*/ 7 w 375"/>
                <a:gd name="T3" fmla="*/ 0 h 524"/>
                <a:gd name="T4" fmla="*/ 24 w 375"/>
                <a:gd name="T5" fmla="*/ 0 h 524"/>
                <a:gd name="T6" fmla="*/ 51 w 375"/>
                <a:gd name="T7" fmla="*/ 4 h 524"/>
                <a:gd name="T8" fmla="*/ 85 w 375"/>
                <a:gd name="T9" fmla="*/ 7 h 524"/>
                <a:gd name="T10" fmla="*/ 127 w 375"/>
                <a:gd name="T11" fmla="*/ 17 h 524"/>
                <a:gd name="T12" fmla="*/ 173 w 375"/>
                <a:gd name="T13" fmla="*/ 30 h 524"/>
                <a:gd name="T14" fmla="*/ 222 w 375"/>
                <a:gd name="T15" fmla="*/ 51 h 524"/>
                <a:gd name="T16" fmla="*/ 272 w 375"/>
                <a:gd name="T17" fmla="*/ 78 h 524"/>
                <a:gd name="T18" fmla="*/ 323 w 375"/>
                <a:gd name="T19" fmla="*/ 112 h 524"/>
                <a:gd name="T20" fmla="*/ 375 w 375"/>
                <a:gd name="T21" fmla="*/ 154 h 524"/>
                <a:gd name="T22" fmla="*/ 0 w 375"/>
                <a:gd name="T23" fmla="*/ 524 h 524"/>
                <a:gd name="T24" fmla="*/ 1 w 375"/>
                <a:gd name="T25" fmla="*/ 0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5" h="524">
                  <a:moveTo>
                    <a:pt x="1" y="0"/>
                  </a:moveTo>
                  <a:lnTo>
                    <a:pt x="7" y="0"/>
                  </a:lnTo>
                  <a:lnTo>
                    <a:pt x="24" y="0"/>
                  </a:lnTo>
                  <a:lnTo>
                    <a:pt x="51" y="4"/>
                  </a:lnTo>
                  <a:lnTo>
                    <a:pt x="85" y="7"/>
                  </a:lnTo>
                  <a:lnTo>
                    <a:pt x="127" y="17"/>
                  </a:lnTo>
                  <a:lnTo>
                    <a:pt x="173" y="30"/>
                  </a:lnTo>
                  <a:lnTo>
                    <a:pt x="222" y="51"/>
                  </a:lnTo>
                  <a:lnTo>
                    <a:pt x="272" y="78"/>
                  </a:lnTo>
                  <a:lnTo>
                    <a:pt x="323" y="112"/>
                  </a:lnTo>
                  <a:lnTo>
                    <a:pt x="375" y="154"/>
                  </a:lnTo>
                  <a:lnTo>
                    <a:pt x="0" y="5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42">
              <a:extLst>
                <a:ext uri="{FF2B5EF4-FFF2-40B4-BE49-F238E27FC236}">
                  <a16:creationId xmlns:a16="http://schemas.microsoft.com/office/drawing/2014/main" id="{067F6C85-6695-5773-F5EE-A7A3AED2B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745" y="3184525"/>
              <a:ext cx="833438" cy="590550"/>
            </a:xfrm>
            <a:custGeom>
              <a:avLst/>
              <a:gdLst>
                <a:gd name="T0" fmla="*/ 371 w 525"/>
                <a:gd name="T1" fmla="*/ 0 h 372"/>
                <a:gd name="T2" fmla="*/ 375 w 525"/>
                <a:gd name="T3" fmla="*/ 2 h 372"/>
                <a:gd name="T4" fmla="*/ 384 w 525"/>
                <a:gd name="T5" fmla="*/ 13 h 372"/>
                <a:gd name="T6" fmla="*/ 400 w 525"/>
                <a:gd name="T7" fmla="*/ 31 h 372"/>
                <a:gd name="T8" fmla="*/ 417 w 525"/>
                <a:gd name="T9" fmla="*/ 54 h 372"/>
                <a:gd name="T10" fmla="*/ 438 w 525"/>
                <a:gd name="T11" fmla="*/ 82 h 372"/>
                <a:gd name="T12" fmla="*/ 459 w 525"/>
                <a:gd name="T13" fmla="*/ 118 h 372"/>
                <a:gd name="T14" fmla="*/ 478 w 525"/>
                <a:gd name="T15" fmla="*/ 158 h 372"/>
                <a:gd name="T16" fmla="*/ 497 w 525"/>
                <a:gd name="T17" fmla="*/ 206 h 372"/>
                <a:gd name="T18" fmla="*/ 512 w 525"/>
                <a:gd name="T19" fmla="*/ 256 h 372"/>
                <a:gd name="T20" fmla="*/ 522 w 525"/>
                <a:gd name="T21" fmla="*/ 313 h 372"/>
                <a:gd name="T22" fmla="*/ 525 w 525"/>
                <a:gd name="T23" fmla="*/ 372 h 372"/>
                <a:gd name="T24" fmla="*/ 0 w 525"/>
                <a:gd name="T25" fmla="*/ 370 h 372"/>
                <a:gd name="T26" fmla="*/ 371 w 525"/>
                <a:gd name="T2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25" h="372">
                  <a:moveTo>
                    <a:pt x="371" y="0"/>
                  </a:moveTo>
                  <a:lnTo>
                    <a:pt x="375" y="2"/>
                  </a:lnTo>
                  <a:lnTo>
                    <a:pt x="384" y="13"/>
                  </a:lnTo>
                  <a:lnTo>
                    <a:pt x="400" y="31"/>
                  </a:lnTo>
                  <a:lnTo>
                    <a:pt x="417" y="54"/>
                  </a:lnTo>
                  <a:lnTo>
                    <a:pt x="438" y="82"/>
                  </a:lnTo>
                  <a:lnTo>
                    <a:pt x="459" y="118"/>
                  </a:lnTo>
                  <a:lnTo>
                    <a:pt x="478" y="158"/>
                  </a:lnTo>
                  <a:lnTo>
                    <a:pt x="497" y="206"/>
                  </a:lnTo>
                  <a:lnTo>
                    <a:pt x="512" y="256"/>
                  </a:lnTo>
                  <a:lnTo>
                    <a:pt x="522" y="313"/>
                  </a:lnTo>
                  <a:lnTo>
                    <a:pt x="525" y="372"/>
                  </a:lnTo>
                  <a:lnTo>
                    <a:pt x="0" y="370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43">
              <a:extLst>
                <a:ext uri="{FF2B5EF4-FFF2-40B4-BE49-F238E27FC236}">
                  <a16:creationId xmlns:a16="http://schemas.microsoft.com/office/drawing/2014/main" id="{EFDA6B27-C4B3-2F78-605F-1B96338CD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9745" y="3768725"/>
              <a:ext cx="833438" cy="596900"/>
            </a:xfrm>
            <a:custGeom>
              <a:avLst/>
              <a:gdLst>
                <a:gd name="T0" fmla="*/ 525 w 525"/>
                <a:gd name="T1" fmla="*/ 0 h 376"/>
                <a:gd name="T2" fmla="*/ 525 w 525"/>
                <a:gd name="T3" fmla="*/ 8 h 376"/>
                <a:gd name="T4" fmla="*/ 524 w 525"/>
                <a:gd name="T5" fmla="*/ 25 h 376"/>
                <a:gd name="T6" fmla="*/ 522 w 525"/>
                <a:gd name="T7" fmla="*/ 52 h 376"/>
                <a:gd name="T8" fmla="*/ 516 w 525"/>
                <a:gd name="T9" fmla="*/ 86 h 376"/>
                <a:gd name="T10" fmla="*/ 508 w 525"/>
                <a:gd name="T11" fmla="*/ 126 h 376"/>
                <a:gd name="T12" fmla="*/ 495 w 525"/>
                <a:gd name="T13" fmla="*/ 174 h 376"/>
                <a:gd name="T14" fmla="*/ 474 w 525"/>
                <a:gd name="T15" fmla="*/ 221 h 376"/>
                <a:gd name="T16" fmla="*/ 449 w 525"/>
                <a:gd name="T17" fmla="*/ 273 h 376"/>
                <a:gd name="T18" fmla="*/ 415 w 525"/>
                <a:gd name="T19" fmla="*/ 324 h 376"/>
                <a:gd name="T20" fmla="*/ 371 w 525"/>
                <a:gd name="T21" fmla="*/ 376 h 376"/>
                <a:gd name="T22" fmla="*/ 0 w 525"/>
                <a:gd name="T23" fmla="*/ 2 h 376"/>
                <a:gd name="T24" fmla="*/ 525 w 525"/>
                <a:gd name="T25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25" h="376">
                  <a:moveTo>
                    <a:pt x="525" y="0"/>
                  </a:moveTo>
                  <a:lnTo>
                    <a:pt x="525" y="8"/>
                  </a:lnTo>
                  <a:lnTo>
                    <a:pt x="524" y="25"/>
                  </a:lnTo>
                  <a:lnTo>
                    <a:pt x="522" y="52"/>
                  </a:lnTo>
                  <a:lnTo>
                    <a:pt x="516" y="86"/>
                  </a:lnTo>
                  <a:lnTo>
                    <a:pt x="508" y="126"/>
                  </a:lnTo>
                  <a:lnTo>
                    <a:pt x="495" y="174"/>
                  </a:lnTo>
                  <a:lnTo>
                    <a:pt x="474" y="221"/>
                  </a:lnTo>
                  <a:lnTo>
                    <a:pt x="449" y="273"/>
                  </a:lnTo>
                  <a:lnTo>
                    <a:pt x="415" y="324"/>
                  </a:lnTo>
                  <a:lnTo>
                    <a:pt x="371" y="376"/>
                  </a:lnTo>
                  <a:lnTo>
                    <a:pt x="0" y="2"/>
                  </a:lnTo>
                  <a:lnTo>
                    <a:pt x="525" y="0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44">
              <a:extLst>
                <a:ext uri="{FF2B5EF4-FFF2-40B4-BE49-F238E27FC236}">
                  <a16:creationId xmlns:a16="http://schemas.microsoft.com/office/drawing/2014/main" id="{A1AE90F9-F082-568B-5965-50900F2E2B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8020" y="2670175"/>
              <a:ext cx="2205038" cy="2206625"/>
            </a:xfrm>
            <a:custGeom>
              <a:avLst/>
              <a:gdLst>
                <a:gd name="T0" fmla="*/ 612 w 1389"/>
                <a:gd name="T1" fmla="*/ 93 h 1390"/>
                <a:gd name="T2" fmla="*/ 457 w 1389"/>
                <a:gd name="T3" fmla="*/ 135 h 1390"/>
                <a:gd name="T4" fmla="*/ 324 w 1389"/>
                <a:gd name="T5" fmla="*/ 214 h 1390"/>
                <a:gd name="T6" fmla="*/ 213 w 1389"/>
                <a:gd name="T7" fmla="*/ 324 h 1390"/>
                <a:gd name="T8" fmla="*/ 135 w 1389"/>
                <a:gd name="T9" fmla="*/ 458 h 1390"/>
                <a:gd name="T10" fmla="*/ 93 w 1389"/>
                <a:gd name="T11" fmla="*/ 612 h 1390"/>
                <a:gd name="T12" fmla="*/ 93 w 1389"/>
                <a:gd name="T13" fmla="*/ 778 h 1390"/>
                <a:gd name="T14" fmla="*/ 135 w 1389"/>
                <a:gd name="T15" fmla="*/ 930 h 1390"/>
                <a:gd name="T16" fmla="*/ 213 w 1389"/>
                <a:gd name="T17" fmla="*/ 1066 h 1390"/>
                <a:gd name="T18" fmla="*/ 324 w 1389"/>
                <a:gd name="T19" fmla="*/ 1176 h 1390"/>
                <a:gd name="T20" fmla="*/ 457 w 1389"/>
                <a:gd name="T21" fmla="*/ 1255 h 1390"/>
                <a:gd name="T22" fmla="*/ 612 w 1389"/>
                <a:gd name="T23" fmla="*/ 1297 h 1390"/>
                <a:gd name="T24" fmla="*/ 777 w 1389"/>
                <a:gd name="T25" fmla="*/ 1297 h 1390"/>
                <a:gd name="T26" fmla="*/ 930 w 1389"/>
                <a:gd name="T27" fmla="*/ 1255 h 1390"/>
                <a:gd name="T28" fmla="*/ 1065 w 1389"/>
                <a:gd name="T29" fmla="*/ 1176 h 1390"/>
                <a:gd name="T30" fmla="*/ 1176 w 1389"/>
                <a:gd name="T31" fmla="*/ 1066 h 1390"/>
                <a:gd name="T32" fmla="*/ 1254 w 1389"/>
                <a:gd name="T33" fmla="*/ 930 h 1390"/>
                <a:gd name="T34" fmla="*/ 1296 w 1389"/>
                <a:gd name="T35" fmla="*/ 778 h 1390"/>
                <a:gd name="T36" fmla="*/ 1296 w 1389"/>
                <a:gd name="T37" fmla="*/ 612 h 1390"/>
                <a:gd name="T38" fmla="*/ 1254 w 1389"/>
                <a:gd name="T39" fmla="*/ 458 h 1390"/>
                <a:gd name="T40" fmla="*/ 1176 w 1389"/>
                <a:gd name="T41" fmla="*/ 324 h 1390"/>
                <a:gd name="T42" fmla="*/ 1065 w 1389"/>
                <a:gd name="T43" fmla="*/ 214 h 1390"/>
                <a:gd name="T44" fmla="*/ 930 w 1389"/>
                <a:gd name="T45" fmla="*/ 135 h 1390"/>
                <a:gd name="T46" fmla="*/ 777 w 1389"/>
                <a:gd name="T47" fmla="*/ 93 h 1390"/>
                <a:gd name="T48" fmla="*/ 694 w 1389"/>
                <a:gd name="T49" fmla="*/ 0 h 1390"/>
                <a:gd name="T50" fmla="*/ 865 w 1389"/>
                <a:gd name="T51" fmla="*/ 21 h 1390"/>
                <a:gd name="T52" fmla="*/ 1021 w 1389"/>
                <a:gd name="T53" fmla="*/ 82 h 1390"/>
                <a:gd name="T54" fmla="*/ 1155 w 1389"/>
                <a:gd name="T55" fmla="*/ 175 h 1390"/>
                <a:gd name="T56" fmla="*/ 1263 w 1389"/>
                <a:gd name="T57" fmla="*/ 297 h 1390"/>
                <a:gd name="T58" fmla="*/ 1341 w 1389"/>
                <a:gd name="T59" fmla="*/ 444 h 1390"/>
                <a:gd name="T60" fmla="*/ 1383 w 1389"/>
                <a:gd name="T61" fmla="*/ 608 h 1390"/>
                <a:gd name="T62" fmla="*/ 1383 w 1389"/>
                <a:gd name="T63" fmla="*/ 782 h 1390"/>
                <a:gd name="T64" fmla="*/ 1341 w 1389"/>
                <a:gd name="T65" fmla="*/ 946 h 1390"/>
                <a:gd name="T66" fmla="*/ 1263 w 1389"/>
                <a:gd name="T67" fmla="*/ 1091 h 1390"/>
                <a:gd name="T68" fmla="*/ 1155 w 1389"/>
                <a:gd name="T69" fmla="*/ 1215 h 1390"/>
                <a:gd name="T70" fmla="*/ 1021 w 1389"/>
                <a:gd name="T71" fmla="*/ 1308 h 1390"/>
                <a:gd name="T72" fmla="*/ 865 w 1389"/>
                <a:gd name="T73" fmla="*/ 1367 h 1390"/>
                <a:gd name="T74" fmla="*/ 694 w 1389"/>
                <a:gd name="T75" fmla="*/ 1390 h 1390"/>
                <a:gd name="T76" fmla="*/ 524 w 1389"/>
                <a:gd name="T77" fmla="*/ 1367 h 1390"/>
                <a:gd name="T78" fmla="*/ 368 w 1389"/>
                <a:gd name="T79" fmla="*/ 1308 h 1390"/>
                <a:gd name="T80" fmla="*/ 232 w 1389"/>
                <a:gd name="T81" fmla="*/ 1215 h 1390"/>
                <a:gd name="T82" fmla="*/ 124 w 1389"/>
                <a:gd name="T83" fmla="*/ 1091 h 1390"/>
                <a:gd name="T84" fmla="*/ 48 w 1389"/>
                <a:gd name="T85" fmla="*/ 946 h 1390"/>
                <a:gd name="T86" fmla="*/ 6 w 1389"/>
                <a:gd name="T87" fmla="*/ 782 h 1390"/>
                <a:gd name="T88" fmla="*/ 6 w 1389"/>
                <a:gd name="T89" fmla="*/ 608 h 1390"/>
                <a:gd name="T90" fmla="*/ 48 w 1389"/>
                <a:gd name="T91" fmla="*/ 444 h 1390"/>
                <a:gd name="T92" fmla="*/ 124 w 1389"/>
                <a:gd name="T93" fmla="*/ 297 h 1390"/>
                <a:gd name="T94" fmla="*/ 232 w 1389"/>
                <a:gd name="T95" fmla="*/ 175 h 1390"/>
                <a:gd name="T96" fmla="*/ 368 w 1389"/>
                <a:gd name="T97" fmla="*/ 82 h 1390"/>
                <a:gd name="T98" fmla="*/ 524 w 1389"/>
                <a:gd name="T99" fmla="*/ 21 h 1390"/>
                <a:gd name="T100" fmla="*/ 694 w 1389"/>
                <a:gd name="T101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9" h="1390">
                  <a:moveTo>
                    <a:pt x="694" y="88"/>
                  </a:moveTo>
                  <a:lnTo>
                    <a:pt x="612" y="93"/>
                  </a:lnTo>
                  <a:lnTo>
                    <a:pt x="534" y="109"/>
                  </a:lnTo>
                  <a:lnTo>
                    <a:pt x="457" y="135"/>
                  </a:lnTo>
                  <a:lnTo>
                    <a:pt x="389" y="170"/>
                  </a:lnTo>
                  <a:lnTo>
                    <a:pt x="324" y="214"/>
                  </a:lnTo>
                  <a:lnTo>
                    <a:pt x="265" y="265"/>
                  </a:lnTo>
                  <a:lnTo>
                    <a:pt x="213" y="324"/>
                  </a:lnTo>
                  <a:lnTo>
                    <a:pt x="170" y="387"/>
                  </a:lnTo>
                  <a:lnTo>
                    <a:pt x="135" y="458"/>
                  </a:lnTo>
                  <a:lnTo>
                    <a:pt x="109" y="534"/>
                  </a:lnTo>
                  <a:lnTo>
                    <a:pt x="93" y="612"/>
                  </a:lnTo>
                  <a:lnTo>
                    <a:pt x="88" y="694"/>
                  </a:lnTo>
                  <a:lnTo>
                    <a:pt x="93" y="778"/>
                  </a:lnTo>
                  <a:lnTo>
                    <a:pt x="109" y="856"/>
                  </a:lnTo>
                  <a:lnTo>
                    <a:pt x="135" y="930"/>
                  </a:lnTo>
                  <a:lnTo>
                    <a:pt x="170" y="1001"/>
                  </a:lnTo>
                  <a:lnTo>
                    <a:pt x="213" y="1066"/>
                  </a:lnTo>
                  <a:lnTo>
                    <a:pt x="265" y="1125"/>
                  </a:lnTo>
                  <a:lnTo>
                    <a:pt x="324" y="1176"/>
                  </a:lnTo>
                  <a:lnTo>
                    <a:pt x="389" y="1218"/>
                  </a:lnTo>
                  <a:lnTo>
                    <a:pt x="457" y="1255"/>
                  </a:lnTo>
                  <a:lnTo>
                    <a:pt x="534" y="1281"/>
                  </a:lnTo>
                  <a:lnTo>
                    <a:pt x="612" y="1297"/>
                  </a:lnTo>
                  <a:lnTo>
                    <a:pt x="694" y="1302"/>
                  </a:lnTo>
                  <a:lnTo>
                    <a:pt x="777" y="1297"/>
                  </a:lnTo>
                  <a:lnTo>
                    <a:pt x="856" y="1281"/>
                  </a:lnTo>
                  <a:lnTo>
                    <a:pt x="930" y="1255"/>
                  </a:lnTo>
                  <a:lnTo>
                    <a:pt x="1000" y="1218"/>
                  </a:lnTo>
                  <a:lnTo>
                    <a:pt x="1065" y="1176"/>
                  </a:lnTo>
                  <a:lnTo>
                    <a:pt x="1124" y="1125"/>
                  </a:lnTo>
                  <a:lnTo>
                    <a:pt x="1176" y="1066"/>
                  </a:lnTo>
                  <a:lnTo>
                    <a:pt x="1219" y="1001"/>
                  </a:lnTo>
                  <a:lnTo>
                    <a:pt x="1254" y="930"/>
                  </a:lnTo>
                  <a:lnTo>
                    <a:pt x="1280" y="856"/>
                  </a:lnTo>
                  <a:lnTo>
                    <a:pt x="1296" y="778"/>
                  </a:lnTo>
                  <a:lnTo>
                    <a:pt x="1301" y="694"/>
                  </a:lnTo>
                  <a:lnTo>
                    <a:pt x="1296" y="612"/>
                  </a:lnTo>
                  <a:lnTo>
                    <a:pt x="1280" y="534"/>
                  </a:lnTo>
                  <a:lnTo>
                    <a:pt x="1254" y="458"/>
                  </a:lnTo>
                  <a:lnTo>
                    <a:pt x="1219" y="387"/>
                  </a:lnTo>
                  <a:lnTo>
                    <a:pt x="1176" y="324"/>
                  </a:lnTo>
                  <a:lnTo>
                    <a:pt x="1124" y="265"/>
                  </a:lnTo>
                  <a:lnTo>
                    <a:pt x="1065" y="214"/>
                  </a:lnTo>
                  <a:lnTo>
                    <a:pt x="1000" y="170"/>
                  </a:lnTo>
                  <a:lnTo>
                    <a:pt x="930" y="135"/>
                  </a:lnTo>
                  <a:lnTo>
                    <a:pt x="856" y="109"/>
                  </a:lnTo>
                  <a:lnTo>
                    <a:pt x="777" y="93"/>
                  </a:lnTo>
                  <a:lnTo>
                    <a:pt x="694" y="88"/>
                  </a:lnTo>
                  <a:close/>
                  <a:moveTo>
                    <a:pt x="694" y="0"/>
                  </a:moveTo>
                  <a:lnTo>
                    <a:pt x="781" y="6"/>
                  </a:lnTo>
                  <a:lnTo>
                    <a:pt x="865" y="21"/>
                  </a:lnTo>
                  <a:lnTo>
                    <a:pt x="945" y="48"/>
                  </a:lnTo>
                  <a:lnTo>
                    <a:pt x="1021" y="82"/>
                  </a:lnTo>
                  <a:lnTo>
                    <a:pt x="1090" y="124"/>
                  </a:lnTo>
                  <a:lnTo>
                    <a:pt x="1155" y="175"/>
                  </a:lnTo>
                  <a:lnTo>
                    <a:pt x="1214" y="233"/>
                  </a:lnTo>
                  <a:lnTo>
                    <a:pt x="1263" y="297"/>
                  </a:lnTo>
                  <a:lnTo>
                    <a:pt x="1307" y="368"/>
                  </a:lnTo>
                  <a:lnTo>
                    <a:pt x="1341" y="444"/>
                  </a:lnTo>
                  <a:lnTo>
                    <a:pt x="1366" y="524"/>
                  </a:lnTo>
                  <a:lnTo>
                    <a:pt x="1383" y="608"/>
                  </a:lnTo>
                  <a:lnTo>
                    <a:pt x="1389" y="694"/>
                  </a:lnTo>
                  <a:lnTo>
                    <a:pt x="1383" y="782"/>
                  </a:lnTo>
                  <a:lnTo>
                    <a:pt x="1366" y="866"/>
                  </a:lnTo>
                  <a:lnTo>
                    <a:pt x="1341" y="946"/>
                  </a:lnTo>
                  <a:lnTo>
                    <a:pt x="1307" y="1022"/>
                  </a:lnTo>
                  <a:lnTo>
                    <a:pt x="1263" y="1091"/>
                  </a:lnTo>
                  <a:lnTo>
                    <a:pt x="1214" y="1155"/>
                  </a:lnTo>
                  <a:lnTo>
                    <a:pt x="1155" y="1215"/>
                  </a:lnTo>
                  <a:lnTo>
                    <a:pt x="1090" y="1264"/>
                  </a:lnTo>
                  <a:lnTo>
                    <a:pt x="1021" y="1308"/>
                  </a:lnTo>
                  <a:lnTo>
                    <a:pt x="945" y="1342"/>
                  </a:lnTo>
                  <a:lnTo>
                    <a:pt x="865" y="1367"/>
                  </a:lnTo>
                  <a:lnTo>
                    <a:pt x="781" y="1384"/>
                  </a:lnTo>
                  <a:lnTo>
                    <a:pt x="694" y="1390"/>
                  </a:lnTo>
                  <a:lnTo>
                    <a:pt x="608" y="1384"/>
                  </a:lnTo>
                  <a:lnTo>
                    <a:pt x="524" y="1367"/>
                  </a:lnTo>
                  <a:lnTo>
                    <a:pt x="444" y="1342"/>
                  </a:lnTo>
                  <a:lnTo>
                    <a:pt x="368" y="1308"/>
                  </a:lnTo>
                  <a:lnTo>
                    <a:pt x="297" y="1264"/>
                  </a:lnTo>
                  <a:lnTo>
                    <a:pt x="232" y="1215"/>
                  </a:lnTo>
                  <a:lnTo>
                    <a:pt x="175" y="1155"/>
                  </a:lnTo>
                  <a:lnTo>
                    <a:pt x="124" y="1091"/>
                  </a:lnTo>
                  <a:lnTo>
                    <a:pt x="82" y="1022"/>
                  </a:lnTo>
                  <a:lnTo>
                    <a:pt x="48" y="946"/>
                  </a:lnTo>
                  <a:lnTo>
                    <a:pt x="21" y="866"/>
                  </a:lnTo>
                  <a:lnTo>
                    <a:pt x="6" y="782"/>
                  </a:lnTo>
                  <a:lnTo>
                    <a:pt x="0" y="694"/>
                  </a:lnTo>
                  <a:lnTo>
                    <a:pt x="6" y="608"/>
                  </a:lnTo>
                  <a:lnTo>
                    <a:pt x="21" y="524"/>
                  </a:lnTo>
                  <a:lnTo>
                    <a:pt x="48" y="444"/>
                  </a:lnTo>
                  <a:lnTo>
                    <a:pt x="82" y="368"/>
                  </a:lnTo>
                  <a:lnTo>
                    <a:pt x="124" y="297"/>
                  </a:lnTo>
                  <a:lnTo>
                    <a:pt x="175" y="233"/>
                  </a:lnTo>
                  <a:lnTo>
                    <a:pt x="232" y="175"/>
                  </a:lnTo>
                  <a:lnTo>
                    <a:pt x="297" y="124"/>
                  </a:lnTo>
                  <a:lnTo>
                    <a:pt x="368" y="82"/>
                  </a:lnTo>
                  <a:lnTo>
                    <a:pt x="444" y="48"/>
                  </a:lnTo>
                  <a:lnTo>
                    <a:pt x="524" y="21"/>
                  </a:lnTo>
                  <a:lnTo>
                    <a:pt x="608" y="6"/>
                  </a:lnTo>
                  <a:lnTo>
                    <a:pt x="69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47">
              <a:extLst>
                <a:ext uri="{FF2B5EF4-FFF2-40B4-BE49-F238E27FC236}">
                  <a16:creationId xmlns:a16="http://schemas.microsoft.com/office/drawing/2014/main" id="{53622D48-C7E7-7E9F-7116-CE713D061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1857" y="2894013"/>
              <a:ext cx="1757363" cy="1525588"/>
            </a:xfrm>
            <a:custGeom>
              <a:avLst/>
              <a:gdLst>
                <a:gd name="T0" fmla="*/ 713 w 1107"/>
                <a:gd name="T1" fmla="*/ 23 h 961"/>
                <a:gd name="T2" fmla="*/ 917 w 1107"/>
                <a:gd name="T3" fmla="*/ 135 h 961"/>
                <a:gd name="T4" fmla="*/ 1056 w 1107"/>
                <a:gd name="T5" fmla="*/ 320 h 961"/>
                <a:gd name="T6" fmla="*/ 1107 w 1107"/>
                <a:gd name="T7" fmla="*/ 553 h 961"/>
                <a:gd name="T8" fmla="*/ 1058 w 1107"/>
                <a:gd name="T9" fmla="*/ 780 h 961"/>
                <a:gd name="T10" fmla="*/ 928 w 1107"/>
                <a:gd name="T11" fmla="*/ 961 h 961"/>
                <a:gd name="T12" fmla="*/ 863 w 1107"/>
                <a:gd name="T13" fmla="*/ 898 h 961"/>
                <a:gd name="T14" fmla="*/ 863 w 1107"/>
                <a:gd name="T15" fmla="*/ 864 h 961"/>
                <a:gd name="T16" fmla="*/ 897 w 1107"/>
                <a:gd name="T17" fmla="*/ 864 h 961"/>
                <a:gd name="T18" fmla="*/ 995 w 1107"/>
                <a:gd name="T19" fmla="*/ 776 h 961"/>
                <a:gd name="T20" fmla="*/ 1048 w 1107"/>
                <a:gd name="T21" fmla="*/ 578 h 961"/>
                <a:gd name="T22" fmla="*/ 1002 w 1107"/>
                <a:gd name="T23" fmla="*/ 572 h 961"/>
                <a:gd name="T24" fmla="*/ 993 w 1107"/>
                <a:gd name="T25" fmla="*/ 553 h 961"/>
                <a:gd name="T26" fmla="*/ 1002 w 1107"/>
                <a:gd name="T27" fmla="*/ 534 h 961"/>
                <a:gd name="T28" fmla="*/ 1048 w 1107"/>
                <a:gd name="T29" fmla="*/ 530 h 961"/>
                <a:gd name="T30" fmla="*/ 995 w 1107"/>
                <a:gd name="T31" fmla="*/ 330 h 961"/>
                <a:gd name="T32" fmla="*/ 897 w 1107"/>
                <a:gd name="T33" fmla="*/ 242 h 961"/>
                <a:gd name="T34" fmla="*/ 863 w 1107"/>
                <a:gd name="T35" fmla="*/ 242 h 961"/>
                <a:gd name="T36" fmla="*/ 863 w 1107"/>
                <a:gd name="T37" fmla="*/ 210 h 961"/>
                <a:gd name="T38" fmla="*/ 775 w 1107"/>
                <a:gd name="T39" fmla="*/ 111 h 961"/>
                <a:gd name="T40" fmla="*/ 577 w 1107"/>
                <a:gd name="T41" fmla="*/ 59 h 961"/>
                <a:gd name="T42" fmla="*/ 572 w 1107"/>
                <a:gd name="T43" fmla="*/ 105 h 961"/>
                <a:gd name="T44" fmla="*/ 553 w 1107"/>
                <a:gd name="T45" fmla="*/ 115 h 961"/>
                <a:gd name="T46" fmla="*/ 534 w 1107"/>
                <a:gd name="T47" fmla="*/ 105 h 961"/>
                <a:gd name="T48" fmla="*/ 530 w 1107"/>
                <a:gd name="T49" fmla="*/ 59 h 961"/>
                <a:gd name="T50" fmla="*/ 330 w 1107"/>
                <a:gd name="T51" fmla="*/ 111 h 961"/>
                <a:gd name="T52" fmla="*/ 242 w 1107"/>
                <a:gd name="T53" fmla="*/ 210 h 961"/>
                <a:gd name="T54" fmla="*/ 242 w 1107"/>
                <a:gd name="T55" fmla="*/ 242 h 961"/>
                <a:gd name="T56" fmla="*/ 210 w 1107"/>
                <a:gd name="T57" fmla="*/ 242 h 961"/>
                <a:gd name="T58" fmla="*/ 110 w 1107"/>
                <a:gd name="T59" fmla="*/ 330 h 961"/>
                <a:gd name="T60" fmla="*/ 59 w 1107"/>
                <a:gd name="T61" fmla="*/ 530 h 961"/>
                <a:gd name="T62" fmla="*/ 105 w 1107"/>
                <a:gd name="T63" fmla="*/ 534 h 961"/>
                <a:gd name="T64" fmla="*/ 114 w 1107"/>
                <a:gd name="T65" fmla="*/ 553 h 961"/>
                <a:gd name="T66" fmla="*/ 105 w 1107"/>
                <a:gd name="T67" fmla="*/ 572 h 961"/>
                <a:gd name="T68" fmla="*/ 59 w 1107"/>
                <a:gd name="T69" fmla="*/ 578 h 961"/>
                <a:gd name="T70" fmla="*/ 110 w 1107"/>
                <a:gd name="T71" fmla="*/ 776 h 961"/>
                <a:gd name="T72" fmla="*/ 210 w 1107"/>
                <a:gd name="T73" fmla="*/ 864 h 961"/>
                <a:gd name="T74" fmla="*/ 242 w 1107"/>
                <a:gd name="T75" fmla="*/ 864 h 961"/>
                <a:gd name="T76" fmla="*/ 242 w 1107"/>
                <a:gd name="T77" fmla="*/ 898 h 961"/>
                <a:gd name="T78" fmla="*/ 179 w 1107"/>
                <a:gd name="T79" fmla="*/ 961 h 961"/>
                <a:gd name="T80" fmla="*/ 48 w 1107"/>
                <a:gd name="T81" fmla="*/ 780 h 961"/>
                <a:gd name="T82" fmla="*/ 0 w 1107"/>
                <a:gd name="T83" fmla="*/ 553 h 961"/>
                <a:gd name="T84" fmla="*/ 51 w 1107"/>
                <a:gd name="T85" fmla="*/ 320 h 961"/>
                <a:gd name="T86" fmla="*/ 191 w 1107"/>
                <a:gd name="T87" fmla="*/ 135 h 961"/>
                <a:gd name="T88" fmla="*/ 394 w 1107"/>
                <a:gd name="T89" fmla="*/ 23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107" h="961">
                  <a:moveTo>
                    <a:pt x="553" y="0"/>
                  </a:moveTo>
                  <a:lnTo>
                    <a:pt x="634" y="6"/>
                  </a:lnTo>
                  <a:lnTo>
                    <a:pt x="713" y="23"/>
                  </a:lnTo>
                  <a:lnTo>
                    <a:pt x="787" y="52"/>
                  </a:lnTo>
                  <a:lnTo>
                    <a:pt x="854" y="90"/>
                  </a:lnTo>
                  <a:lnTo>
                    <a:pt x="917" y="135"/>
                  </a:lnTo>
                  <a:lnTo>
                    <a:pt x="970" y="191"/>
                  </a:lnTo>
                  <a:lnTo>
                    <a:pt x="1017" y="252"/>
                  </a:lnTo>
                  <a:lnTo>
                    <a:pt x="1056" y="320"/>
                  </a:lnTo>
                  <a:lnTo>
                    <a:pt x="1082" y="395"/>
                  </a:lnTo>
                  <a:lnTo>
                    <a:pt x="1099" y="471"/>
                  </a:lnTo>
                  <a:lnTo>
                    <a:pt x="1107" y="553"/>
                  </a:lnTo>
                  <a:lnTo>
                    <a:pt x="1101" y="633"/>
                  </a:lnTo>
                  <a:lnTo>
                    <a:pt x="1084" y="707"/>
                  </a:lnTo>
                  <a:lnTo>
                    <a:pt x="1058" y="780"/>
                  </a:lnTo>
                  <a:lnTo>
                    <a:pt x="1023" y="847"/>
                  </a:lnTo>
                  <a:lnTo>
                    <a:pt x="979" y="906"/>
                  </a:lnTo>
                  <a:lnTo>
                    <a:pt x="928" y="961"/>
                  </a:lnTo>
                  <a:lnTo>
                    <a:pt x="901" y="936"/>
                  </a:lnTo>
                  <a:lnTo>
                    <a:pt x="901" y="936"/>
                  </a:lnTo>
                  <a:lnTo>
                    <a:pt x="863" y="898"/>
                  </a:lnTo>
                  <a:lnTo>
                    <a:pt x="857" y="887"/>
                  </a:lnTo>
                  <a:lnTo>
                    <a:pt x="857" y="875"/>
                  </a:lnTo>
                  <a:lnTo>
                    <a:pt x="863" y="864"/>
                  </a:lnTo>
                  <a:lnTo>
                    <a:pt x="875" y="858"/>
                  </a:lnTo>
                  <a:lnTo>
                    <a:pt x="886" y="858"/>
                  </a:lnTo>
                  <a:lnTo>
                    <a:pt x="897" y="864"/>
                  </a:lnTo>
                  <a:lnTo>
                    <a:pt x="920" y="887"/>
                  </a:lnTo>
                  <a:lnTo>
                    <a:pt x="960" y="835"/>
                  </a:lnTo>
                  <a:lnTo>
                    <a:pt x="995" y="776"/>
                  </a:lnTo>
                  <a:lnTo>
                    <a:pt x="1021" y="713"/>
                  </a:lnTo>
                  <a:lnTo>
                    <a:pt x="1040" y="646"/>
                  </a:lnTo>
                  <a:lnTo>
                    <a:pt x="1048" y="578"/>
                  </a:lnTo>
                  <a:lnTo>
                    <a:pt x="1016" y="578"/>
                  </a:lnTo>
                  <a:lnTo>
                    <a:pt x="1008" y="576"/>
                  </a:lnTo>
                  <a:lnTo>
                    <a:pt x="1002" y="572"/>
                  </a:lnTo>
                  <a:lnTo>
                    <a:pt x="997" y="568"/>
                  </a:lnTo>
                  <a:lnTo>
                    <a:pt x="995" y="561"/>
                  </a:lnTo>
                  <a:lnTo>
                    <a:pt x="993" y="553"/>
                  </a:lnTo>
                  <a:lnTo>
                    <a:pt x="995" y="545"/>
                  </a:lnTo>
                  <a:lnTo>
                    <a:pt x="997" y="540"/>
                  </a:lnTo>
                  <a:lnTo>
                    <a:pt x="1002" y="534"/>
                  </a:lnTo>
                  <a:lnTo>
                    <a:pt x="1008" y="532"/>
                  </a:lnTo>
                  <a:lnTo>
                    <a:pt x="1016" y="530"/>
                  </a:lnTo>
                  <a:lnTo>
                    <a:pt x="1048" y="530"/>
                  </a:lnTo>
                  <a:lnTo>
                    <a:pt x="1040" y="460"/>
                  </a:lnTo>
                  <a:lnTo>
                    <a:pt x="1021" y="393"/>
                  </a:lnTo>
                  <a:lnTo>
                    <a:pt x="995" y="330"/>
                  </a:lnTo>
                  <a:lnTo>
                    <a:pt x="960" y="273"/>
                  </a:lnTo>
                  <a:lnTo>
                    <a:pt x="920" y="219"/>
                  </a:lnTo>
                  <a:lnTo>
                    <a:pt x="897" y="242"/>
                  </a:lnTo>
                  <a:lnTo>
                    <a:pt x="886" y="248"/>
                  </a:lnTo>
                  <a:lnTo>
                    <a:pt x="875" y="248"/>
                  </a:lnTo>
                  <a:lnTo>
                    <a:pt x="863" y="242"/>
                  </a:lnTo>
                  <a:lnTo>
                    <a:pt x="857" y="233"/>
                  </a:lnTo>
                  <a:lnTo>
                    <a:pt x="857" y="219"/>
                  </a:lnTo>
                  <a:lnTo>
                    <a:pt x="863" y="210"/>
                  </a:lnTo>
                  <a:lnTo>
                    <a:pt x="886" y="187"/>
                  </a:lnTo>
                  <a:lnTo>
                    <a:pt x="835" y="145"/>
                  </a:lnTo>
                  <a:lnTo>
                    <a:pt x="775" y="111"/>
                  </a:lnTo>
                  <a:lnTo>
                    <a:pt x="713" y="84"/>
                  </a:lnTo>
                  <a:lnTo>
                    <a:pt x="646" y="67"/>
                  </a:lnTo>
                  <a:lnTo>
                    <a:pt x="577" y="59"/>
                  </a:lnTo>
                  <a:lnTo>
                    <a:pt x="577" y="90"/>
                  </a:lnTo>
                  <a:lnTo>
                    <a:pt x="575" y="97"/>
                  </a:lnTo>
                  <a:lnTo>
                    <a:pt x="572" y="105"/>
                  </a:lnTo>
                  <a:lnTo>
                    <a:pt x="568" y="109"/>
                  </a:lnTo>
                  <a:lnTo>
                    <a:pt x="560" y="113"/>
                  </a:lnTo>
                  <a:lnTo>
                    <a:pt x="553" y="115"/>
                  </a:lnTo>
                  <a:lnTo>
                    <a:pt x="545" y="113"/>
                  </a:lnTo>
                  <a:lnTo>
                    <a:pt x="539" y="109"/>
                  </a:lnTo>
                  <a:lnTo>
                    <a:pt x="534" y="105"/>
                  </a:lnTo>
                  <a:lnTo>
                    <a:pt x="532" y="97"/>
                  </a:lnTo>
                  <a:lnTo>
                    <a:pt x="530" y="90"/>
                  </a:lnTo>
                  <a:lnTo>
                    <a:pt x="530" y="59"/>
                  </a:lnTo>
                  <a:lnTo>
                    <a:pt x="459" y="67"/>
                  </a:lnTo>
                  <a:lnTo>
                    <a:pt x="393" y="84"/>
                  </a:lnTo>
                  <a:lnTo>
                    <a:pt x="330" y="111"/>
                  </a:lnTo>
                  <a:lnTo>
                    <a:pt x="272" y="145"/>
                  </a:lnTo>
                  <a:lnTo>
                    <a:pt x="221" y="187"/>
                  </a:lnTo>
                  <a:lnTo>
                    <a:pt x="242" y="210"/>
                  </a:lnTo>
                  <a:lnTo>
                    <a:pt x="248" y="219"/>
                  </a:lnTo>
                  <a:lnTo>
                    <a:pt x="248" y="233"/>
                  </a:lnTo>
                  <a:lnTo>
                    <a:pt x="242" y="242"/>
                  </a:lnTo>
                  <a:lnTo>
                    <a:pt x="232" y="248"/>
                  </a:lnTo>
                  <a:lnTo>
                    <a:pt x="219" y="248"/>
                  </a:lnTo>
                  <a:lnTo>
                    <a:pt x="210" y="242"/>
                  </a:lnTo>
                  <a:lnTo>
                    <a:pt x="187" y="219"/>
                  </a:lnTo>
                  <a:lnTo>
                    <a:pt x="145" y="273"/>
                  </a:lnTo>
                  <a:lnTo>
                    <a:pt x="110" y="330"/>
                  </a:lnTo>
                  <a:lnTo>
                    <a:pt x="84" y="393"/>
                  </a:lnTo>
                  <a:lnTo>
                    <a:pt x="67" y="460"/>
                  </a:lnTo>
                  <a:lnTo>
                    <a:pt x="59" y="530"/>
                  </a:lnTo>
                  <a:lnTo>
                    <a:pt x="90" y="530"/>
                  </a:lnTo>
                  <a:lnTo>
                    <a:pt x="97" y="532"/>
                  </a:lnTo>
                  <a:lnTo>
                    <a:pt x="105" y="534"/>
                  </a:lnTo>
                  <a:lnTo>
                    <a:pt x="109" y="540"/>
                  </a:lnTo>
                  <a:lnTo>
                    <a:pt x="112" y="545"/>
                  </a:lnTo>
                  <a:lnTo>
                    <a:pt x="114" y="553"/>
                  </a:lnTo>
                  <a:lnTo>
                    <a:pt x="112" y="561"/>
                  </a:lnTo>
                  <a:lnTo>
                    <a:pt x="109" y="568"/>
                  </a:lnTo>
                  <a:lnTo>
                    <a:pt x="105" y="572"/>
                  </a:lnTo>
                  <a:lnTo>
                    <a:pt x="97" y="576"/>
                  </a:lnTo>
                  <a:lnTo>
                    <a:pt x="90" y="578"/>
                  </a:lnTo>
                  <a:lnTo>
                    <a:pt x="59" y="578"/>
                  </a:lnTo>
                  <a:lnTo>
                    <a:pt x="67" y="646"/>
                  </a:lnTo>
                  <a:lnTo>
                    <a:pt x="84" y="713"/>
                  </a:lnTo>
                  <a:lnTo>
                    <a:pt x="110" y="776"/>
                  </a:lnTo>
                  <a:lnTo>
                    <a:pt x="145" y="835"/>
                  </a:lnTo>
                  <a:lnTo>
                    <a:pt x="187" y="887"/>
                  </a:lnTo>
                  <a:lnTo>
                    <a:pt x="210" y="864"/>
                  </a:lnTo>
                  <a:lnTo>
                    <a:pt x="219" y="858"/>
                  </a:lnTo>
                  <a:lnTo>
                    <a:pt x="232" y="858"/>
                  </a:lnTo>
                  <a:lnTo>
                    <a:pt x="242" y="864"/>
                  </a:lnTo>
                  <a:lnTo>
                    <a:pt x="248" y="875"/>
                  </a:lnTo>
                  <a:lnTo>
                    <a:pt x="248" y="887"/>
                  </a:lnTo>
                  <a:lnTo>
                    <a:pt x="242" y="898"/>
                  </a:lnTo>
                  <a:lnTo>
                    <a:pt x="204" y="936"/>
                  </a:lnTo>
                  <a:lnTo>
                    <a:pt x="204" y="936"/>
                  </a:lnTo>
                  <a:lnTo>
                    <a:pt x="179" y="961"/>
                  </a:lnTo>
                  <a:lnTo>
                    <a:pt x="128" y="908"/>
                  </a:lnTo>
                  <a:lnTo>
                    <a:pt x="84" y="847"/>
                  </a:lnTo>
                  <a:lnTo>
                    <a:pt x="48" y="780"/>
                  </a:lnTo>
                  <a:lnTo>
                    <a:pt x="23" y="709"/>
                  </a:lnTo>
                  <a:lnTo>
                    <a:pt x="6" y="633"/>
                  </a:lnTo>
                  <a:lnTo>
                    <a:pt x="0" y="553"/>
                  </a:lnTo>
                  <a:lnTo>
                    <a:pt x="6" y="471"/>
                  </a:lnTo>
                  <a:lnTo>
                    <a:pt x="23" y="395"/>
                  </a:lnTo>
                  <a:lnTo>
                    <a:pt x="51" y="320"/>
                  </a:lnTo>
                  <a:lnTo>
                    <a:pt x="90" y="252"/>
                  </a:lnTo>
                  <a:lnTo>
                    <a:pt x="135" y="191"/>
                  </a:lnTo>
                  <a:lnTo>
                    <a:pt x="191" y="135"/>
                  </a:lnTo>
                  <a:lnTo>
                    <a:pt x="251" y="90"/>
                  </a:lnTo>
                  <a:lnTo>
                    <a:pt x="320" y="52"/>
                  </a:lnTo>
                  <a:lnTo>
                    <a:pt x="394" y="23"/>
                  </a:lnTo>
                  <a:lnTo>
                    <a:pt x="471" y="6"/>
                  </a:lnTo>
                  <a:lnTo>
                    <a:pt x="55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48">
              <a:extLst>
                <a:ext uri="{FF2B5EF4-FFF2-40B4-BE49-F238E27FC236}">
                  <a16:creationId xmlns:a16="http://schemas.microsoft.com/office/drawing/2014/main" id="{63680068-65A3-673E-7C8D-7F1CE3773A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5507" y="2887663"/>
              <a:ext cx="1770063" cy="1541463"/>
            </a:xfrm>
            <a:custGeom>
              <a:avLst/>
              <a:gdLst>
                <a:gd name="T0" fmla="*/ 259 w 1115"/>
                <a:gd name="T1" fmla="*/ 98 h 971"/>
                <a:gd name="T2" fmla="*/ 33 w 1115"/>
                <a:gd name="T3" fmla="*/ 399 h 971"/>
                <a:gd name="T4" fmla="*/ 55 w 1115"/>
                <a:gd name="T5" fmla="*/ 776 h 971"/>
                <a:gd name="T6" fmla="*/ 208 w 1115"/>
                <a:gd name="T7" fmla="*/ 933 h 971"/>
                <a:gd name="T8" fmla="*/ 246 w 1115"/>
                <a:gd name="T9" fmla="*/ 877 h 971"/>
                <a:gd name="T10" fmla="*/ 221 w 1115"/>
                <a:gd name="T11" fmla="*/ 868 h 971"/>
                <a:gd name="T12" fmla="*/ 111 w 1115"/>
                <a:gd name="T13" fmla="*/ 780 h 971"/>
                <a:gd name="T14" fmla="*/ 94 w 1115"/>
                <a:gd name="T15" fmla="*/ 576 h 971"/>
                <a:gd name="T16" fmla="*/ 113 w 1115"/>
                <a:gd name="T17" fmla="*/ 557 h 971"/>
                <a:gd name="T18" fmla="*/ 94 w 1115"/>
                <a:gd name="T19" fmla="*/ 538 h 971"/>
                <a:gd name="T20" fmla="*/ 111 w 1115"/>
                <a:gd name="T21" fmla="*/ 336 h 971"/>
                <a:gd name="T22" fmla="*/ 221 w 1115"/>
                <a:gd name="T23" fmla="*/ 246 h 971"/>
                <a:gd name="T24" fmla="*/ 246 w 1115"/>
                <a:gd name="T25" fmla="*/ 239 h 971"/>
                <a:gd name="T26" fmla="*/ 217 w 1115"/>
                <a:gd name="T27" fmla="*/ 191 h 971"/>
                <a:gd name="T28" fmla="*/ 465 w 1115"/>
                <a:gd name="T29" fmla="*/ 67 h 971"/>
                <a:gd name="T30" fmla="*/ 541 w 1115"/>
                <a:gd name="T31" fmla="*/ 105 h 971"/>
                <a:gd name="T32" fmla="*/ 568 w 1115"/>
                <a:gd name="T33" fmla="*/ 109 h 971"/>
                <a:gd name="T34" fmla="*/ 581 w 1115"/>
                <a:gd name="T35" fmla="*/ 57 h 971"/>
                <a:gd name="T36" fmla="*/ 894 w 1115"/>
                <a:gd name="T37" fmla="*/ 187 h 971"/>
                <a:gd name="T38" fmla="*/ 865 w 1115"/>
                <a:gd name="T39" fmla="*/ 233 h 971"/>
                <a:gd name="T40" fmla="*/ 888 w 1115"/>
                <a:gd name="T41" fmla="*/ 248 h 971"/>
                <a:gd name="T42" fmla="*/ 970 w 1115"/>
                <a:gd name="T43" fmla="*/ 275 h 971"/>
                <a:gd name="T44" fmla="*/ 1056 w 1115"/>
                <a:gd name="T45" fmla="*/ 538 h 971"/>
                <a:gd name="T46" fmla="*/ 1002 w 1115"/>
                <a:gd name="T47" fmla="*/ 551 h 971"/>
                <a:gd name="T48" fmla="*/ 1014 w 1115"/>
                <a:gd name="T49" fmla="*/ 576 h 971"/>
                <a:gd name="T50" fmla="*/ 1031 w 1115"/>
                <a:gd name="T51" fmla="*/ 717 h 971"/>
                <a:gd name="T52" fmla="*/ 898 w 1115"/>
                <a:gd name="T53" fmla="*/ 872 h 971"/>
                <a:gd name="T54" fmla="*/ 871 w 1115"/>
                <a:gd name="T55" fmla="*/ 872 h 971"/>
                <a:gd name="T56" fmla="*/ 871 w 1115"/>
                <a:gd name="T57" fmla="*/ 898 h 971"/>
                <a:gd name="T58" fmla="*/ 1084 w 1115"/>
                <a:gd name="T59" fmla="*/ 706 h 971"/>
                <a:gd name="T60" fmla="*/ 1054 w 1115"/>
                <a:gd name="T61" fmla="*/ 326 h 971"/>
                <a:gd name="T62" fmla="*/ 789 w 1115"/>
                <a:gd name="T63" fmla="*/ 59 h 971"/>
                <a:gd name="T64" fmla="*/ 633 w 1115"/>
                <a:gd name="T65" fmla="*/ 4 h 971"/>
                <a:gd name="T66" fmla="*/ 951 w 1115"/>
                <a:gd name="T67" fmla="*/ 162 h 971"/>
                <a:gd name="T68" fmla="*/ 1109 w 1115"/>
                <a:gd name="T69" fmla="*/ 483 h 971"/>
                <a:gd name="T70" fmla="*/ 1054 w 1115"/>
                <a:gd name="T71" fmla="*/ 811 h 971"/>
                <a:gd name="T72" fmla="*/ 905 w 1115"/>
                <a:gd name="T73" fmla="*/ 946 h 971"/>
                <a:gd name="T74" fmla="*/ 858 w 1115"/>
                <a:gd name="T75" fmla="*/ 877 h 971"/>
                <a:gd name="T76" fmla="*/ 922 w 1115"/>
                <a:gd name="T77" fmla="*/ 885 h 971"/>
                <a:gd name="T78" fmla="*/ 1046 w 1115"/>
                <a:gd name="T79" fmla="*/ 586 h 971"/>
                <a:gd name="T80" fmla="*/ 993 w 1115"/>
                <a:gd name="T81" fmla="*/ 567 h 971"/>
                <a:gd name="T82" fmla="*/ 1012 w 1115"/>
                <a:gd name="T83" fmla="*/ 530 h 971"/>
                <a:gd name="T84" fmla="*/ 997 w 1115"/>
                <a:gd name="T85" fmla="*/ 340 h 971"/>
                <a:gd name="T86" fmla="*/ 877 w 1115"/>
                <a:gd name="T87" fmla="*/ 258 h 971"/>
                <a:gd name="T88" fmla="*/ 884 w 1115"/>
                <a:gd name="T89" fmla="*/ 191 h 971"/>
                <a:gd name="T90" fmla="*/ 585 w 1115"/>
                <a:gd name="T91" fmla="*/ 67 h 971"/>
                <a:gd name="T92" fmla="*/ 566 w 1115"/>
                <a:gd name="T93" fmla="*/ 120 h 971"/>
                <a:gd name="T94" fmla="*/ 530 w 1115"/>
                <a:gd name="T95" fmla="*/ 103 h 971"/>
                <a:gd name="T96" fmla="*/ 339 w 1115"/>
                <a:gd name="T97" fmla="*/ 119 h 971"/>
                <a:gd name="T98" fmla="*/ 257 w 1115"/>
                <a:gd name="T99" fmla="*/ 237 h 971"/>
                <a:gd name="T100" fmla="*/ 191 w 1115"/>
                <a:gd name="T101" fmla="*/ 231 h 971"/>
                <a:gd name="T102" fmla="*/ 67 w 1115"/>
                <a:gd name="T103" fmla="*/ 530 h 971"/>
                <a:gd name="T104" fmla="*/ 120 w 1115"/>
                <a:gd name="T105" fmla="*/ 549 h 971"/>
                <a:gd name="T106" fmla="*/ 103 w 1115"/>
                <a:gd name="T107" fmla="*/ 584 h 971"/>
                <a:gd name="T108" fmla="*/ 118 w 1115"/>
                <a:gd name="T109" fmla="*/ 774 h 971"/>
                <a:gd name="T110" fmla="*/ 236 w 1115"/>
                <a:gd name="T111" fmla="*/ 858 h 971"/>
                <a:gd name="T112" fmla="*/ 208 w 1115"/>
                <a:gd name="T113" fmla="*/ 946 h 971"/>
                <a:gd name="T114" fmla="*/ 94 w 1115"/>
                <a:gd name="T115" fmla="*/ 868 h 971"/>
                <a:gd name="T116" fmla="*/ 0 w 1115"/>
                <a:gd name="T117" fmla="*/ 557 h 971"/>
                <a:gd name="T118" fmla="*/ 116 w 1115"/>
                <a:gd name="T119" fmla="*/ 218 h 971"/>
                <a:gd name="T120" fmla="*/ 410 w 1115"/>
                <a:gd name="T121" fmla="*/ 19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115" h="971">
                  <a:moveTo>
                    <a:pt x="557" y="10"/>
                  </a:moveTo>
                  <a:lnTo>
                    <a:pt x="477" y="16"/>
                  </a:lnTo>
                  <a:lnTo>
                    <a:pt x="398" y="33"/>
                  </a:lnTo>
                  <a:lnTo>
                    <a:pt x="326" y="59"/>
                  </a:lnTo>
                  <a:lnTo>
                    <a:pt x="259" y="98"/>
                  </a:lnTo>
                  <a:lnTo>
                    <a:pt x="198" y="143"/>
                  </a:lnTo>
                  <a:lnTo>
                    <a:pt x="143" y="199"/>
                  </a:lnTo>
                  <a:lnTo>
                    <a:pt x="97" y="260"/>
                  </a:lnTo>
                  <a:lnTo>
                    <a:pt x="59" y="326"/>
                  </a:lnTo>
                  <a:lnTo>
                    <a:pt x="33" y="399"/>
                  </a:lnTo>
                  <a:lnTo>
                    <a:pt x="15" y="477"/>
                  </a:lnTo>
                  <a:lnTo>
                    <a:pt x="10" y="557"/>
                  </a:lnTo>
                  <a:lnTo>
                    <a:pt x="14" y="633"/>
                  </a:lnTo>
                  <a:lnTo>
                    <a:pt x="29" y="706"/>
                  </a:lnTo>
                  <a:lnTo>
                    <a:pt x="55" y="776"/>
                  </a:lnTo>
                  <a:lnTo>
                    <a:pt x="88" y="843"/>
                  </a:lnTo>
                  <a:lnTo>
                    <a:pt x="132" y="904"/>
                  </a:lnTo>
                  <a:lnTo>
                    <a:pt x="183" y="959"/>
                  </a:lnTo>
                  <a:lnTo>
                    <a:pt x="208" y="933"/>
                  </a:lnTo>
                  <a:lnTo>
                    <a:pt x="208" y="933"/>
                  </a:lnTo>
                  <a:lnTo>
                    <a:pt x="244" y="898"/>
                  </a:lnTo>
                  <a:lnTo>
                    <a:pt x="246" y="895"/>
                  </a:lnTo>
                  <a:lnTo>
                    <a:pt x="248" y="889"/>
                  </a:lnTo>
                  <a:lnTo>
                    <a:pt x="248" y="883"/>
                  </a:lnTo>
                  <a:lnTo>
                    <a:pt x="246" y="877"/>
                  </a:lnTo>
                  <a:lnTo>
                    <a:pt x="244" y="872"/>
                  </a:lnTo>
                  <a:lnTo>
                    <a:pt x="238" y="868"/>
                  </a:lnTo>
                  <a:lnTo>
                    <a:pt x="233" y="866"/>
                  </a:lnTo>
                  <a:lnTo>
                    <a:pt x="227" y="866"/>
                  </a:lnTo>
                  <a:lnTo>
                    <a:pt x="221" y="868"/>
                  </a:lnTo>
                  <a:lnTo>
                    <a:pt x="217" y="872"/>
                  </a:lnTo>
                  <a:lnTo>
                    <a:pt x="191" y="898"/>
                  </a:lnTo>
                  <a:lnTo>
                    <a:pt x="187" y="895"/>
                  </a:lnTo>
                  <a:lnTo>
                    <a:pt x="145" y="839"/>
                  </a:lnTo>
                  <a:lnTo>
                    <a:pt x="111" y="780"/>
                  </a:lnTo>
                  <a:lnTo>
                    <a:pt x="84" y="717"/>
                  </a:lnTo>
                  <a:lnTo>
                    <a:pt x="67" y="650"/>
                  </a:lnTo>
                  <a:lnTo>
                    <a:pt x="57" y="582"/>
                  </a:lnTo>
                  <a:lnTo>
                    <a:pt x="57" y="576"/>
                  </a:lnTo>
                  <a:lnTo>
                    <a:pt x="94" y="576"/>
                  </a:lnTo>
                  <a:lnTo>
                    <a:pt x="101" y="576"/>
                  </a:lnTo>
                  <a:lnTo>
                    <a:pt x="105" y="572"/>
                  </a:lnTo>
                  <a:lnTo>
                    <a:pt x="109" y="568"/>
                  </a:lnTo>
                  <a:lnTo>
                    <a:pt x="113" y="563"/>
                  </a:lnTo>
                  <a:lnTo>
                    <a:pt x="113" y="557"/>
                  </a:lnTo>
                  <a:lnTo>
                    <a:pt x="113" y="551"/>
                  </a:lnTo>
                  <a:lnTo>
                    <a:pt x="109" y="546"/>
                  </a:lnTo>
                  <a:lnTo>
                    <a:pt x="105" y="542"/>
                  </a:lnTo>
                  <a:lnTo>
                    <a:pt x="101" y="540"/>
                  </a:lnTo>
                  <a:lnTo>
                    <a:pt x="94" y="538"/>
                  </a:lnTo>
                  <a:lnTo>
                    <a:pt x="57" y="538"/>
                  </a:lnTo>
                  <a:lnTo>
                    <a:pt x="57" y="534"/>
                  </a:lnTo>
                  <a:lnTo>
                    <a:pt x="67" y="466"/>
                  </a:lnTo>
                  <a:lnTo>
                    <a:pt x="84" y="399"/>
                  </a:lnTo>
                  <a:lnTo>
                    <a:pt x="111" y="336"/>
                  </a:lnTo>
                  <a:lnTo>
                    <a:pt x="145" y="275"/>
                  </a:lnTo>
                  <a:lnTo>
                    <a:pt x="187" y="221"/>
                  </a:lnTo>
                  <a:lnTo>
                    <a:pt x="191" y="218"/>
                  </a:lnTo>
                  <a:lnTo>
                    <a:pt x="217" y="244"/>
                  </a:lnTo>
                  <a:lnTo>
                    <a:pt x="221" y="246"/>
                  </a:lnTo>
                  <a:lnTo>
                    <a:pt x="227" y="248"/>
                  </a:lnTo>
                  <a:lnTo>
                    <a:pt x="233" y="248"/>
                  </a:lnTo>
                  <a:lnTo>
                    <a:pt x="238" y="246"/>
                  </a:lnTo>
                  <a:lnTo>
                    <a:pt x="244" y="244"/>
                  </a:lnTo>
                  <a:lnTo>
                    <a:pt x="246" y="239"/>
                  </a:lnTo>
                  <a:lnTo>
                    <a:pt x="248" y="233"/>
                  </a:lnTo>
                  <a:lnTo>
                    <a:pt x="248" y="227"/>
                  </a:lnTo>
                  <a:lnTo>
                    <a:pt x="246" y="221"/>
                  </a:lnTo>
                  <a:lnTo>
                    <a:pt x="244" y="218"/>
                  </a:lnTo>
                  <a:lnTo>
                    <a:pt x="217" y="191"/>
                  </a:lnTo>
                  <a:lnTo>
                    <a:pt x="221" y="187"/>
                  </a:lnTo>
                  <a:lnTo>
                    <a:pt x="275" y="145"/>
                  </a:lnTo>
                  <a:lnTo>
                    <a:pt x="336" y="109"/>
                  </a:lnTo>
                  <a:lnTo>
                    <a:pt x="398" y="84"/>
                  </a:lnTo>
                  <a:lnTo>
                    <a:pt x="465" y="67"/>
                  </a:lnTo>
                  <a:lnTo>
                    <a:pt x="534" y="57"/>
                  </a:lnTo>
                  <a:lnTo>
                    <a:pt x="538" y="57"/>
                  </a:lnTo>
                  <a:lnTo>
                    <a:pt x="538" y="94"/>
                  </a:lnTo>
                  <a:lnTo>
                    <a:pt x="539" y="99"/>
                  </a:lnTo>
                  <a:lnTo>
                    <a:pt x="541" y="105"/>
                  </a:lnTo>
                  <a:lnTo>
                    <a:pt x="547" y="109"/>
                  </a:lnTo>
                  <a:lnTo>
                    <a:pt x="551" y="113"/>
                  </a:lnTo>
                  <a:lnTo>
                    <a:pt x="557" y="113"/>
                  </a:lnTo>
                  <a:lnTo>
                    <a:pt x="562" y="113"/>
                  </a:lnTo>
                  <a:lnTo>
                    <a:pt x="568" y="109"/>
                  </a:lnTo>
                  <a:lnTo>
                    <a:pt x="572" y="105"/>
                  </a:lnTo>
                  <a:lnTo>
                    <a:pt x="576" y="99"/>
                  </a:lnTo>
                  <a:lnTo>
                    <a:pt x="576" y="94"/>
                  </a:lnTo>
                  <a:lnTo>
                    <a:pt x="576" y="57"/>
                  </a:lnTo>
                  <a:lnTo>
                    <a:pt x="581" y="57"/>
                  </a:lnTo>
                  <a:lnTo>
                    <a:pt x="650" y="67"/>
                  </a:lnTo>
                  <a:lnTo>
                    <a:pt x="717" y="84"/>
                  </a:lnTo>
                  <a:lnTo>
                    <a:pt x="779" y="109"/>
                  </a:lnTo>
                  <a:lnTo>
                    <a:pt x="839" y="145"/>
                  </a:lnTo>
                  <a:lnTo>
                    <a:pt x="894" y="187"/>
                  </a:lnTo>
                  <a:lnTo>
                    <a:pt x="898" y="191"/>
                  </a:lnTo>
                  <a:lnTo>
                    <a:pt x="871" y="218"/>
                  </a:lnTo>
                  <a:lnTo>
                    <a:pt x="867" y="221"/>
                  </a:lnTo>
                  <a:lnTo>
                    <a:pt x="865" y="227"/>
                  </a:lnTo>
                  <a:lnTo>
                    <a:pt x="865" y="233"/>
                  </a:lnTo>
                  <a:lnTo>
                    <a:pt x="867" y="239"/>
                  </a:lnTo>
                  <a:lnTo>
                    <a:pt x="871" y="244"/>
                  </a:lnTo>
                  <a:lnTo>
                    <a:pt x="877" y="246"/>
                  </a:lnTo>
                  <a:lnTo>
                    <a:pt x="882" y="248"/>
                  </a:lnTo>
                  <a:lnTo>
                    <a:pt x="888" y="248"/>
                  </a:lnTo>
                  <a:lnTo>
                    <a:pt x="894" y="246"/>
                  </a:lnTo>
                  <a:lnTo>
                    <a:pt x="898" y="244"/>
                  </a:lnTo>
                  <a:lnTo>
                    <a:pt x="924" y="218"/>
                  </a:lnTo>
                  <a:lnTo>
                    <a:pt x="926" y="221"/>
                  </a:lnTo>
                  <a:lnTo>
                    <a:pt x="970" y="275"/>
                  </a:lnTo>
                  <a:lnTo>
                    <a:pt x="1004" y="336"/>
                  </a:lnTo>
                  <a:lnTo>
                    <a:pt x="1031" y="399"/>
                  </a:lnTo>
                  <a:lnTo>
                    <a:pt x="1048" y="466"/>
                  </a:lnTo>
                  <a:lnTo>
                    <a:pt x="1056" y="534"/>
                  </a:lnTo>
                  <a:lnTo>
                    <a:pt x="1056" y="538"/>
                  </a:lnTo>
                  <a:lnTo>
                    <a:pt x="1020" y="538"/>
                  </a:lnTo>
                  <a:lnTo>
                    <a:pt x="1014" y="540"/>
                  </a:lnTo>
                  <a:lnTo>
                    <a:pt x="1008" y="542"/>
                  </a:lnTo>
                  <a:lnTo>
                    <a:pt x="1004" y="546"/>
                  </a:lnTo>
                  <a:lnTo>
                    <a:pt x="1002" y="551"/>
                  </a:lnTo>
                  <a:lnTo>
                    <a:pt x="1001" y="557"/>
                  </a:lnTo>
                  <a:lnTo>
                    <a:pt x="1002" y="563"/>
                  </a:lnTo>
                  <a:lnTo>
                    <a:pt x="1004" y="568"/>
                  </a:lnTo>
                  <a:lnTo>
                    <a:pt x="1008" y="572"/>
                  </a:lnTo>
                  <a:lnTo>
                    <a:pt x="1014" y="576"/>
                  </a:lnTo>
                  <a:lnTo>
                    <a:pt x="1020" y="576"/>
                  </a:lnTo>
                  <a:lnTo>
                    <a:pt x="1056" y="576"/>
                  </a:lnTo>
                  <a:lnTo>
                    <a:pt x="1056" y="582"/>
                  </a:lnTo>
                  <a:lnTo>
                    <a:pt x="1048" y="650"/>
                  </a:lnTo>
                  <a:lnTo>
                    <a:pt x="1031" y="717"/>
                  </a:lnTo>
                  <a:lnTo>
                    <a:pt x="1004" y="780"/>
                  </a:lnTo>
                  <a:lnTo>
                    <a:pt x="970" y="839"/>
                  </a:lnTo>
                  <a:lnTo>
                    <a:pt x="926" y="895"/>
                  </a:lnTo>
                  <a:lnTo>
                    <a:pt x="924" y="898"/>
                  </a:lnTo>
                  <a:lnTo>
                    <a:pt x="898" y="872"/>
                  </a:lnTo>
                  <a:lnTo>
                    <a:pt x="894" y="868"/>
                  </a:lnTo>
                  <a:lnTo>
                    <a:pt x="888" y="866"/>
                  </a:lnTo>
                  <a:lnTo>
                    <a:pt x="882" y="866"/>
                  </a:lnTo>
                  <a:lnTo>
                    <a:pt x="877" y="868"/>
                  </a:lnTo>
                  <a:lnTo>
                    <a:pt x="871" y="872"/>
                  </a:lnTo>
                  <a:lnTo>
                    <a:pt x="867" y="877"/>
                  </a:lnTo>
                  <a:lnTo>
                    <a:pt x="865" y="883"/>
                  </a:lnTo>
                  <a:lnTo>
                    <a:pt x="865" y="889"/>
                  </a:lnTo>
                  <a:lnTo>
                    <a:pt x="867" y="895"/>
                  </a:lnTo>
                  <a:lnTo>
                    <a:pt x="871" y="898"/>
                  </a:lnTo>
                  <a:lnTo>
                    <a:pt x="932" y="957"/>
                  </a:lnTo>
                  <a:lnTo>
                    <a:pt x="983" y="904"/>
                  </a:lnTo>
                  <a:lnTo>
                    <a:pt x="1025" y="843"/>
                  </a:lnTo>
                  <a:lnTo>
                    <a:pt x="1060" y="776"/>
                  </a:lnTo>
                  <a:lnTo>
                    <a:pt x="1084" y="706"/>
                  </a:lnTo>
                  <a:lnTo>
                    <a:pt x="1100" y="633"/>
                  </a:lnTo>
                  <a:lnTo>
                    <a:pt x="1105" y="557"/>
                  </a:lnTo>
                  <a:lnTo>
                    <a:pt x="1100" y="477"/>
                  </a:lnTo>
                  <a:lnTo>
                    <a:pt x="1082" y="399"/>
                  </a:lnTo>
                  <a:lnTo>
                    <a:pt x="1054" y="326"/>
                  </a:lnTo>
                  <a:lnTo>
                    <a:pt x="1018" y="260"/>
                  </a:lnTo>
                  <a:lnTo>
                    <a:pt x="970" y="199"/>
                  </a:lnTo>
                  <a:lnTo>
                    <a:pt x="917" y="143"/>
                  </a:lnTo>
                  <a:lnTo>
                    <a:pt x="856" y="98"/>
                  </a:lnTo>
                  <a:lnTo>
                    <a:pt x="789" y="59"/>
                  </a:lnTo>
                  <a:lnTo>
                    <a:pt x="715" y="33"/>
                  </a:lnTo>
                  <a:lnTo>
                    <a:pt x="638" y="16"/>
                  </a:lnTo>
                  <a:lnTo>
                    <a:pt x="557" y="10"/>
                  </a:lnTo>
                  <a:close/>
                  <a:moveTo>
                    <a:pt x="557" y="0"/>
                  </a:moveTo>
                  <a:lnTo>
                    <a:pt x="633" y="4"/>
                  </a:lnTo>
                  <a:lnTo>
                    <a:pt x="705" y="19"/>
                  </a:lnTo>
                  <a:lnTo>
                    <a:pt x="774" y="44"/>
                  </a:lnTo>
                  <a:lnTo>
                    <a:pt x="839" y="77"/>
                  </a:lnTo>
                  <a:lnTo>
                    <a:pt x="898" y="117"/>
                  </a:lnTo>
                  <a:lnTo>
                    <a:pt x="951" y="162"/>
                  </a:lnTo>
                  <a:lnTo>
                    <a:pt x="999" y="218"/>
                  </a:lnTo>
                  <a:lnTo>
                    <a:pt x="1039" y="277"/>
                  </a:lnTo>
                  <a:lnTo>
                    <a:pt x="1071" y="342"/>
                  </a:lnTo>
                  <a:lnTo>
                    <a:pt x="1096" y="410"/>
                  </a:lnTo>
                  <a:lnTo>
                    <a:pt x="1109" y="483"/>
                  </a:lnTo>
                  <a:lnTo>
                    <a:pt x="1115" y="557"/>
                  </a:lnTo>
                  <a:lnTo>
                    <a:pt x="1111" y="624"/>
                  </a:lnTo>
                  <a:lnTo>
                    <a:pt x="1100" y="689"/>
                  </a:lnTo>
                  <a:lnTo>
                    <a:pt x="1081" y="752"/>
                  </a:lnTo>
                  <a:lnTo>
                    <a:pt x="1054" y="811"/>
                  </a:lnTo>
                  <a:lnTo>
                    <a:pt x="1020" y="868"/>
                  </a:lnTo>
                  <a:lnTo>
                    <a:pt x="981" y="921"/>
                  </a:lnTo>
                  <a:lnTo>
                    <a:pt x="934" y="969"/>
                  </a:lnTo>
                  <a:lnTo>
                    <a:pt x="932" y="971"/>
                  </a:lnTo>
                  <a:lnTo>
                    <a:pt x="905" y="946"/>
                  </a:lnTo>
                  <a:lnTo>
                    <a:pt x="905" y="946"/>
                  </a:lnTo>
                  <a:lnTo>
                    <a:pt x="903" y="942"/>
                  </a:lnTo>
                  <a:lnTo>
                    <a:pt x="865" y="906"/>
                  </a:lnTo>
                  <a:lnTo>
                    <a:pt x="858" y="893"/>
                  </a:lnTo>
                  <a:lnTo>
                    <a:pt x="858" y="877"/>
                  </a:lnTo>
                  <a:lnTo>
                    <a:pt x="865" y="866"/>
                  </a:lnTo>
                  <a:lnTo>
                    <a:pt x="877" y="858"/>
                  </a:lnTo>
                  <a:lnTo>
                    <a:pt x="892" y="858"/>
                  </a:lnTo>
                  <a:lnTo>
                    <a:pt x="905" y="866"/>
                  </a:lnTo>
                  <a:lnTo>
                    <a:pt x="922" y="885"/>
                  </a:lnTo>
                  <a:lnTo>
                    <a:pt x="964" y="832"/>
                  </a:lnTo>
                  <a:lnTo>
                    <a:pt x="997" y="774"/>
                  </a:lnTo>
                  <a:lnTo>
                    <a:pt x="1021" y="715"/>
                  </a:lnTo>
                  <a:lnTo>
                    <a:pt x="1039" y="650"/>
                  </a:lnTo>
                  <a:lnTo>
                    <a:pt x="1046" y="586"/>
                  </a:lnTo>
                  <a:lnTo>
                    <a:pt x="1020" y="586"/>
                  </a:lnTo>
                  <a:lnTo>
                    <a:pt x="1012" y="584"/>
                  </a:lnTo>
                  <a:lnTo>
                    <a:pt x="1004" y="580"/>
                  </a:lnTo>
                  <a:lnTo>
                    <a:pt x="997" y="574"/>
                  </a:lnTo>
                  <a:lnTo>
                    <a:pt x="993" y="567"/>
                  </a:lnTo>
                  <a:lnTo>
                    <a:pt x="993" y="557"/>
                  </a:lnTo>
                  <a:lnTo>
                    <a:pt x="993" y="549"/>
                  </a:lnTo>
                  <a:lnTo>
                    <a:pt x="997" y="542"/>
                  </a:lnTo>
                  <a:lnTo>
                    <a:pt x="1004" y="534"/>
                  </a:lnTo>
                  <a:lnTo>
                    <a:pt x="1012" y="530"/>
                  </a:lnTo>
                  <a:lnTo>
                    <a:pt x="1020" y="530"/>
                  </a:lnTo>
                  <a:lnTo>
                    <a:pt x="1046" y="530"/>
                  </a:lnTo>
                  <a:lnTo>
                    <a:pt x="1039" y="464"/>
                  </a:lnTo>
                  <a:lnTo>
                    <a:pt x="1021" y="401"/>
                  </a:lnTo>
                  <a:lnTo>
                    <a:pt x="997" y="340"/>
                  </a:lnTo>
                  <a:lnTo>
                    <a:pt x="964" y="282"/>
                  </a:lnTo>
                  <a:lnTo>
                    <a:pt x="924" y="231"/>
                  </a:lnTo>
                  <a:lnTo>
                    <a:pt x="905" y="250"/>
                  </a:lnTo>
                  <a:lnTo>
                    <a:pt x="892" y="258"/>
                  </a:lnTo>
                  <a:lnTo>
                    <a:pt x="877" y="258"/>
                  </a:lnTo>
                  <a:lnTo>
                    <a:pt x="865" y="250"/>
                  </a:lnTo>
                  <a:lnTo>
                    <a:pt x="858" y="237"/>
                  </a:lnTo>
                  <a:lnTo>
                    <a:pt x="858" y="223"/>
                  </a:lnTo>
                  <a:lnTo>
                    <a:pt x="865" y="210"/>
                  </a:lnTo>
                  <a:lnTo>
                    <a:pt x="884" y="191"/>
                  </a:lnTo>
                  <a:lnTo>
                    <a:pt x="831" y="151"/>
                  </a:lnTo>
                  <a:lnTo>
                    <a:pt x="776" y="119"/>
                  </a:lnTo>
                  <a:lnTo>
                    <a:pt x="715" y="92"/>
                  </a:lnTo>
                  <a:lnTo>
                    <a:pt x="650" y="77"/>
                  </a:lnTo>
                  <a:lnTo>
                    <a:pt x="585" y="67"/>
                  </a:lnTo>
                  <a:lnTo>
                    <a:pt x="585" y="94"/>
                  </a:lnTo>
                  <a:lnTo>
                    <a:pt x="583" y="103"/>
                  </a:lnTo>
                  <a:lnTo>
                    <a:pt x="579" y="111"/>
                  </a:lnTo>
                  <a:lnTo>
                    <a:pt x="574" y="117"/>
                  </a:lnTo>
                  <a:lnTo>
                    <a:pt x="566" y="120"/>
                  </a:lnTo>
                  <a:lnTo>
                    <a:pt x="557" y="122"/>
                  </a:lnTo>
                  <a:lnTo>
                    <a:pt x="549" y="120"/>
                  </a:lnTo>
                  <a:lnTo>
                    <a:pt x="541" y="117"/>
                  </a:lnTo>
                  <a:lnTo>
                    <a:pt x="534" y="111"/>
                  </a:lnTo>
                  <a:lnTo>
                    <a:pt x="530" y="103"/>
                  </a:lnTo>
                  <a:lnTo>
                    <a:pt x="530" y="94"/>
                  </a:lnTo>
                  <a:lnTo>
                    <a:pt x="530" y="67"/>
                  </a:lnTo>
                  <a:lnTo>
                    <a:pt x="463" y="77"/>
                  </a:lnTo>
                  <a:lnTo>
                    <a:pt x="400" y="92"/>
                  </a:lnTo>
                  <a:lnTo>
                    <a:pt x="339" y="119"/>
                  </a:lnTo>
                  <a:lnTo>
                    <a:pt x="282" y="151"/>
                  </a:lnTo>
                  <a:lnTo>
                    <a:pt x="231" y="191"/>
                  </a:lnTo>
                  <a:lnTo>
                    <a:pt x="250" y="210"/>
                  </a:lnTo>
                  <a:lnTo>
                    <a:pt x="257" y="223"/>
                  </a:lnTo>
                  <a:lnTo>
                    <a:pt x="257" y="237"/>
                  </a:lnTo>
                  <a:lnTo>
                    <a:pt x="250" y="250"/>
                  </a:lnTo>
                  <a:lnTo>
                    <a:pt x="236" y="258"/>
                  </a:lnTo>
                  <a:lnTo>
                    <a:pt x="223" y="258"/>
                  </a:lnTo>
                  <a:lnTo>
                    <a:pt x="210" y="250"/>
                  </a:lnTo>
                  <a:lnTo>
                    <a:pt x="191" y="231"/>
                  </a:lnTo>
                  <a:lnTo>
                    <a:pt x="151" y="282"/>
                  </a:lnTo>
                  <a:lnTo>
                    <a:pt x="118" y="340"/>
                  </a:lnTo>
                  <a:lnTo>
                    <a:pt x="92" y="401"/>
                  </a:lnTo>
                  <a:lnTo>
                    <a:pt x="76" y="464"/>
                  </a:lnTo>
                  <a:lnTo>
                    <a:pt x="67" y="530"/>
                  </a:lnTo>
                  <a:lnTo>
                    <a:pt x="94" y="530"/>
                  </a:lnTo>
                  <a:lnTo>
                    <a:pt x="103" y="530"/>
                  </a:lnTo>
                  <a:lnTo>
                    <a:pt x="111" y="534"/>
                  </a:lnTo>
                  <a:lnTo>
                    <a:pt x="116" y="542"/>
                  </a:lnTo>
                  <a:lnTo>
                    <a:pt x="120" y="549"/>
                  </a:lnTo>
                  <a:lnTo>
                    <a:pt x="122" y="557"/>
                  </a:lnTo>
                  <a:lnTo>
                    <a:pt x="120" y="567"/>
                  </a:lnTo>
                  <a:lnTo>
                    <a:pt x="116" y="574"/>
                  </a:lnTo>
                  <a:lnTo>
                    <a:pt x="111" y="580"/>
                  </a:lnTo>
                  <a:lnTo>
                    <a:pt x="103" y="584"/>
                  </a:lnTo>
                  <a:lnTo>
                    <a:pt x="94" y="586"/>
                  </a:lnTo>
                  <a:lnTo>
                    <a:pt x="67" y="586"/>
                  </a:lnTo>
                  <a:lnTo>
                    <a:pt x="76" y="650"/>
                  </a:lnTo>
                  <a:lnTo>
                    <a:pt x="94" y="715"/>
                  </a:lnTo>
                  <a:lnTo>
                    <a:pt x="118" y="774"/>
                  </a:lnTo>
                  <a:lnTo>
                    <a:pt x="151" y="832"/>
                  </a:lnTo>
                  <a:lnTo>
                    <a:pt x="191" y="885"/>
                  </a:lnTo>
                  <a:lnTo>
                    <a:pt x="210" y="866"/>
                  </a:lnTo>
                  <a:lnTo>
                    <a:pt x="223" y="858"/>
                  </a:lnTo>
                  <a:lnTo>
                    <a:pt x="236" y="858"/>
                  </a:lnTo>
                  <a:lnTo>
                    <a:pt x="250" y="866"/>
                  </a:lnTo>
                  <a:lnTo>
                    <a:pt x="257" y="877"/>
                  </a:lnTo>
                  <a:lnTo>
                    <a:pt x="257" y="893"/>
                  </a:lnTo>
                  <a:lnTo>
                    <a:pt x="250" y="906"/>
                  </a:lnTo>
                  <a:lnTo>
                    <a:pt x="208" y="946"/>
                  </a:lnTo>
                  <a:lnTo>
                    <a:pt x="208" y="946"/>
                  </a:lnTo>
                  <a:lnTo>
                    <a:pt x="183" y="971"/>
                  </a:lnTo>
                  <a:lnTo>
                    <a:pt x="179" y="969"/>
                  </a:lnTo>
                  <a:lnTo>
                    <a:pt x="134" y="921"/>
                  </a:lnTo>
                  <a:lnTo>
                    <a:pt x="94" y="868"/>
                  </a:lnTo>
                  <a:lnTo>
                    <a:pt x="61" y="813"/>
                  </a:lnTo>
                  <a:lnTo>
                    <a:pt x="34" y="752"/>
                  </a:lnTo>
                  <a:lnTo>
                    <a:pt x="15" y="689"/>
                  </a:lnTo>
                  <a:lnTo>
                    <a:pt x="4" y="624"/>
                  </a:lnTo>
                  <a:lnTo>
                    <a:pt x="0" y="557"/>
                  </a:lnTo>
                  <a:lnTo>
                    <a:pt x="4" y="483"/>
                  </a:lnTo>
                  <a:lnTo>
                    <a:pt x="19" y="410"/>
                  </a:lnTo>
                  <a:lnTo>
                    <a:pt x="44" y="342"/>
                  </a:lnTo>
                  <a:lnTo>
                    <a:pt x="76" y="277"/>
                  </a:lnTo>
                  <a:lnTo>
                    <a:pt x="116" y="218"/>
                  </a:lnTo>
                  <a:lnTo>
                    <a:pt x="164" y="162"/>
                  </a:lnTo>
                  <a:lnTo>
                    <a:pt x="217" y="117"/>
                  </a:lnTo>
                  <a:lnTo>
                    <a:pt x="276" y="77"/>
                  </a:lnTo>
                  <a:lnTo>
                    <a:pt x="341" y="44"/>
                  </a:lnTo>
                  <a:lnTo>
                    <a:pt x="410" y="19"/>
                  </a:lnTo>
                  <a:lnTo>
                    <a:pt x="482" y="4"/>
                  </a:lnTo>
                  <a:lnTo>
                    <a:pt x="5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1D6B12-DA3F-01BC-D323-9935BBE73826}"/>
              </a:ext>
            </a:extLst>
          </p:cNvPr>
          <p:cNvGrpSpPr/>
          <p:nvPr/>
        </p:nvGrpSpPr>
        <p:grpSpPr>
          <a:xfrm>
            <a:off x="2515749" y="5456753"/>
            <a:ext cx="376238" cy="377826"/>
            <a:chOff x="6342591" y="2670175"/>
            <a:chExt cx="2205038" cy="2206625"/>
          </a:xfrm>
          <a:solidFill>
            <a:schemeClr val="accent5"/>
          </a:solidFill>
        </p:grpSpPr>
        <p:sp>
          <p:nvSpPr>
            <p:cNvPr id="40" name="Freeform 249">
              <a:extLst>
                <a:ext uri="{FF2B5EF4-FFF2-40B4-BE49-F238E27FC236}">
                  <a16:creationId xmlns:a16="http://schemas.microsoft.com/office/drawing/2014/main" id="{DC4A6871-78C7-F22A-6E07-D1C6D00B6D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42591" y="2670175"/>
              <a:ext cx="2205038" cy="2206625"/>
            </a:xfrm>
            <a:custGeom>
              <a:avLst/>
              <a:gdLst>
                <a:gd name="T0" fmla="*/ 612 w 1389"/>
                <a:gd name="T1" fmla="*/ 93 h 1390"/>
                <a:gd name="T2" fmla="*/ 457 w 1389"/>
                <a:gd name="T3" fmla="*/ 135 h 1390"/>
                <a:gd name="T4" fmla="*/ 324 w 1389"/>
                <a:gd name="T5" fmla="*/ 214 h 1390"/>
                <a:gd name="T6" fmla="*/ 213 w 1389"/>
                <a:gd name="T7" fmla="*/ 324 h 1390"/>
                <a:gd name="T8" fmla="*/ 135 w 1389"/>
                <a:gd name="T9" fmla="*/ 458 h 1390"/>
                <a:gd name="T10" fmla="*/ 93 w 1389"/>
                <a:gd name="T11" fmla="*/ 612 h 1390"/>
                <a:gd name="T12" fmla="*/ 93 w 1389"/>
                <a:gd name="T13" fmla="*/ 778 h 1390"/>
                <a:gd name="T14" fmla="*/ 135 w 1389"/>
                <a:gd name="T15" fmla="*/ 930 h 1390"/>
                <a:gd name="T16" fmla="*/ 213 w 1389"/>
                <a:gd name="T17" fmla="*/ 1066 h 1390"/>
                <a:gd name="T18" fmla="*/ 324 w 1389"/>
                <a:gd name="T19" fmla="*/ 1176 h 1390"/>
                <a:gd name="T20" fmla="*/ 457 w 1389"/>
                <a:gd name="T21" fmla="*/ 1255 h 1390"/>
                <a:gd name="T22" fmla="*/ 612 w 1389"/>
                <a:gd name="T23" fmla="*/ 1297 h 1390"/>
                <a:gd name="T24" fmla="*/ 777 w 1389"/>
                <a:gd name="T25" fmla="*/ 1297 h 1390"/>
                <a:gd name="T26" fmla="*/ 932 w 1389"/>
                <a:gd name="T27" fmla="*/ 1255 h 1390"/>
                <a:gd name="T28" fmla="*/ 1065 w 1389"/>
                <a:gd name="T29" fmla="*/ 1176 h 1390"/>
                <a:gd name="T30" fmla="*/ 1176 w 1389"/>
                <a:gd name="T31" fmla="*/ 1066 h 1390"/>
                <a:gd name="T32" fmla="*/ 1254 w 1389"/>
                <a:gd name="T33" fmla="*/ 930 h 1390"/>
                <a:gd name="T34" fmla="*/ 1296 w 1389"/>
                <a:gd name="T35" fmla="*/ 778 h 1390"/>
                <a:gd name="T36" fmla="*/ 1296 w 1389"/>
                <a:gd name="T37" fmla="*/ 612 h 1390"/>
                <a:gd name="T38" fmla="*/ 1254 w 1389"/>
                <a:gd name="T39" fmla="*/ 458 h 1390"/>
                <a:gd name="T40" fmla="*/ 1176 w 1389"/>
                <a:gd name="T41" fmla="*/ 324 h 1390"/>
                <a:gd name="T42" fmla="*/ 1065 w 1389"/>
                <a:gd name="T43" fmla="*/ 214 h 1390"/>
                <a:gd name="T44" fmla="*/ 932 w 1389"/>
                <a:gd name="T45" fmla="*/ 135 h 1390"/>
                <a:gd name="T46" fmla="*/ 777 w 1389"/>
                <a:gd name="T47" fmla="*/ 93 h 1390"/>
                <a:gd name="T48" fmla="*/ 695 w 1389"/>
                <a:gd name="T49" fmla="*/ 0 h 1390"/>
                <a:gd name="T50" fmla="*/ 865 w 1389"/>
                <a:gd name="T51" fmla="*/ 21 h 1390"/>
                <a:gd name="T52" fmla="*/ 1021 w 1389"/>
                <a:gd name="T53" fmla="*/ 82 h 1390"/>
                <a:gd name="T54" fmla="*/ 1155 w 1389"/>
                <a:gd name="T55" fmla="*/ 175 h 1390"/>
                <a:gd name="T56" fmla="*/ 1263 w 1389"/>
                <a:gd name="T57" fmla="*/ 297 h 1390"/>
                <a:gd name="T58" fmla="*/ 1341 w 1389"/>
                <a:gd name="T59" fmla="*/ 444 h 1390"/>
                <a:gd name="T60" fmla="*/ 1383 w 1389"/>
                <a:gd name="T61" fmla="*/ 608 h 1390"/>
                <a:gd name="T62" fmla="*/ 1383 w 1389"/>
                <a:gd name="T63" fmla="*/ 782 h 1390"/>
                <a:gd name="T64" fmla="*/ 1341 w 1389"/>
                <a:gd name="T65" fmla="*/ 946 h 1390"/>
                <a:gd name="T66" fmla="*/ 1263 w 1389"/>
                <a:gd name="T67" fmla="*/ 1091 h 1390"/>
                <a:gd name="T68" fmla="*/ 1155 w 1389"/>
                <a:gd name="T69" fmla="*/ 1215 h 1390"/>
                <a:gd name="T70" fmla="*/ 1021 w 1389"/>
                <a:gd name="T71" fmla="*/ 1308 h 1390"/>
                <a:gd name="T72" fmla="*/ 865 w 1389"/>
                <a:gd name="T73" fmla="*/ 1367 h 1390"/>
                <a:gd name="T74" fmla="*/ 695 w 1389"/>
                <a:gd name="T75" fmla="*/ 1390 h 1390"/>
                <a:gd name="T76" fmla="*/ 524 w 1389"/>
                <a:gd name="T77" fmla="*/ 1367 h 1390"/>
                <a:gd name="T78" fmla="*/ 368 w 1389"/>
                <a:gd name="T79" fmla="*/ 1308 h 1390"/>
                <a:gd name="T80" fmla="*/ 234 w 1389"/>
                <a:gd name="T81" fmla="*/ 1215 h 1390"/>
                <a:gd name="T82" fmla="*/ 126 w 1389"/>
                <a:gd name="T83" fmla="*/ 1091 h 1390"/>
                <a:gd name="T84" fmla="*/ 48 w 1389"/>
                <a:gd name="T85" fmla="*/ 946 h 1390"/>
                <a:gd name="T86" fmla="*/ 6 w 1389"/>
                <a:gd name="T87" fmla="*/ 782 h 1390"/>
                <a:gd name="T88" fmla="*/ 6 w 1389"/>
                <a:gd name="T89" fmla="*/ 608 h 1390"/>
                <a:gd name="T90" fmla="*/ 48 w 1389"/>
                <a:gd name="T91" fmla="*/ 444 h 1390"/>
                <a:gd name="T92" fmla="*/ 126 w 1389"/>
                <a:gd name="T93" fmla="*/ 297 h 1390"/>
                <a:gd name="T94" fmla="*/ 234 w 1389"/>
                <a:gd name="T95" fmla="*/ 175 h 1390"/>
                <a:gd name="T96" fmla="*/ 368 w 1389"/>
                <a:gd name="T97" fmla="*/ 82 h 1390"/>
                <a:gd name="T98" fmla="*/ 524 w 1389"/>
                <a:gd name="T99" fmla="*/ 21 h 1390"/>
                <a:gd name="T100" fmla="*/ 695 w 1389"/>
                <a:gd name="T101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9" h="1390">
                  <a:moveTo>
                    <a:pt x="695" y="88"/>
                  </a:moveTo>
                  <a:lnTo>
                    <a:pt x="612" y="93"/>
                  </a:lnTo>
                  <a:lnTo>
                    <a:pt x="533" y="109"/>
                  </a:lnTo>
                  <a:lnTo>
                    <a:pt x="457" y="135"/>
                  </a:lnTo>
                  <a:lnTo>
                    <a:pt x="389" y="170"/>
                  </a:lnTo>
                  <a:lnTo>
                    <a:pt x="324" y="214"/>
                  </a:lnTo>
                  <a:lnTo>
                    <a:pt x="265" y="265"/>
                  </a:lnTo>
                  <a:lnTo>
                    <a:pt x="213" y="324"/>
                  </a:lnTo>
                  <a:lnTo>
                    <a:pt x="170" y="387"/>
                  </a:lnTo>
                  <a:lnTo>
                    <a:pt x="135" y="458"/>
                  </a:lnTo>
                  <a:lnTo>
                    <a:pt x="109" y="534"/>
                  </a:lnTo>
                  <a:lnTo>
                    <a:pt x="93" y="612"/>
                  </a:lnTo>
                  <a:lnTo>
                    <a:pt x="88" y="694"/>
                  </a:lnTo>
                  <a:lnTo>
                    <a:pt x="93" y="778"/>
                  </a:lnTo>
                  <a:lnTo>
                    <a:pt x="109" y="856"/>
                  </a:lnTo>
                  <a:lnTo>
                    <a:pt x="135" y="930"/>
                  </a:lnTo>
                  <a:lnTo>
                    <a:pt x="170" y="1001"/>
                  </a:lnTo>
                  <a:lnTo>
                    <a:pt x="213" y="1066"/>
                  </a:lnTo>
                  <a:lnTo>
                    <a:pt x="265" y="1125"/>
                  </a:lnTo>
                  <a:lnTo>
                    <a:pt x="324" y="1176"/>
                  </a:lnTo>
                  <a:lnTo>
                    <a:pt x="389" y="1218"/>
                  </a:lnTo>
                  <a:lnTo>
                    <a:pt x="457" y="1255"/>
                  </a:lnTo>
                  <a:lnTo>
                    <a:pt x="533" y="1281"/>
                  </a:lnTo>
                  <a:lnTo>
                    <a:pt x="612" y="1297"/>
                  </a:lnTo>
                  <a:lnTo>
                    <a:pt x="695" y="1302"/>
                  </a:lnTo>
                  <a:lnTo>
                    <a:pt x="777" y="1297"/>
                  </a:lnTo>
                  <a:lnTo>
                    <a:pt x="855" y="1281"/>
                  </a:lnTo>
                  <a:lnTo>
                    <a:pt x="932" y="1255"/>
                  </a:lnTo>
                  <a:lnTo>
                    <a:pt x="1000" y="1218"/>
                  </a:lnTo>
                  <a:lnTo>
                    <a:pt x="1065" y="1176"/>
                  </a:lnTo>
                  <a:lnTo>
                    <a:pt x="1124" y="1125"/>
                  </a:lnTo>
                  <a:lnTo>
                    <a:pt x="1176" y="1066"/>
                  </a:lnTo>
                  <a:lnTo>
                    <a:pt x="1219" y="1001"/>
                  </a:lnTo>
                  <a:lnTo>
                    <a:pt x="1254" y="930"/>
                  </a:lnTo>
                  <a:lnTo>
                    <a:pt x="1280" y="856"/>
                  </a:lnTo>
                  <a:lnTo>
                    <a:pt x="1296" y="778"/>
                  </a:lnTo>
                  <a:lnTo>
                    <a:pt x="1301" y="694"/>
                  </a:lnTo>
                  <a:lnTo>
                    <a:pt x="1296" y="612"/>
                  </a:lnTo>
                  <a:lnTo>
                    <a:pt x="1280" y="534"/>
                  </a:lnTo>
                  <a:lnTo>
                    <a:pt x="1254" y="458"/>
                  </a:lnTo>
                  <a:lnTo>
                    <a:pt x="1219" y="387"/>
                  </a:lnTo>
                  <a:lnTo>
                    <a:pt x="1176" y="324"/>
                  </a:lnTo>
                  <a:lnTo>
                    <a:pt x="1124" y="265"/>
                  </a:lnTo>
                  <a:lnTo>
                    <a:pt x="1065" y="214"/>
                  </a:lnTo>
                  <a:lnTo>
                    <a:pt x="1000" y="170"/>
                  </a:lnTo>
                  <a:lnTo>
                    <a:pt x="932" y="135"/>
                  </a:lnTo>
                  <a:lnTo>
                    <a:pt x="855" y="109"/>
                  </a:lnTo>
                  <a:lnTo>
                    <a:pt x="777" y="93"/>
                  </a:lnTo>
                  <a:lnTo>
                    <a:pt x="695" y="88"/>
                  </a:lnTo>
                  <a:close/>
                  <a:moveTo>
                    <a:pt x="695" y="0"/>
                  </a:moveTo>
                  <a:lnTo>
                    <a:pt x="781" y="6"/>
                  </a:lnTo>
                  <a:lnTo>
                    <a:pt x="865" y="21"/>
                  </a:lnTo>
                  <a:lnTo>
                    <a:pt x="945" y="48"/>
                  </a:lnTo>
                  <a:lnTo>
                    <a:pt x="1021" y="82"/>
                  </a:lnTo>
                  <a:lnTo>
                    <a:pt x="1092" y="124"/>
                  </a:lnTo>
                  <a:lnTo>
                    <a:pt x="1155" y="175"/>
                  </a:lnTo>
                  <a:lnTo>
                    <a:pt x="1214" y="233"/>
                  </a:lnTo>
                  <a:lnTo>
                    <a:pt x="1263" y="297"/>
                  </a:lnTo>
                  <a:lnTo>
                    <a:pt x="1307" y="368"/>
                  </a:lnTo>
                  <a:lnTo>
                    <a:pt x="1341" y="444"/>
                  </a:lnTo>
                  <a:lnTo>
                    <a:pt x="1368" y="524"/>
                  </a:lnTo>
                  <a:lnTo>
                    <a:pt x="1383" y="608"/>
                  </a:lnTo>
                  <a:lnTo>
                    <a:pt x="1389" y="694"/>
                  </a:lnTo>
                  <a:lnTo>
                    <a:pt x="1383" y="782"/>
                  </a:lnTo>
                  <a:lnTo>
                    <a:pt x="1368" y="866"/>
                  </a:lnTo>
                  <a:lnTo>
                    <a:pt x="1341" y="946"/>
                  </a:lnTo>
                  <a:lnTo>
                    <a:pt x="1307" y="1022"/>
                  </a:lnTo>
                  <a:lnTo>
                    <a:pt x="1263" y="1091"/>
                  </a:lnTo>
                  <a:lnTo>
                    <a:pt x="1214" y="1155"/>
                  </a:lnTo>
                  <a:lnTo>
                    <a:pt x="1155" y="1215"/>
                  </a:lnTo>
                  <a:lnTo>
                    <a:pt x="1092" y="1264"/>
                  </a:lnTo>
                  <a:lnTo>
                    <a:pt x="1021" y="1308"/>
                  </a:lnTo>
                  <a:lnTo>
                    <a:pt x="945" y="1342"/>
                  </a:lnTo>
                  <a:lnTo>
                    <a:pt x="865" y="1367"/>
                  </a:lnTo>
                  <a:lnTo>
                    <a:pt x="781" y="1384"/>
                  </a:lnTo>
                  <a:lnTo>
                    <a:pt x="695" y="1390"/>
                  </a:lnTo>
                  <a:lnTo>
                    <a:pt x="608" y="1384"/>
                  </a:lnTo>
                  <a:lnTo>
                    <a:pt x="524" y="1367"/>
                  </a:lnTo>
                  <a:lnTo>
                    <a:pt x="444" y="1342"/>
                  </a:lnTo>
                  <a:lnTo>
                    <a:pt x="368" y="1308"/>
                  </a:lnTo>
                  <a:lnTo>
                    <a:pt x="297" y="1264"/>
                  </a:lnTo>
                  <a:lnTo>
                    <a:pt x="234" y="1215"/>
                  </a:lnTo>
                  <a:lnTo>
                    <a:pt x="175" y="1155"/>
                  </a:lnTo>
                  <a:lnTo>
                    <a:pt x="126" y="1091"/>
                  </a:lnTo>
                  <a:lnTo>
                    <a:pt x="82" y="1022"/>
                  </a:lnTo>
                  <a:lnTo>
                    <a:pt x="48" y="946"/>
                  </a:lnTo>
                  <a:lnTo>
                    <a:pt x="21" y="866"/>
                  </a:lnTo>
                  <a:lnTo>
                    <a:pt x="6" y="782"/>
                  </a:lnTo>
                  <a:lnTo>
                    <a:pt x="0" y="694"/>
                  </a:lnTo>
                  <a:lnTo>
                    <a:pt x="6" y="608"/>
                  </a:lnTo>
                  <a:lnTo>
                    <a:pt x="21" y="524"/>
                  </a:lnTo>
                  <a:lnTo>
                    <a:pt x="48" y="444"/>
                  </a:lnTo>
                  <a:lnTo>
                    <a:pt x="82" y="368"/>
                  </a:lnTo>
                  <a:lnTo>
                    <a:pt x="126" y="297"/>
                  </a:lnTo>
                  <a:lnTo>
                    <a:pt x="175" y="233"/>
                  </a:lnTo>
                  <a:lnTo>
                    <a:pt x="234" y="175"/>
                  </a:lnTo>
                  <a:lnTo>
                    <a:pt x="297" y="124"/>
                  </a:lnTo>
                  <a:lnTo>
                    <a:pt x="368" y="82"/>
                  </a:lnTo>
                  <a:lnTo>
                    <a:pt x="444" y="48"/>
                  </a:lnTo>
                  <a:lnTo>
                    <a:pt x="524" y="21"/>
                  </a:lnTo>
                  <a:lnTo>
                    <a:pt x="608" y="6"/>
                  </a:lnTo>
                  <a:lnTo>
                    <a:pt x="6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51">
              <a:extLst>
                <a:ext uri="{FF2B5EF4-FFF2-40B4-BE49-F238E27FC236}">
                  <a16:creationId xmlns:a16="http://schemas.microsoft.com/office/drawing/2014/main" id="{11F62FA5-C195-6193-A76C-8519D6793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0241" y="2930525"/>
              <a:ext cx="1709738" cy="838200"/>
            </a:xfrm>
            <a:custGeom>
              <a:avLst/>
              <a:gdLst>
                <a:gd name="T0" fmla="*/ 539 w 1077"/>
                <a:gd name="T1" fmla="*/ 0 h 528"/>
                <a:gd name="T2" fmla="*/ 618 w 1077"/>
                <a:gd name="T3" fmla="*/ 6 h 528"/>
                <a:gd name="T4" fmla="*/ 692 w 1077"/>
                <a:gd name="T5" fmla="*/ 23 h 528"/>
                <a:gd name="T6" fmla="*/ 762 w 1077"/>
                <a:gd name="T7" fmla="*/ 48 h 528"/>
                <a:gd name="T8" fmla="*/ 827 w 1077"/>
                <a:gd name="T9" fmla="*/ 84 h 528"/>
                <a:gd name="T10" fmla="*/ 886 w 1077"/>
                <a:gd name="T11" fmla="*/ 128 h 528"/>
                <a:gd name="T12" fmla="*/ 940 w 1077"/>
                <a:gd name="T13" fmla="*/ 179 h 528"/>
                <a:gd name="T14" fmla="*/ 983 w 1077"/>
                <a:gd name="T15" fmla="*/ 236 h 528"/>
                <a:gd name="T16" fmla="*/ 1022 w 1077"/>
                <a:gd name="T17" fmla="*/ 301 h 528"/>
                <a:gd name="T18" fmla="*/ 1050 w 1077"/>
                <a:gd name="T19" fmla="*/ 370 h 528"/>
                <a:gd name="T20" fmla="*/ 1067 w 1077"/>
                <a:gd name="T21" fmla="*/ 444 h 528"/>
                <a:gd name="T22" fmla="*/ 1075 w 1077"/>
                <a:gd name="T23" fmla="*/ 522 h 528"/>
                <a:gd name="T24" fmla="*/ 1077 w 1077"/>
                <a:gd name="T25" fmla="*/ 528 h 528"/>
                <a:gd name="T26" fmla="*/ 921 w 1077"/>
                <a:gd name="T27" fmla="*/ 528 h 528"/>
                <a:gd name="T28" fmla="*/ 921 w 1077"/>
                <a:gd name="T29" fmla="*/ 484 h 528"/>
                <a:gd name="T30" fmla="*/ 1012 w 1077"/>
                <a:gd name="T31" fmla="*/ 484 h 528"/>
                <a:gd name="T32" fmla="*/ 999 w 1077"/>
                <a:gd name="T33" fmla="*/ 416 h 528"/>
                <a:gd name="T34" fmla="*/ 976 w 1077"/>
                <a:gd name="T35" fmla="*/ 349 h 528"/>
                <a:gd name="T36" fmla="*/ 943 w 1077"/>
                <a:gd name="T37" fmla="*/ 288 h 528"/>
                <a:gd name="T38" fmla="*/ 903 w 1077"/>
                <a:gd name="T39" fmla="*/ 233 h 528"/>
                <a:gd name="T40" fmla="*/ 858 w 1077"/>
                <a:gd name="T41" fmla="*/ 183 h 528"/>
                <a:gd name="T42" fmla="*/ 804 w 1077"/>
                <a:gd name="T43" fmla="*/ 141 h 528"/>
                <a:gd name="T44" fmla="*/ 743 w 1077"/>
                <a:gd name="T45" fmla="*/ 109 h 528"/>
                <a:gd name="T46" fmla="*/ 680 w 1077"/>
                <a:gd name="T47" fmla="*/ 82 h 528"/>
                <a:gd name="T48" fmla="*/ 612 w 1077"/>
                <a:gd name="T49" fmla="*/ 67 h 528"/>
                <a:gd name="T50" fmla="*/ 539 w 1077"/>
                <a:gd name="T51" fmla="*/ 61 h 528"/>
                <a:gd name="T52" fmla="*/ 467 w 1077"/>
                <a:gd name="T53" fmla="*/ 67 h 528"/>
                <a:gd name="T54" fmla="*/ 398 w 1077"/>
                <a:gd name="T55" fmla="*/ 82 h 528"/>
                <a:gd name="T56" fmla="*/ 334 w 1077"/>
                <a:gd name="T57" fmla="*/ 109 h 528"/>
                <a:gd name="T58" fmla="*/ 275 w 1077"/>
                <a:gd name="T59" fmla="*/ 141 h 528"/>
                <a:gd name="T60" fmla="*/ 221 w 1077"/>
                <a:gd name="T61" fmla="*/ 183 h 528"/>
                <a:gd name="T62" fmla="*/ 174 w 1077"/>
                <a:gd name="T63" fmla="*/ 233 h 528"/>
                <a:gd name="T64" fmla="*/ 134 w 1077"/>
                <a:gd name="T65" fmla="*/ 288 h 528"/>
                <a:gd name="T66" fmla="*/ 103 w 1077"/>
                <a:gd name="T67" fmla="*/ 349 h 528"/>
                <a:gd name="T68" fmla="*/ 80 w 1077"/>
                <a:gd name="T69" fmla="*/ 416 h 528"/>
                <a:gd name="T70" fmla="*/ 67 w 1077"/>
                <a:gd name="T71" fmla="*/ 484 h 528"/>
                <a:gd name="T72" fmla="*/ 156 w 1077"/>
                <a:gd name="T73" fmla="*/ 484 h 528"/>
                <a:gd name="T74" fmla="*/ 156 w 1077"/>
                <a:gd name="T75" fmla="*/ 528 h 528"/>
                <a:gd name="T76" fmla="*/ 0 w 1077"/>
                <a:gd name="T77" fmla="*/ 528 h 528"/>
                <a:gd name="T78" fmla="*/ 2 w 1077"/>
                <a:gd name="T79" fmla="*/ 513 h 528"/>
                <a:gd name="T80" fmla="*/ 12 w 1077"/>
                <a:gd name="T81" fmla="*/ 437 h 528"/>
                <a:gd name="T82" fmla="*/ 31 w 1077"/>
                <a:gd name="T83" fmla="*/ 364 h 528"/>
                <a:gd name="T84" fmla="*/ 59 w 1077"/>
                <a:gd name="T85" fmla="*/ 296 h 528"/>
                <a:gd name="T86" fmla="*/ 97 w 1077"/>
                <a:gd name="T87" fmla="*/ 233 h 528"/>
                <a:gd name="T88" fmla="*/ 143 w 1077"/>
                <a:gd name="T89" fmla="*/ 175 h 528"/>
                <a:gd name="T90" fmla="*/ 195 w 1077"/>
                <a:gd name="T91" fmla="*/ 126 h 528"/>
                <a:gd name="T92" fmla="*/ 254 w 1077"/>
                <a:gd name="T93" fmla="*/ 82 h 528"/>
                <a:gd name="T94" fmla="*/ 318 w 1077"/>
                <a:gd name="T95" fmla="*/ 48 h 528"/>
                <a:gd name="T96" fmla="*/ 389 w 1077"/>
                <a:gd name="T97" fmla="*/ 21 h 528"/>
                <a:gd name="T98" fmla="*/ 461 w 1077"/>
                <a:gd name="T99" fmla="*/ 6 h 528"/>
                <a:gd name="T100" fmla="*/ 539 w 1077"/>
                <a:gd name="T101" fmla="*/ 0 h 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7" h="528">
                  <a:moveTo>
                    <a:pt x="539" y="0"/>
                  </a:moveTo>
                  <a:lnTo>
                    <a:pt x="618" y="6"/>
                  </a:lnTo>
                  <a:lnTo>
                    <a:pt x="692" y="23"/>
                  </a:lnTo>
                  <a:lnTo>
                    <a:pt x="762" y="48"/>
                  </a:lnTo>
                  <a:lnTo>
                    <a:pt x="827" y="84"/>
                  </a:lnTo>
                  <a:lnTo>
                    <a:pt x="886" y="128"/>
                  </a:lnTo>
                  <a:lnTo>
                    <a:pt x="940" y="179"/>
                  </a:lnTo>
                  <a:lnTo>
                    <a:pt x="983" y="236"/>
                  </a:lnTo>
                  <a:lnTo>
                    <a:pt x="1022" y="301"/>
                  </a:lnTo>
                  <a:lnTo>
                    <a:pt x="1050" y="370"/>
                  </a:lnTo>
                  <a:lnTo>
                    <a:pt x="1067" y="444"/>
                  </a:lnTo>
                  <a:lnTo>
                    <a:pt x="1075" y="522"/>
                  </a:lnTo>
                  <a:lnTo>
                    <a:pt x="1077" y="528"/>
                  </a:lnTo>
                  <a:lnTo>
                    <a:pt x="921" y="528"/>
                  </a:lnTo>
                  <a:lnTo>
                    <a:pt x="921" y="484"/>
                  </a:lnTo>
                  <a:lnTo>
                    <a:pt x="1012" y="484"/>
                  </a:lnTo>
                  <a:lnTo>
                    <a:pt x="999" y="416"/>
                  </a:lnTo>
                  <a:lnTo>
                    <a:pt x="976" y="349"/>
                  </a:lnTo>
                  <a:lnTo>
                    <a:pt x="943" y="288"/>
                  </a:lnTo>
                  <a:lnTo>
                    <a:pt x="903" y="233"/>
                  </a:lnTo>
                  <a:lnTo>
                    <a:pt x="858" y="183"/>
                  </a:lnTo>
                  <a:lnTo>
                    <a:pt x="804" y="141"/>
                  </a:lnTo>
                  <a:lnTo>
                    <a:pt x="743" y="109"/>
                  </a:lnTo>
                  <a:lnTo>
                    <a:pt x="680" y="82"/>
                  </a:lnTo>
                  <a:lnTo>
                    <a:pt x="612" y="67"/>
                  </a:lnTo>
                  <a:lnTo>
                    <a:pt x="539" y="61"/>
                  </a:lnTo>
                  <a:lnTo>
                    <a:pt x="467" y="67"/>
                  </a:lnTo>
                  <a:lnTo>
                    <a:pt x="398" y="82"/>
                  </a:lnTo>
                  <a:lnTo>
                    <a:pt x="334" y="109"/>
                  </a:lnTo>
                  <a:lnTo>
                    <a:pt x="275" y="141"/>
                  </a:lnTo>
                  <a:lnTo>
                    <a:pt x="221" y="183"/>
                  </a:lnTo>
                  <a:lnTo>
                    <a:pt x="174" y="233"/>
                  </a:lnTo>
                  <a:lnTo>
                    <a:pt x="134" y="288"/>
                  </a:lnTo>
                  <a:lnTo>
                    <a:pt x="103" y="349"/>
                  </a:lnTo>
                  <a:lnTo>
                    <a:pt x="80" y="416"/>
                  </a:lnTo>
                  <a:lnTo>
                    <a:pt x="67" y="484"/>
                  </a:lnTo>
                  <a:lnTo>
                    <a:pt x="156" y="484"/>
                  </a:lnTo>
                  <a:lnTo>
                    <a:pt x="156" y="528"/>
                  </a:lnTo>
                  <a:lnTo>
                    <a:pt x="0" y="528"/>
                  </a:lnTo>
                  <a:lnTo>
                    <a:pt x="2" y="513"/>
                  </a:lnTo>
                  <a:lnTo>
                    <a:pt x="12" y="437"/>
                  </a:lnTo>
                  <a:lnTo>
                    <a:pt x="31" y="364"/>
                  </a:lnTo>
                  <a:lnTo>
                    <a:pt x="59" y="296"/>
                  </a:lnTo>
                  <a:lnTo>
                    <a:pt x="97" y="233"/>
                  </a:lnTo>
                  <a:lnTo>
                    <a:pt x="143" y="175"/>
                  </a:lnTo>
                  <a:lnTo>
                    <a:pt x="195" y="126"/>
                  </a:lnTo>
                  <a:lnTo>
                    <a:pt x="254" y="82"/>
                  </a:lnTo>
                  <a:lnTo>
                    <a:pt x="318" y="48"/>
                  </a:lnTo>
                  <a:lnTo>
                    <a:pt x="389" y="21"/>
                  </a:lnTo>
                  <a:lnTo>
                    <a:pt x="461" y="6"/>
                  </a:lnTo>
                  <a:lnTo>
                    <a:pt x="53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53">
              <a:extLst>
                <a:ext uri="{FF2B5EF4-FFF2-40B4-BE49-F238E27FC236}">
                  <a16:creationId xmlns:a16="http://schemas.microsoft.com/office/drawing/2014/main" id="{E8E03F2F-2C3C-C3C9-341A-0AF9A88D4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804" y="4189413"/>
              <a:ext cx="855663" cy="423863"/>
            </a:xfrm>
            <a:custGeom>
              <a:avLst/>
              <a:gdLst>
                <a:gd name="T0" fmla="*/ 270 w 539"/>
                <a:gd name="T1" fmla="*/ 0 h 267"/>
                <a:gd name="T2" fmla="*/ 322 w 539"/>
                <a:gd name="T3" fmla="*/ 6 h 267"/>
                <a:gd name="T4" fmla="*/ 369 w 539"/>
                <a:gd name="T5" fmla="*/ 19 h 267"/>
                <a:gd name="T6" fmla="*/ 415 w 539"/>
                <a:gd name="T7" fmla="*/ 40 h 267"/>
                <a:gd name="T8" fmla="*/ 455 w 539"/>
                <a:gd name="T9" fmla="*/ 69 h 267"/>
                <a:gd name="T10" fmla="*/ 489 w 539"/>
                <a:gd name="T11" fmla="*/ 105 h 267"/>
                <a:gd name="T12" fmla="*/ 518 w 539"/>
                <a:gd name="T13" fmla="*/ 145 h 267"/>
                <a:gd name="T14" fmla="*/ 539 w 539"/>
                <a:gd name="T15" fmla="*/ 191 h 267"/>
                <a:gd name="T16" fmla="*/ 476 w 539"/>
                <a:gd name="T17" fmla="*/ 223 h 267"/>
                <a:gd name="T18" fmla="*/ 409 w 539"/>
                <a:gd name="T19" fmla="*/ 248 h 267"/>
                <a:gd name="T20" fmla="*/ 337 w 539"/>
                <a:gd name="T21" fmla="*/ 263 h 267"/>
                <a:gd name="T22" fmla="*/ 263 w 539"/>
                <a:gd name="T23" fmla="*/ 267 h 267"/>
                <a:gd name="T24" fmla="*/ 192 w 539"/>
                <a:gd name="T25" fmla="*/ 263 h 267"/>
                <a:gd name="T26" fmla="*/ 123 w 539"/>
                <a:gd name="T27" fmla="*/ 250 h 267"/>
                <a:gd name="T28" fmla="*/ 59 w 539"/>
                <a:gd name="T29" fmla="*/ 227 h 267"/>
                <a:gd name="T30" fmla="*/ 0 w 539"/>
                <a:gd name="T31" fmla="*/ 197 h 267"/>
                <a:gd name="T32" fmla="*/ 19 w 539"/>
                <a:gd name="T33" fmla="*/ 151 h 267"/>
                <a:gd name="T34" fmla="*/ 47 w 539"/>
                <a:gd name="T35" fmla="*/ 109 h 267"/>
                <a:gd name="T36" fmla="*/ 82 w 539"/>
                <a:gd name="T37" fmla="*/ 73 h 267"/>
                <a:gd name="T38" fmla="*/ 122 w 539"/>
                <a:gd name="T39" fmla="*/ 42 h 267"/>
                <a:gd name="T40" fmla="*/ 167 w 539"/>
                <a:gd name="T41" fmla="*/ 19 h 267"/>
                <a:gd name="T42" fmla="*/ 217 w 539"/>
                <a:gd name="T43" fmla="*/ 6 h 267"/>
                <a:gd name="T44" fmla="*/ 270 w 539"/>
                <a:gd name="T45" fmla="*/ 0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39" h="267">
                  <a:moveTo>
                    <a:pt x="270" y="0"/>
                  </a:moveTo>
                  <a:lnTo>
                    <a:pt x="322" y="6"/>
                  </a:lnTo>
                  <a:lnTo>
                    <a:pt x="369" y="19"/>
                  </a:lnTo>
                  <a:lnTo>
                    <a:pt x="415" y="40"/>
                  </a:lnTo>
                  <a:lnTo>
                    <a:pt x="455" y="69"/>
                  </a:lnTo>
                  <a:lnTo>
                    <a:pt x="489" y="105"/>
                  </a:lnTo>
                  <a:lnTo>
                    <a:pt x="518" y="145"/>
                  </a:lnTo>
                  <a:lnTo>
                    <a:pt x="539" y="191"/>
                  </a:lnTo>
                  <a:lnTo>
                    <a:pt x="476" y="223"/>
                  </a:lnTo>
                  <a:lnTo>
                    <a:pt x="409" y="248"/>
                  </a:lnTo>
                  <a:lnTo>
                    <a:pt x="337" y="263"/>
                  </a:lnTo>
                  <a:lnTo>
                    <a:pt x="263" y="267"/>
                  </a:lnTo>
                  <a:lnTo>
                    <a:pt x="192" y="263"/>
                  </a:lnTo>
                  <a:lnTo>
                    <a:pt x="123" y="250"/>
                  </a:lnTo>
                  <a:lnTo>
                    <a:pt x="59" y="227"/>
                  </a:lnTo>
                  <a:lnTo>
                    <a:pt x="0" y="197"/>
                  </a:lnTo>
                  <a:lnTo>
                    <a:pt x="19" y="151"/>
                  </a:lnTo>
                  <a:lnTo>
                    <a:pt x="47" y="109"/>
                  </a:lnTo>
                  <a:lnTo>
                    <a:pt x="82" y="73"/>
                  </a:lnTo>
                  <a:lnTo>
                    <a:pt x="122" y="42"/>
                  </a:lnTo>
                  <a:lnTo>
                    <a:pt x="167" y="19"/>
                  </a:lnTo>
                  <a:lnTo>
                    <a:pt x="217" y="6"/>
                  </a:lnTo>
                  <a:lnTo>
                    <a:pt x="27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D876C8-8D5F-8BB2-152B-67A56925BBD3}"/>
              </a:ext>
            </a:extLst>
          </p:cNvPr>
          <p:cNvGrpSpPr/>
          <p:nvPr/>
        </p:nvGrpSpPr>
        <p:grpSpPr>
          <a:xfrm>
            <a:off x="3052762" y="5468309"/>
            <a:ext cx="376238" cy="377826"/>
            <a:chOff x="9047162" y="2670175"/>
            <a:chExt cx="2205038" cy="2206625"/>
          </a:xfrm>
          <a:solidFill>
            <a:schemeClr val="accent5"/>
          </a:solidFill>
        </p:grpSpPr>
        <p:sp>
          <p:nvSpPr>
            <p:cNvPr id="44" name="Freeform 254">
              <a:extLst>
                <a:ext uri="{FF2B5EF4-FFF2-40B4-BE49-F238E27FC236}">
                  <a16:creationId xmlns:a16="http://schemas.microsoft.com/office/drawing/2014/main" id="{BB0921B9-DDAA-743A-8CBA-126876F97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1799" y="2946400"/>
              <a:ext cx="1655763" cy="1409700"/>
            </a:xfrm>
            <a:custGeom>
              <a:avLst/>
              <a:gdLst>
                <a:gd name="T0" fmla="*/ 522 w 1043"/>
                <a:gd name="T1" fmla="*/ 0 h 888"/>
                <a:gd name="T2" fmla="*/ 599 w 1043"/>
                <a:gd name="T3" fmla="*/ 5 h 888"/>
                <a:gd name="T4" fmla="*/ 673 w 1043"/>
                <a:gd name="T5" fmla="*/ 20 h 888"/>
                <a:gd name="T6" fmla="*/ 742 w 1043"/>
                <a:gd name="T7" fmla="*/ 47 h 888"/>
                <a:gd name="T8" fmla="*/ 806 w 1043"/>
                <a:gd name="T9" fmla="*/ 83 h 888"/>
                <a:gd name="T10" fmla="*/ 863 w 1043"/>
                <a:gd name="T11" fmla="*/ 127 h 888"/>
                <a:gd name="T12" fmla="*/ 915 w 1043"/>
                <a:gd name="T13" fmla="*/ 179 h 888"/>
                <a:gd name="T14" fmla="*/ 959 w 1043"/>
                <a:gd name="T15" fmla="*/ 236 h 888"/>
                <a:gd name="T16" fmla="*/ 995 w 1043"/>
                <a:gd name="T17" fmla="*/ 301 h 888"/>
                <a:gd name="T18" fmla="*/ 1022 w 1043"/>
                <a:gd name="T19" fmla="*/ 369 h 888"/>
                <a:gd name="T20" fmla="*/ 1037 w 1043"/>
                <a:gd name="T21" fmla="*/ 444 h 888"/>
                <a:gd name="T22" fmla="*/ 1043 w 1043"/>
                <a:gd name="T23" fmla="*/ 520 h 888"/>
                <a:gd name="T24" fmla="*/ 1039 w 1043"/>
                <a:gd name="T25" fmla="*/ 591 h 888"/>
                <a:gd name="T26" fmla="*/ 1025 w 1043"/>
                <a:gd name="T27" fmla="*/ 657 h 888"/>
                <a:gd name="T28" fmla="*/ 1003 w 1043"/>
                <a:gd name="T29" fmla="*/ 722 h 888"/>
                <a:gd name="T30" fmla="*/ 974 w 1043"/>
                <a:gd name="T31" fmla="*/ 781 h 888"/>
                <a:gd name="T32" fmla="*/ 936 w 1043"/>
                <a:gd name="T33" fmla="*/ 837 h 888"/>
                <a:gd name="T34" fmla="*/ 894 w 1043"/>
                <a:gd name="T35" fmla="*/ 888 h 888"/>
                <a:gd name="T36" fmla="*/ 522 w 1043"/>
                <a:gd name="T37" fmla="*/ 520 h 888"/>
                <a:gd name="T38" fmla="*/ 151 w 1043"/>
                <a:gd name="T39" fmla="*/ 888 h 888"/>
                <a:gd name="T40" fmla="*/ 107 w 1043"/>
                <a:gd name="T41" fmla="*/ 838 h 888"/>
                <a:gd name="T42" fmla="*/ 71 w 1043"/>
                <a:gd name="T43" fmla="*/ 783 h 888"/>
                <a:gd name="T44" fmla="*/ 40 w 1043"/>
                <a:gd name="T45" fmla="*/ 722 h 888"/>
                <a:gd name="T46" fmla="*/ 19 w 1043"/>
                <a:gd name="T47" fmla="*/ 659 h 888"/>
                <a:gd name="T48" fmla="*/ 4 w 1043"/>
                <a:gd name="T49" fmla="*/ 591 h 888"/>
                <a:gd name="T50" fmla="*/ 0 w 1043"/>
                <a:gd name="T51" fmla="*/ 520 h 888"/>
                <a:gd name="T52" fmla="*/ 6 w 1043"/>
                <a:gd name="T53" fmla="*/ 444 h 888"/>
                <a:gd name="T54" fmla="*/ 21 w 1043"/>
                <a:gd name="T55" fmla="*/ 369 h 888"/>
                <a:gd name="T56" fmla="*/ 48 w 1043"/>
                <a:gd name="T57" fmla="*/ 301 h 888"/>
                <a:gd name="T58" fmla="*/ 84 w 1043"/>
                <a:gd name="T59" fmla="*/ 236 h 888"/>
                <a:gd name="T60" fmla="*/ 128 w 1043"/>
                <a:gd name="T61" fmla="*/ 179 h 888"/>
                <a:gd name="T62" fmla="*/ 179 w 1043"/>
                <a:gd name="T63" fmla="*/ 127 h 888"/>
                <a:gd name="T64" fmla="*/ 239 w 1043"/>
                <a:gd name="T65" fmla="*/ 83 h 888"/>
                <a:gd name="T66" fmla="*/ 301 w 1043"/>
                <a:gd name="T67" fmla="*/ 47 h 888"/>
                <a:gd name="T68" fmla="*/ 372 w 1043"/>
                <a:gd name="T69" fmla="*/ 20 h 888"/>
                <a:gd name="T70" fmla="*/ 444 w 1043"/>
                <a:gd name="T71" fmla="*/ 5 h 888"/>
                <a:gd name="T72" fmla="*/ 522 w 1043"/>
                <a:gd name="T73" fmla="*/ 0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43" h="888">
                  <a:moveTo>
                    <a:pt x="522" y="0"/>
                  </a:moveTo>
                  <a:lnTo>
                    <a:pt x="599" y="5"/>
                  </a:lnTo>
                  <a:lnTo>
                    <a:pt x="673" y="20"/>
                  </a:lnTo>
                  <a:lnTo>
                    <a:pt x="742" y="47"/>
                  </a:lnTo>
                  <a:lnTo>
                    <a:pt x="806" y="83"/>
                  </a:lnTo>
                  <a:lnTo>
                    <a:pt x="863" y="127"/>
                  </a:lnTo>
                  <a:lnTo>
                    <a:pt x="915" y="179"/>
                  </a:lnTo>
                  <a:lnTo>
                    <a:pt x="959" y="236"/>
                  </a:lnTo>
                  <a:lnTo>
                    <a:pt x="995" y="301"/>
                  </a:lnTo>
                  <a:lnTo>
                    <a:pt x="1022" y="369"/>
                  </a:lnTo>
                  <a:lnTo>
                    <a:pt x="1037" y="444"/>
                  </a:lnTo>
                  <a:lnTo>
                    <a:pt x="1043" y="520"/>
                  </a:lnTo>
                  <a:lnTo>
                    <a:pt x="1039" y="591"/>
                  </a:lnTo>
                  <a:lnTo>
                    <a:pt x="1025" y="657"/>
                  </a:lnTo>
                  <a:lnTo>
                    <a:pt x="1003" y="722"/>
                  </a:lnTo>
                  <a:lnTo>
                    <a:pt x="974" y="781"/>
                  </a:lnTo>
                  <a:lnTo>
                    <a:pt x="936" y="837"/>
                  </a:lnTo>
                  <a:lnTo>
                    <a:pt x="894" y="888"/>
                  </a:lnTo>
                  <a:lnTo>
                    <a:pt x="522" y="520"/>
                  </a:lnTo>
                  <a:lnTo>
                    <a:pt x="151" y="888"/>
                  </a:lnTo>
                  <a:lnTo>
                    <a:pt x="107" y="838"/>
                  </a:lnTo>
                  <a:lnTo>
                    <a:pt x="71" y="783"/>
                  </a:lnTo>
                  <a:lnTo>
                    <a:pt x="40" y="722"/>
                  </a:lnTo>
                  <a:lnTo>
                    <a:pt x="19" y="659"/>
                  </a:lnTo>
                  <a:lnTo>
                    <a:pt x="4" y="591"/>
                  </a:lnTo>
                  <a:lnTo>
                    <a:pt x="0" y="520"/>
                  </a:lnTo>
                  <a:lnTo>
                    <a:pt x="6" y="444"/>
                  </a:lnTo>
                  <a:lnTo>
                    <a:pt x="21" y="369"/>
                  </a:lnTo>
                  <a:lnTo>
                    <a:pt x="48" y="301"/>
                  </a:lnTo>
                  <a:lnTo>
                    <a:pt x="84" y="236"/>
                  </a:lnTo>
                  <a:lnTo>
                    <a:pt x="128" y="179"/>
                  </a:lnTo>
                  <a:lnTo>
                    <a:pt x="179" y="127"/>
                  </a:lnTo>
                  <a:lnTo>
                    <a:pt x="239" y="83"/>
                  </a:lnTo>
                  <a:lnTo>
                    <a:pt x="301" y="47"/>
                  </a:lnTo>
                  <a:lnTo>
                    <a:pt x="372" y="20"/>
                  </a:lnTo>
                  <a:lnTo>
                    <a:pt x="444" y="5"/>
                  </a:lnTo>
                  <a:lnTo>
                    <a:pt x="522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55">
              <a:extLst>
                <a:ext uri="{FF2B5EF4-FFF2-40B4-BE49-F238E27FC236}">
                  <a16:creationId xmlns:a16="http://schemas.microsoft.com/office/drawing/2014/main" id="{268C5483-F43D-A6DB-A780-1869C6032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7162" y="2670175"/>
              <a:ext cx="2205038" cy="2206625"/>
            </a:xfrm>
            <a:custGeom>
              <a:avLst/>
              <a:gdLst>
                <a:gd name="T0" fmla="*/ 612 w 1389"/>
                <a:gd name="T1" fmla="*/ 93 h 1390"/>
                <a:gd name="T2" fmla="*/ 459 w 1389"/>
                <a:gd name="T3" fmla="*/ 135 h 1390"/>
                <a:gd name="T4" fmla="*/ 324 w 1389"/>
                <a:gd name="T5" fmla="*/ 214 h 1390"/>
                <a:gd name="T6" fmla="*/ 213 w 1389"/>
                <a:gd name="T7" fmla="*/ 324 h 1390"/>
                <a:gd name="T8" fmla="*/ 135 w 1389"/>
                <a:gd name="T9" fmla="*/ 458 h 1390"/>
                <a:gd name="T10" fmla="*/ 93 w 1389"/>
                <a:gd name="T11" fmla="*/ 612 h 1390"/>
                <a:gd name="T12" fmla="*/ 93 w 1389"/>
                <a:gd name="T13" fmla="*/ 778 h 1390"/>
                <a:gd name="T14" fmla="*/ 135 w 1389"/>
                <a:gd name="T15" fmla="*/ 930 h 1390"/>
                <a:gd name="T16" fmla="*/ 213 w 1389"/>
                <a:gd name="T17" fmla="*/ 1066 h 1390"/>
                <a:gd name="T18" fmla="*/ 324 w 1389"/>
                <a:gd name="T19" fmla="*/ 1176 h 1390"/>
                <a:gd name="T20" fmla="*/ 459 w 1389"/>
                <a:gd name="T21" fmla="*/ 1255 h 1390"/>
                <a:gd name="T22" fmla="*/ 612 w 1389"/>
                <a:gd name="T23" fmla="*/ 1297 h 1390"/>
                <a:gd name="T24" fmla="*/ 777 w 1389"/>
                <a:gd name="T25" fmla="*/ 1297 h 1390"/>
                <a:gd name="T26" fmla="*/ 932 w 1389"/>
                <a:gd name="T27" fmla="*/ 1255 h 1390"/>
                <a:gd name="T28" fmla="*/ 1065 w 1389"/>
                <a:gd name="T29" fmla="*/ 1176 h 1390"/>
                <a:gd name="T30" fmla="*/ 1176 w 1389"/>
                <a:gd name="T31" fmla="*/ 1066 h 1390"/>
                <a:gd name="T32" fmla="*/ 1254 w 1389"/>
                <a:gd name="T33" fmla="*/ 930 h 1390"/>
                <a:gd name="T34" fmla="*/ 1296 w 1389"/>
                <a:gd name="T35" fmla="*/ 778 h 1390"/>
                <a:gd name="T36" fmla="*/ 1296 w 1389"/>
                <a:gd name="T37" fmla="*/ 612 h 1390"/>
                <a:gd name="T38" fmla="*/ 1254 w 1389"/>
                <a:gd name="T39" fmla="*/ 458 h 1390"/>
                <a:gd name="T40" fmla="*/ 1176 w 1389"/>
                <a:gd name="T41" fmla="*/ 324 h 1390"/>
                <a:gd name="T42" fmla="*/ 1065 w 1389"/>
                <a:gd name="T43" fmla="*/ 214 h 1390"/>
                <a:gd name="T44" fmla="*/ 932 w 1389"/>
                <a:gd name="T45" fmla="*/ 135 h 1390"/>
                <a:gd name="T46" fmla="*/ 777 w 1389"/>
                <a:gd name="T47" fmla="*/ 93 h 1390"/>
                <a:gd name="T48" fmla="*/ 695 w 1389"/>
                <a:gd name="T49" fmla="*/ 0 h 1390"/>
                <a:gd name="T50" fmla="*/ 865 w 1389"/>
                <a:gd name="T51" fmla="*/ 21 h 1390"/>
                <a:gd name="T52" fmla="*/ 1021 w 1389"/>
                <a:gd name="T53" fmla="*/ 82 h 1390"/>
                <a:gd name="T54" fmla="*/ 1157 w 1389"/>
                <a:gd name="T55" fmla="*/ 175 h 1390"/>
                <a:gd name="T56" fmla="*/ 1265 w 1389"/>
                <a:gd name="T57" fmla="*/ 297 h 1390"/>
                <a:gd name="T58" fmla="*/ 1341 w 1389"/>
                <a:gd name="T59" fmla="*/ 444 h 1390"/>
                <a:gd name="T60" fmla="*/ 1383 w 1389"/>
                <a:gd name="T61" fmla="*/ 608 h 1390"/>
                <a:gd name="T62" fmla="*/ 1383 w 1389"/>
                <a:gd name="T63" fmla="*/ 782 h 1390"/>
                <a:gd name="T64" fmla="*/ 1341 w 1389"/>
                <a:gd name="T65" fmla="*/ 946 h 1390"/>
                <a:gd name="T66" fmla="*/ 1265 w 1389"/>
                <a:gd name="T67" fmla="*/ 1091 h 1390"/>
                <a:gd name="T68" fmla="*/ 1157 w 1389"/>
                <a:gd name="T69" fmla="*/ 1215 h 1390"/>
                <a:gd name="T70" fmla="*/ 1021 w 1389"/>
                <a:gd name="T71" fmla="*/ 1308 h 1390"/>
                <a:gd name="T72" fmla="*/ 865 w 1389"/>
                <a:gd name="T73" fmla="*/ 1367 h 1390"/>
                <a:gd name="T74" fmla="*/ 695 w 1389"/>
                <a:gd name="T75" fmla="*/ 1390 h 1390"/>
                <a:gd name="T76" fmla="*/ 524 w 1389"/>
                <a:gd name="T77" fmla="*/ 1367 h 1390"/>
                <a:gd name="T78" fmla="*/ 368 w 1389"/>
                <a:gd name="T79" fmla="*/ 1308 h 1390"/>
                <a:gd name="T80" fmla="*/ 234 w 1389"/>
                <a:gd name="T81" fmla="*/ 1215 h 1390"/>
                <a:gd name="T82" fmla="*/ 126 w 1389"/>
                <a:gd name="T83" fmla="*/ 1091 h 1390"/>
                <a:gd name="T84" fmla="*/ 48 w 1389"/>
                <a:gd name="T85" fmla="*/ 946 h 1390"/>
                <a:gd name="T86" fmla="*/ 6 w 1389"/>
                <a:gd name="T87" fmla="*/ 782 h 1390"/>
                <a:gd name="T88" fmla="*/ 6 w 1389"/>
                <a:gd name="T89" fmla="*/ 608 h 1390"/>
                <a:gd name="T90" fmla="*/ 48 w 1389"/>
                <a:gd name="T91" fmla="*/ 444 h 1390"/>
                <a:gd name="T92" fmla="*/ 126 w 1389"/>
                <a:gd name="T93" fmla="*/ 297 h 1390"/>
                <a:gd name="T94" fmla="*/ 234 w 1389"/>
                <a:gd name="T95" fmla="*/ 175 h 1390"/>
                <a:gd name="T96" fmla="*/ 368 w 1389"/>
                <a:gd name="T97" fmla="*/ 82 h 1390"/>
                <a:gd name="T98" fmla="*/ 524 w 1389"/>
                <a:gd name="T99" fmla="*/ 21 h 1390"/>
                <a:gd name="T100" fmla="*/ 695 w 1389"/>
                <a:gd name="T101" fmla="*/ 0 h 1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89" h="1390">
                  <a:moveTo>
                    <a:pt x="695" y="88"/>
                  </a:moveTo>
                  <a:lnTo>
                    <a:pt x="612" y="93"/>
                  </a:lnTo>
                  <a:lnTo>
                    <a:pt x="533" y="109"/>
                  </a:lnTo>
                  <a:lnTo>
                    <a:pt x="459" y="135"/>
                  </a:lnTo>
                  <a:lnTo>
                    <a:pt x="389" y="170"/>
                  </a:lnTo>
                  <a:lnTo>
                    <a:pt x="324" y="214"/>
                  </a:lnTo>
                  <a:lnTo>
                    <a:pt x="265" y="265"/>
                  </a:lnTo>
                  <a:lnTo>
                    <a:pt x="213" y="324"/>
                  </a:lnTo>
                  <a:lnTo>
                    <a:pt x="171" y="387"/>
                  </a:lnTo>
                  <a:lnTo>
                    <a:pt x="135" y="458"/>
                  </a:lnTo>
                  <a:lnTo>
                    <a:pt x="109" y="534"/>
                  </a:lnTo>
                  <a:lnTo>
                    <a:pt x="93" y="612"/>
                  </a:lnTo>
                  <a:lnTo>
                    <a:pt x="88" y="694"/>
                  </a:lnTo>
                  <a:lnTo>
                    <a:pt x="93" y="778"/>
                  </a:lnTo>
                  <a:lnTo>
                    <a:pt x="109" y="856"/>
                  </a:lnTo>
                  <a:lnTo>
                    <a:pt x="135" y="930"/>
                  </a:lnTo>
                  <a:lnTo>
                    <a:pt x="171" y="1001"/>
                  </a:lnTo>
                  <a:lnTo>
                    <a:pt x="213" y="1066"/>
                  </a:lnTo>
                  <a:lnTo>
                    <a:pt x="265" y="1125"/>
                  </a:lnTo>
                  <a:lnTo>
                    <a:pt x="324" y="1176"/>
                  </a:lnTo>
                  <a:lnTo>
                    <a:pt x="389" y="1218"/>
                  </a:lnTo>
                  <a:lnTo>
                    <a:pt x="459" y="1255"/>
                  </a:lnTo>
                  <a:lnTo>
                    <a:pt x="533" y="1281"/>
                  </a:lnTo>
                  <a:lnTo>
                    <a:pt x="612" y="1297"/>
                  </a:lnTo>
                  <a:lnTo>
                    <a:pt x="695" y="1302"/>
                  </a:lnTo>
                  <a:lnTo>
                    <a:pt x="777" y="1297"/>
                  </a:lnTo>
                  <a:lnTo>
                    <a:pt x="855" y="1281"/>
                  </a:lnTo>
                  <a:lnTo>
                    <a:pt x="932" y="1255"/>
                  </a:lnTo>
                  <a:lnTo>
                    <a:pt x="1002" y="1218"/>
                  </a:lnTo>
                  <a:lnTo>
                    <a:pt x="1065" y="1176"/>
                  </a:lnTo>
                  <a:lnTo>
                    <a:pt x="1124" y="1125"/>
                  </a:lnTo>
                  <a:lnTo>
                    <a:pt x="1176" y="1066"/>
                  </a:lnTo>
                  <a:lnTo>
                    <a:pt x="1219" y="1001"/>
                  </a:lnTo>
                  <a:lnTo>
                    <a:pt x="1254" y="930"/>
                  </a:lnTo>
                  <a:lnTo>
                    <a:pt x="1280" y="856"/>
                  </a:lnTo>
                  <a:lnTo>
                    <a:pt x="1296" y="778"/>
                  </a:lnTo>
                  <a:lnTo>
                    <a:pt x="1301" y="694"/>
                  </a:lnTo>
                  <a:lnTo>
                    <a:pt x="1296" y="612"/>
                  </a:lnTo>
                  <a:lnTo>
                    <a:pt x="1280" y="534"/>
                  </a:lnTo>
                  <a:lnTo>
                    <a:pt x="1254" y="458"/>
                  </a:lnTo>
                  <a:lnTo>
                    <a:pt x="1219" y="387"/>
                  </a:lnTo>
                  <a:lnTo>
                    <a:pt x="1176" y="324"/>
                  </a:lnTo>
                  <a:lnTo>
                    <a:pt x="1124" y="265"/>
                  </a:lnTo>
                  <a:lnTo>
                    <a:pt x="1065" y="214"/>
                  </a:lnTo>
                  <a:lnTo>
                    <a:pt x="1002" y="170"/>
                  </a:lnTo>
                  <a:lnTo>
                    <a:pt x="932" y="135"/>
                  </a:lnTo>
                  <a:lnTo>
                    <a:pt x="855" y="109"/>
                  </a:lnTo>
                  <a:lnTo>
                    <a:pt x="777" y="93"/>
                  </a:lnTo>
                  <a:lnTo>
                    <a:pt x="695" y="88"/>
                  </a:lnTo>
                  <a:close/>
                  <a:moveTo>
                    <a:pt x="695" y="0"/>
                  </a:moveTo>
                  <a:lnTo>
                    <a:pt x="781" y="6"/>
                  </a:lnTo>
                  <a:lnTo>
                    <a:pt x="865" y="21"/>
                  </a:lnTo>
                  <a:lnTo>
                    <a:pt x="945" y="48"/>
                  </a:lnTo>
                  <a:lnTo>
                    <a:pt x="1021" y="82"/>
                  </a:lnTo>
                  <a:lnTo>
                    <a:pt x="1092" y="124"/>
                  </a:lnTo>
                  <a:lnTo>
                    <a:pt x="1157" y="175"/>
                  </a:lnTo>
                  <a:lnTo>
                    <a:pt x="1214" y="233"/>
                  </a:lnTo>
                  <a:lnTo>
                    <a:pt x="1265" y="297"/>
                  </a:lnTo>
                  <a:lnTo>
                    <a:pt x="1307" y="368"/>
                  </a:lnTo>
                  <a:lnTo>
                    <a:pt x="1341" y="444"/>
                  </a:lnTo>
                  <a:lnTo>
                    <a:pt x="1368" y="524"/>
                  </a:lnTo>
                  <a:lnTo>
                    <a:pt x="1383" y="608"/>
                  </a:lnTo>
                  <a:lnTo>
                    <a:pt x="1389" y="694"/>
                  </a:lnTo>
                  <a:lnTo>
                    <a:pt x="1383" y="782"/>
                  </a:lnTo>
                  <a:lnTo>
                    <a:pt x="1368" y="866"/>
                  </a:lnTo>
                  <a:lnTo>
                    <a:pt x="1341" y="946"/>
                  </a:lnTo>
                  <a:lnTo>
                    <a:pt x="1307" y="1022"/>
                  </a:lnTo>
                  <a:lnTo>
                    <a:pt x="1265" y="1091"/>
                  </a:lnTo>
                  <a:lnTo>
                    <a:pt x="1214" y="1155"/>
                  </a:lnTo>
                  <a:lnTo>
                    <a:pt x="1157" y="1215"/>
                  </a:lnTo>
                  <a:lnTo>
                    <a:pt x="1092" y="1264"/>
                  </a:lnTo>
                  <a:lnTo>
                    <a:pt x="1021" y="1308"/>
                  </a:lnTo>
                  <a:lnTo>
                    <a:pt x="945" y="1342"/>
                  </a:lnTo>
                  <a:lnTo>
                    <a:pt x="865" y="1367"/>
                  </a:lnTo>
                  <a:lnTo>
                    <a:pt x="781" y="1384"/>
                  </a:lnTo>
                  <a:lnTo>
                    <a:pt x="695" y="1390"/>
                  </a:lnTo>
                  <a:lnTo>
                    <a:pt x="608" y="1384"/>
                  </a:lnTo>
                  <a:lnTo>
                    <a:pt x="524" y="1367"/>
                  </a:lnTo>
                  <a:lnTo>
                    <a:pt x="444" y="1342"/>
                  </a:lnTo>
                  <a:lnTo>
                    <a:pt x="368" y="1308"/>
                  </a:lnTo>
                  <a:lnTo>
                    <a:pt x="299" y="1264"/>
                  </a:lnTo>
                  <a:lnTo>
                    <a:pt x="234" y="1215"/>
                  </a:lnTo>
                  <a:lnTo>
                    <a:pt x="175" y="1155"/>
                  </a:lnTo>
                  <a:lnTo>
                    <a:pt x="126" y="1091"/>
                  </a:lnTo>
                  <a:lnTo>
                    <a:pt x="82" y="1022"/>
                  </a:lnTo>
                  <a:lnTo>
                    <a:pt x="48" y="946"/>
                  </a:lnTo>
                  <a:lnTo>
                    <a:pt x="23" y="866"/>
                  </a:lnTo>
                  <a:lnTo>
                    <a:pt x="6" y="782"/>
                  </a:lnTo>
                  <a:lnTo>
                    <a:pt x="0" y="694"/>
                  </a:lnTo>
                  <a:lnTo>
                    <a:pt x="6" y="608"/>
                  </a:lnTo>
                  <a:lnTo>
                    <a:pt x="23" y="524"/>
                  </a:lnTo>
                  <a:lnTo>
                    <a:pt x="48" y="444"/>
                  </a:lnTo>
                  <a:lnTo>
                    <a:pt x="82" y="368"/>
                  </a:lnTo>
                  <a:lnTo>
                    <a:pt x="126" y="297"/>
                  </a:lnTo>
                  <a:lnTo>
                    <a:pt x="175" y="233"/>
                  </a:lnTo>
                  <a:lnTo>
                    <a:pt x="234" y="175"/>
                  </a:lnTo>
                  <a:lnTo>
                    <a:pt x="299" y="124"/>
                  </a:lnTo>
                  <a:lnTo>
                    <a:pt x="368" y="82"/>
                  </a:lnTo>
                  <a:lnTo>
                    <a:pt x="444" y="48"/>
                  </a:lnTo>
                  <a:lnTo>
                    <a:pt x="524" y="21"/>
                  </a:lnTo>
                  <a:lnTo>
                    <a:pt x="608" y="6"/>
                  </a:lnTo>
                  <a:lnTo>
                    <a:pt x="69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56">
              <a:extLst>
                <a:ext uri="{FF2B5EF4-FFF2-40B4-BE49-F238E27FC236}">
                  <a16:creationId xmlns:a16="http://schemas.microsoft.com/office/drawing/2014/main" id="{40AE7428-68C0-42D9-36B2-72049CCCD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4" y="2951163"/>
              <a:ext cx="74613" cy="125413"/>
            </a:xfrm>
            <a:custGeom>
              <a:avLst/>
              <a:gdLst>
                <a:gd name="T0" fmla="*/ 0 w 47"/>
                <a:gd name="T1" fmla="*/ 0 h 79"/>
                <a:gd name="T2" fmla="*/ 47 w 47"/>
                <a:gd name="T3" fmla="*/ 0 h 79"/>
                <a:gd name="T4" fmla="*/ 47 w 47"/>
                <a:gd name="T5" fmla="*/ 54 h 79"/>
                <a:gd name="T6" fmla="*/ 45 w 47"/>
                <a:gd name="T7" fmla="*/ 61 h 79"/>
                <a:gd name="T8" fmla="*/ 43 w 47"/>
                <a:gd name="T9" fmla="*/ 69 h 79"/>
                <a:gd name="T10" fmla="*/ 38 w 47"/>
                <a:gd name="T11" fmla="*/ 73 h 79"/>
                <a:gd name="T12" fmla="*/ 32 w 47"/>
                <a:gd name="T13" fmla="*/ 77 h 79"/>
                <a:gd name="T14" fmla="*/ 24 w 47"/>
                <a:gd name="T15" fmla="*/ 79 h 79"/>
                <a:gd name="T16" fmla="*/ 17 w 47"/>
                <a:gd name="T17" fmla="*/ 77 h 79"/>
                <a:gd name="T18" fmla="*/ 9 w 47"/>
                <a:gd name="T19" fmla="*/ 73 h 79"/>
                <a:gd name="T20" fmla="*/ 5 w 47"/>
                <a:gd name="T21" fmla="*/ 69 h 79"/>
                <a:gd name="T22" fmla="*/ 2 w 47"/>
                <a:gd name="T23" fmla="*/ 61 h 79"/>
                <a:gd name="T24" fmla="*/ 0 w 47"/>
                <a:gd name="T25" fmla="*/ 54 h 79"/>
                <a:gd name="T26" fmla="*/ 0 w 47"/>
                <a:gd name="T2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7" h="79">
                  <a:moveTo>
                    <a:pt x="0" y="0"/>
                  </a:moveTo>
                  <a:lnTo>
                    <a:pt x="47" y="0"/>
                  </a:lnTo>
                  <a:lnTo>
                    <a:pt x="47" y="54"/>
                  </a:lnTo>
                  <a:lnTo>
                    <a:pt x="45" y="61"/>
                  </a:lnTo>
                  <a:lnTo>
                    <a:pt x="43" y="69"/>
                  </a:lnTo>
                  <a:lnTo>
                    <a:pt x="38" y="73"/>
                  </a:lnTo>
                  <a:lnTo>
                    <a:pt x="32" y="77"/>
                  </a:lnTo>
                  <a:lnTo>
                    <a:pt x="24" y="79"/>
                  </a:lnTo>
                  <a:lnTo>
                    <a:pt x="17" y="77"/>
                  </a:lnTo>
                  <a:lnTo>
                    <a:pt x="9" y="73"/>
                  </a:lnTo>
                  <a:lnTo>
                    <a:pt x="5" y="69"/>
                  </a:lnTo>
                  <a:lnTo>
                    <a:pt x="2" y="61"/>
                  </a:lnTo>
                  <a:lnTo>
                    <a:pt x="0" y="5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57">
              <a:extLst>
                <a:ext uri="{FF2B5EF4-FFF2-40B4-BE49-F238E27FC236}">
                  <a16:creationId xmlns:a16="http://schemas.microsoft.com/office/drawing/2014/main" id="{090F30BF-99E9-1D77-3E94-5203FFA7D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47387" y="3735388"/>
              <a:ext cx="123825" cy="76200"/>
            </a:xfrm>
            <a:custGeom>
              <a:avLst/>
              <a:gdLst>
                <a:gd name="T0" fmla="*/ 24 w 78"/>
                <a:gd name="T1" fmla="*/ 0 h 48"/>
                <a:gd name="T2" fmla="*/ 78 w 78"/>
                <a:gd name="T3" fmla="*/ 0 h 48"/>
                <a:gd name="T4" fmla="*/ 78 w 78"/>
                <a:gd name="T5" fmla="*/ 48 h 48"/>
                <a:gd name="T6" fmla="*/ 24 w 78"/>
                <a:gd name="T7" fmla="*/ 48 h 48"/>
                <a:gd name="T8" fmla="*/ 17 w 78"/>
                <a:gd name="T9" fmla="*/ 46 h 48"/>
                <a:gd name="T10" fmla="*/ 9 w 78"/>
                <a:gd name="T11" fmla="*/ 42 h 48"/>
                <a:gd name="T12" fmla="*/ 5 w 78"/>
                <a:gd name="T13" fmla="*/ 38 h 48"/>
                <a:gd name="T14" fmla="*/ 2 w 78"/>
                <a:gd name="T15" fmla="*/ 31 h 48"/>
                <a:gd name="T16" fmla="*/ 0 w 78"/>
                <a:gd name="T17" fmla="*/ 23 h 48"/>
                <a:gd name="T18" fmla="*/ 2 w 78"/>
                <a:gd name="T19" fmla="*/ 15 h 48"/>
                <a:gd name="T20" fmla="*/ 5 w 78"/>
                <a:gd name="T21" fmla="*/ 10 h 48"/>
                <a:gd name="T22" fmla="*/ 9 w 78"/>
                <a:gd name="T23" fmla="*/ 4 h 48"/>
                <a:gd name="T24" fmla="*/ 17 w 78"/>
                <a:gd name="T25" fmla="*/ 2 h 48"/>
                <a:gd name="T26" fmla="*/ 24 w 78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8" h="48">
                  <a:moveTo>
                    <a:pt x="24" y="0"/>
                  </a:moveTo>
                  <a:lnTo>
                    <a:pt x="78" y="0"/>
                  </a:lnTo>
                  <a:lnTo>
                    <a:pt x="78" y="48"/>
                  </a:lnTo>
                  <a:lnTo>
                    <a:pt x="24" y="48"/>
                  </a:lnTo>
                  <a:lnTo>
                    <a:pt x="17" y="46"/>
                  </a:lnTo>
                  <a:lnTo>
                    <a:pt x="9" y="42"/>
                  </a:lnTo>
                  <a:lnTo>
                    <a:pt x="5" y="38"/>
                  </a:lnTo>
                  <a:lnTo>
                    <a:pt x="2" y="31"/>
                  </a:lnTo>
                  <a:lnTo>
                    <a:pt x="0" y="23"/>
                  </a:lnTo>
                  <a:lnTo>
                    <a:pt x="2" y="15"/>
                  </a:lnTo>
                  <a:lnTo>
                    <a:pt x="5" y="10"/>
                  </a:lnTo>
                  <a:lnTo>
                    <a:pt x="9" y="4"/>
                  </a:lnTo>
                  <a:lnTo>
                    <a:pt x="17" y="2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58">
              <a:extLst>
                <a:ext uri="{FF2B5EF4-FFF2-40B4-BE49-F238E27FC236}">
                  <a16:creationId xmlns:a16="http://schemas.microsoft.com/office/drawing/2014/main" id="{79E5AC94-AB0B-FDCA-1BFB-8158446AD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31324" y="3735388"/>
              <a:ext cx="120650" cy="76200"/>
            </a:xfrm>
            <a:custGeom>
              <a:avLst/>
              <a:gdLst>
                <a:gd name="T0" fmla="*/ 0 w 76"/>
                <a:gd name="T1" fmla="*/ 0 h 48"/>
                <a:gd name="T2" fmla="*/ 53 w 76"/>
                <a:gd name="T3" fmla="*/ 0 h 48"/>
                <a:gd name="T4" fmla="*/ 61 w 76"/>
                <a:gd name="T5" fmla="*/ 2 h 48"/>
                <a:gd name="T6" fmla="*/ 67 w 76"/>
                <a:gd name="T7" fmla="*/ 4 h 48"/>
                <a:gd name="T8" fmla="*/ 72 w 76"/>
                <a:gd name="T9" fmla="*/ 10 h 48"/>
                <a:gd name="T10" fmla="*/ 74 w 76"/>
                <a:gd name="T11" fmla="*/ 15 h 48"/>
                <a:gd name="T12" fmla="*/ 76 w 76"/>
                <a:gd name="T13" fmla="*/ 23 h 48"/>
                <a:gd name="T14" fmla="*/ 74 w 76"/>
                <a:gd name="T15" fmla="*/ 31 h 48"/>
                <a:gd name="T16" fmla="*/ 72 w 76"/>
                <a:gd name="T17" fmla="*/ 38 h 48"/>
                <a:gd name="T18" fmla="*/ 67 w 76"/>
                <a:gd name="T19" fmla="*/ 42 h 48"/>
                <a:gd name="T20" fmla="*/ 61 w 76"/>
                <a:gd name="T21" fmla="*/ 46 h 48"/>
                <a:gd name="T22" fmla="*/ 53 w 76"/>
                <a:gd name="T23" fmla="*/ 48 h 48"/>
                <a:gd name="T24" fmla="*/ 0 w 76"/>
                <a:gd name="T25" fmla="*/ 48 h 48"/>
                <a:gd name="T26" fmla="*/ 0 w 76"/>
                <a:gd name="T2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48">
                  <a:moveTo>
                    <a:pt x="0" y="0"/>
                  </a:moveTo>
                  <a:lnTo>
                    <a:pt x="53" y="0"/>
                  </a:lnTo>
                  <a:lnTo>
                    <a:pt x="61" y="2"/>
                  </a:lnTo>
                  <a:lnTo>
                    <a:pt x="67" y="4"/>
                  </a:lnTo>
                  <a:lnTo>
                    <a:pt x="72" y="10"/>
                  </a:lnTo>
                  <a:lnTo>
                    <a:pt x="74" y="15"/>
                  </a:lnTo>
                  <a:lnTo>
                    <a:pt x="76" y="23"/>
                  </a:lnTo>
                  <a:lnTo>
                    <a:pt x="74" y="31"/>
                  </a:lnTo>
                  <a:lnTo>
                    <a:pt x="72" y="38"/>
                  </a:lnTo>
                  <a:lnTo>
                    <a:pt x="67" y="42"/>
                  </a:lnTo>
                  <a:lnTo>
                    <a:pt x="61" y="46"/>
                  </a:lnTo>
                  <a:lnTo>
                    <a:pt x="53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59">
              <a:extLst>
                <a:ext uri="{FF2B5EF4-FFF2-40B4-BE49-F238E27FC236}">
                  <a16:creationId xmlns:a16="http://schemas.microsoft.com/office/drawing/2014/main" id="{8057A79E-9335-5A67-8866-0B8D3D5B1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4662" y="3167063"/>
              <a:ext cx="122238" cy="120650"/>
            </a:xfrm>
            <a:custGeom>
              <a:avLst/>
              <a:gdLst>
                <a:gd name="T0" fmla="*/ 44 w 77"/>
                <a:gd name="T1" fmla="*/ 0 h 76"/>
                <a:gd name="T2" fmla="*/ 77 w 77"/>
                <a:gd name="T3" fmla="*/ 32 h 76"/>
                <a:gd name="T4" fmla="*/ 38 w 77"/>
                <a:gd name="T5" fmla="*/ 70 h 76"/>
                <a:gd name="T6" fmla="*/ 29 w 77"/>
                <a:gd name="T7" fmla="*/ 76 h 76"/>
                <a:gd name="T8" fmla="*/ 16 w 77"/>
                <a:gd name="T9" fmla="*/ 76 h 76"/>
                <a:gd name="T10" fmla="*/ 6 w 77"/>
                <a:gd name="T11" fmla="*/ 70 h 76"/>
                <a:gd name="T12" fmla="*/ 0 w 77"/>
                <a:gd name="T13" fmla="*/ 61 h 76"/>
                <a:gd name="T14" fmla="*/ 0 w 77"/>
                <a:gd name="T15" fmla="*/ 47 h 76"/>
                <a:gd name="T16" fmla="*/ 6 w 77"/>
                <a:gd name="T17" fmla="*/ 38 h 76"/>
                <a:gd name="T18" fmla="*/ 44 w 77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6">
                  <a:moveTo>
                    <a:pt x="44" y="0"/>
                  </a:moveTo>
                  <a:lnTo>
                    <a:pt x="77" y="32"/>
                  </a:lnTo>
                  <a:lnTo>
                    <a:pt x="38" y="70"/>
                  </a:lnTo>
                  <a:lnTo>
                    <a:pt x="29" y="76"/>
                  </a:lnTo>
                  <a:lnTo>
                    <a:pt x="16" y="76"/>
                  </a:lnTo>
                  <a:lnTo>
                    <a:pt x="6" y="70"/>
                  </a:lnTo>
                  <a:lnTo>
                    <a:pt x="0" y="61"/>
                  </a:lnTo>
                  <a:lnTo>
                    <a:pt x="0" y="47"/>
                  </a:lnTo>
                  <a:lnTo>
                    <a:pt x="6" y="38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60">
              <a:extLst>
                <a:ext uri="{FF2B5EF4-FFF2-40B4-BE49-F238E27FC236}">
                  <a16:creationId xmlns:a16="http://schemas.microsoft.com/office/drawing/2014/main" id="{FF740372-A075-5B44-DBD5-9369816F5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462" y="4256088"/>
              <a:ext cx="125413" cy="123825"/>
            </a:xfrm>
            <a:custGeom>
              <a:avLst/>
              <a:gdLst>
                <a:gd name="T0" fmla="*/ 50 w 79"/>
                <a:gd name="T1" fmla="*/ 0 h 78"/>
                <a:gd name="T2" fmla="*/ 61 w 79"/>
                <a:gd name="T3" fmla="*/ 0 h 78"/>
                <a:gd name="T4" fmla="*/ 73 w 79"/>
                <a:gd name="T5" fmla="*/ 6 h 78"/>
                <a:gd name="T6" fmla="*/ 79 w 79"/>
                <a:gd name="T7" fmla="*/ 17 h 78"/>
                <a:gd name="T8" fmla="*/ 79 w 79"/>
                <a:gd name="T9" fmla="*/ 29 h 78"/>
                <a:gd name="T10" fmla="*/ 73 w 79"/>
                <a:gd name="T11" fmla="*/ 40 h 78"/>
                <a:gd name="T12" fmla="*/ 35 w 79"/>
                <a:gd name="T13" fmla="*/ 78 h 78"/>
                <a:gd name="T14" fmla="*/ 0 w 79"/>
                <a:gd name="T15" fmla="*/ 44 h 78"/>
                <a:gd name="T16" fmla="*/ 39 w 79"/>
                <a:gd name="T17" fmla="*/ 6 h 78"/>
                <a:gd name="T18" fmla="*/ 50 w 79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8">
                  <a:moveTo>
                    <a:pt x="50" y="0"/>
                  </a:moveTo>
                  <a:lnTo>
                    <a:pt x="61" y="0"/>
                  </a:lnTo>
                  <a:lnTo>
                    <a:pt x="73" y="6"/>
                  </a:lnTo>
                  <a:lnTo>
                    <a:pt x="79" y="17"/>
                  </a:lnTo>
                  <a:lnTo>
                    <a:pt x="79" y="29"/>
                  </a:lnTo>
                  <a:lnTo>
                    <a:pt x="73" y="40"/>
                  </a:lnTo>
                  <a:lnTo>
                    <a:pt x="35" y="78"/>
                  </a:lnTo>
                  <a:lnTo>
                    <a:pt x="0" y="44"/>
                  </a:lnTo>
                  <a:lnTo>
                    <a:pt x="39" y="6"/>
                  </a:lnTo>
                  <a:lnTo>
                    <a:pt x="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61">
              <a:extLst>
                <a:ext uri="{FF2B5EF4-FFF2-40B4-BE49-F238E27FC236}">
                  <a16:creationId xmlns:a16="http://schemas.microsoft.com/office/drawing/2014/main" id="{9EA8C2AB-303C-7CCC-AABB-F517905EE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34662" y="4256088"/>
              <a:ext cx="122238" cy="123825"/>
            </a:xfrm>
            <a:custGeom>
              <a:avLst/>
              <a:gdLst>
                <a:gd name="T0" fmla="*/ 16 w 77"/>
                <a:gd name="T1" fmla="*/ 0 h 78"/>
                <a:gd name="T2" fmla="*/ 29 w 77"/>
                <a:gd name="T3" fmla="*/ 0 h 78"/>
                <a:gd name="T4" fmla="*/ 38 w 77"/>
                <a:gd name="T5" fmla="*/ 6 h 78"/>
                <a:gd name="T6" fmla="*/ 77 w 77"/>
                <a:gd name="T7" fmla="*/ 44 h 78"/>
                <a:gd name="T8" fmla="*/ 44 w 77"/>
                <a:gd name="T9" fmla="*/ 78 h 78"/>
                <a:gd name="T10" fmla="*/ 6 w 77"/>
                <a:gd name="T11" fmla="*/ 40 h 78"/>
                <a:gd name="T12" fmla="*/ 0 w 77"/>
                <a:gd name="T13" fmla="*/ 29 h 78"/>
                <a:gd name="T14" fmla="*/ 0 w 77"/>
                <a:gd name="T15" fmla="*/ 17 h 78"/>
                <a:gd name="T16" fmla="*/ 6 w 77"/>
                <a:gd name="T17" fmla="*/ 6 h 78"/>
                <a:gd name="T18" fmla="*/ 16 w 77"/>
                <a:gd name="T19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78">
                  <a:moveTo>
                    <a:pt x="16" y="0"/>
                  </a:moveTo>
                  <a:lnTo>
                    <a:pt x="29" y="0"/>
                  </a:lnTo>
                  <a:lnTo>
                    <a:pt x="38" y="6"/>
                  </a:lnTo>
                  <a:lnTo>
                    <a:pt x="77" y="44"/>
                  </a:lnTo>
                  <a:lnTo>
                    <a:pt x="44" y="78"/>
                  </a:lnTo>
                  <a:lnTo>
                    <a:pt x="6" y="40"/>
                  </a:lnTo>
                  <a:lnTo>
                    <a:pt x="0" y="29"/>
                  </a:lnTo>
                  <a:lnTo>
                    <a:pt x="0" y="17"/>
                  </a:lnTo>
                  <a:lnTo>
                    <a:pt x="6" y="6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62">
              <a:extLst>
                <a:ext uri="{FF2B5EF4-FFF2-40B4-BE49-F238E27FC236}">
                  <a16:creationId xmlns:a16="http://schemas.microsoft.com/office/drawing/2014/main" id="{77786E53-9A65-A9BE-0318-CC7EA503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2462" y="3167063"/>
              <a:ext cx="125413" cy="120650"/>
            </a:xfrm>
            <a:custGeom>
              <a:avLst/>
              <a:gdLst>
                <a:gd name="T0" fmla="*/ 35 w 79"/>
                <a:gd name="T1" fmla="*/ 0 h 76"/>
                <a:gd name="T2" fmla="*/ 73 w 79"/>
                <a:gd name="T3" fmla="*/ 38 h 76"/>
                <a:gd name="T4" fmla="*/ 79 w 79"/>
                <a:gd name="T5" fmla="*/ 47 h 76"/>
                <a:gd name="T6" fmla="*/ 79 w 79"/>
                <a:gd name="T7" fmla="*/ 61 h 76"/>
                <a:gd name="T8" fmla="*/ 73 w 79"/>
                <a:gd name="T9" fmla="*/ 70 h 76"/>
                <a:gd name="T10" fmla="*/ 61 w 79"/>
                <a:gd name="T11" fmla="*/ 76 h 76"/>
                <a:gd name="T12" fmla="*/ 50 w 79"/>
                <a:gd name="T13" fmla="*/ 76 h 76"/>
                <a:gd name="T14" fmla="*/ 39 w 79"/>
                <a:gd name="T15" fmla="*/ 70 h 76"/>
                <a:gd name="T16" fmla="*/ 0 w 79"/>
                <a:gd name="T17" fmla="*/ 32 h 76"/>
                <a:gd name="T18" fmla="*/ 35 w 79"/>
                <a:gd name="T19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9" h="76">
                  <a:moveTo>
                    <a:pt x="35" y="0"/>
                  </a:moveTo>
                  <a:lnTo>
                    <a:pt x="73" y="38"/>
                  </a:lnTo>
                  <a:lnTo>
                    <a:pt x="79" y="47"/>
                  </a:lnTo>
                  <a:lnTo>
                    <a:pt x="79" y="61"/>
                  </a:lnTo>
                  <a:lnTo>
                    <a:pt x="73" y="70"/>
                  </a:lnTo>
                  <a:lnTo>
                    <a:pt x="61" y="76"/>
                  </a:lnTo>
                  <a:lnTo>
                    <a:pt x="50" y="76"/>
                  </a:lnTo>
                  <a:lnTo>
                    <a:pt x="39" y="70"/>
                  </a:lnTo>
                  <a:lnTo>
                    <a:pt x="0" y="32"/>
                  </a:lnTo>
                  <a:lnTo>
                    <a:pt x="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265">
              <a:extLst>
                <a:ext uri="{FF2B5EF4-FFF2-40B4-BE49-F238E27FC236}">
                  <a16:creationId xmlns:a16="http://schemas.microsoft.com/office/drawing/2014/main" id="{F47E7439-088A-610F-5C67-74A456E8B8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70999" y="2894013"/>
              <a:ext cx="1757363" cy="1525588"/>
            </a:xfrm>
            <a:custGeom>
              <a:avLst/>
              <a:gdLst>
                <a:gd name="T0" fmla="*/ 636 w 1107"/>
                <a:gd name="T1" fmla="*/ 6 h 961"/>
                <a:gd name="T2" fmla="*/ 787 w 1107"/>
                <a:gd name="T3" fmla="*/ 52 h 961"/>
                <a:gd name="T4" fmla="*/ 916 w 1107"/>
                <a:gd name="T5" fmla="*/ 135 h 961"/>
                <a:gd name="T6" fmla="*/ 1017 w 1107"/>
                <a:gd name="T7" fmla="*/ 252 h 961"/>
                <a:gd name="T8" fmla="*/ 1084 w 1107"/>
                <a:gd name="T9" fmla="*/ 395 h 961"/>
                <a:gd name="T10" fmla="*/ 1107 w 1107"/>
                <a:gd name="T11" fmla="*/ 553 h 961"/>
                <a:gd name="T12" fmla="*/ 1084 w 1107"/>
                <a:gd name="T13" fmla="*/ 707 h 961"/>
                <a:gd name="T14" fmla="*/ 1023 w 1107"/>
                <a:gd name="T15" fmla="*/ 847 h 961"/>
                <a:gd name="T16" fmla="*/ 928 w 1107"/>
                <a:gd name="T17" fmla="*/ 961 h 961"/>
                <a:gd name="T18" fmla="*/ 934 w 1107"/>
                <a:gd name="T19" fmla="*/ 871 h 961"/>
                <a:gd name="T20" fmla="*/ 1006 w 1107"/>
                <a:gd name="T21" fmla="*/ 757 h 961"/>
                <a:gd name="T22" fmla="*/ 1044 w 1107"/>
                <a:gd name="T23" fmla="*/ 626 h 961"/>
                <a:gd name="T24" fmla="*/ 1044 w 1107"/>
                <a:gd name="T25" fmla="*/ 481 h 961"/>
                <a:gd name="T26" fmla="*/ 1002 w 1107"/>
                <a:gd name="T27" fmla="*/ 345 h 961"/>
                <a:gd name="T28" fmla="*/ 928 w 1107"/>
                <a:gd name="T29" fmla="*/ 229 h 961"/>
                <a:gd name="T30" fmla="*/ 823 w 1107"/>
                <a:gd name="T31" fmla="*/ 137 h 961"/>
                <a:gd name="T32" fmla="*/ 697 w 1107"/>
                <a:gd name="T33" fmla="*/ 78 h 961"/>
                <a:gd name="T34" fmla="*/ 554 w 1107"/>
                <a:gd name="T35" fmla="*/ 57 h 961"/>
                <a:gd name="T36" fmla="*/ 412 w 1107"/>
                <a:gd name="T37" fmla="*/ 78 h 961"/>
                <a:gd name="T38" fmla="*/ 284 w 1107"/>
                <a:gd name="T39" fmla="*/ 137 h 961"/>
                <a:gd name="T40" fmla="*/ 181 w 1107"/>
                <a:gd name="T41" fmla="*/ 229 h 961"/>
                <a:gd name="T42" fmla="*/ 105 w 1107"/>
                <a:gd name="T43" fmla="*/ 345 h 961"/>
                <a:gd name="T44" fmla="*/ 65 w 1107"/>
                <a:gd name="T45" fmla="*/ 481 h 961"/>
                <a:gd name="T46" fmla="*/ 63 w 1107"/>
                <a:gd name="T47" fmla="*/ 626 h 961"/>
                <a:gd name="T48" fmla="*/ 103 w 1107"/>
                <a:gd name="T49" fmla="*/ 757 h 961"/>
                <a:gd name="T50" fmla="*/ 173 w 1107"/>
                <a:gd name="T51" fmla="*/ 871 h 961"/>
                <a:gd name="T52" fmla="*/ 179 w 1107"/>
                <a:gd name="T53" fmla="*/ 961 h 961"/>
                <a:gd name="T54" fmla="*/ 84 w 1107"/>
                <a:gd name="T55" fmla="*/ 847 h 961"/>
                <a:gd name="T56" fmla="*/ 23 w 1107"/>
                <a:gd name="T57" fmla="*/ 709 h 961"/>
                <a:gd name="T58" fmla="*/ 0 w 1107"/>
                <a:gd name="T59" fmla="*/ 553 h 961"/>
                <a:gd name="T60" fmla="*/ 25 w 1107"/>
                <a:gd name="T61" fmla="*/ 395 h 961"/>
                <a:gd name="T62" fmla="*/ 89 w 1107"/>
                <a:gd name="T63" fmla="*/ 252 h 961"/>
                <a:gd name="T64" fmla="*/ 190 w 1107"/>
                <a:gd name="T65" fmla="*/ 135 h 961"/>
                <a:gd name="T66" fmla="*/ 320 w 1107"/>
                <a:gd name="T67" fmla="*/ 52 h 961"/>
                <a:gd name="T68" fmla="*/ 472 w 1107"/>
                <a:gd name="T69" fmla="*/ 6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107" h="961">
                  <a:moveTo>
                    <a:pt x="554" y="0"/>
                  </a:moveTo>
                  <a:lnTo>
                    <a:pt x="636" y="6"/>
                  </a:lnTo>
                  <a:lnTo>
                    <a:pt x="713" y="23"/>
                  </a:lnTo>
                  <a:lnTo>
                    <a:pt x="787" y="52"/>
                  </a:lnTo>
                  <a:lnTo>
                    <a:pt x="855" y="90"/>
                  </a:lnTo>
                  <a:lnTo>
                    <a:pt x="916" y="135"/>
                  </a:lnTo>
                  <a:lnTo>
                    <a:pt x="972" y="191"/>
                  </a:lnTo>
                  <a:lnTo>
                    <a:pt x="1017" y="252"/>
                  </a:lnTo>
                  <a:lnTo>
                    <a:pt x="1056" y="320"/>
                  </a:lnTo>
                  <a:lnTo>
                    <a:pt x="1084" y="395"/>
                  </a:lnTo>
                  <a:lnTo>
                    <a:pt x="1101" y="471"/>
                  </a:lnTo>
                  <a:lnTo>
                    <a:pt x="1107" y="553"/>
                  </a:lnTo>
                  <a:lnTo>
                    <a:pt x="1101" y="633"/>
                  </a:lnTo>
                  <a:lnTo>
                    <a:pt x="1084" y="707"/>
                  </a:lnTo>
                  <a:lnTo>
                    <a:pt x="1059" y="780"/>
                  </a:lnTo>
                  <a:lnTo>
                    <a:pt x="1023" y="847"/>
                  </a:lnTo>
                  <a:lnTo>
                    <a:pt x="979" y="906"/>
                  </a:lnTo>
                  <a:lnTo>
                    <a:pt x="928" y="961"/>
                  </a:lnTo>
                  <a:lnTo>
                    <a:pt x="888" y="921"/>
                  </a:lnTo>
                  <a:lnTo>
                    <a:pt x="934" y="871"/>
                  </a:lnTo>
                  <a:lnTo>
                    <a:pt x="974" y="818"/>
                  </a:lnTo>
                  <a:lnTo>
                    <a:pt x="1006" y="757"/>
                  </a:lnTo>
                  <a:lnTo>
                    <a:pt x="1029" y="692"/>
                  </a:lnTo>
                  <a:lnTo>
                    <a:pt x="1044" y="626"/>
                  </a:lnTo>
                  <a:lnTo>
                    <a:pt x="1050" y="553"/>
                  </a:lnTo>
                  <a:lnTo>
                    <a:pt x="1044" y="481"/>
                  </a:lnTo>
                  <a:lnTo>
                    <a:pt x="1029" y="410"/>
                  </a:lnTo>
                  <a:lnTo>
                    <a:pt x="1002" y="345"/>
                  </a:lnTo>
                  <a:lnTo>
                    <a:pt x="970" y="284"/>
                  </a:lnTo>
                  <a:lnTo>
                    <a:pt x="928" y="229"/>
                  </a:lnTo>
                  <a:lnTo>
                    <a:pt x="878" y="179"/>
                  </a:lnTo>
                  <a:lnTo>
                    <a:pt x="823" y="137"/>
                  </a:lnTo>
                  <a:lnTo>
                    <a:pt x="762" y="105"/>
                  </a:lnTo>
                  <a:lnTo>
                    <a:pt x="697" y="78"/>
                  </a:lnTo>
                  <a:lnTo>
                    <a:pt x="627" y="63"/>
                  </a:lnTo>
                  <a:lnTo>
                    <a:pt x="554" y="57"/>
                  </a:lnTo>
                  <a:lnTo>
                    <a:pt x="480" y="63"/>
                  </a:lnTo>
                  <a:lnTo>
                    <a:pt x="412" y="78"/>
                  </a:lnTo>
                  <a:lnTo>
                    <a:pt x="345" y="105"/>
                  </a:lnTo>
                  <a:lnTo>
                    <a:pt x="284" y="137"/>
                  </a:lnTo>
                  <a:lnTo>
                    <a:pt x="229" y="179"/>
                  </a:lnTo>
                  <a:lnTo>
                    <a:pt x="181" y="229"/>
                  </a:lnTo>
                  <a:lnTo>
                    <a:pt x="139" y="284"/>
                  </a:lnTo>
                  <a:lnTo>
                    <a:pt x="105" y="345"/>
                  </a:lnTo>
                  <a:lnTo>
                    <a:pt x="80" y="410"/>
                  </a:lnTo>
                  <a:lnTo>
                    <a:pt x="65" y="481"/>
                  </a:lnTo>
                  <a:lnTo>
                    <a:pt x="59" y="553"/>
                  </a:lnTo>
                  <a:lnTo>
                    <a:pt x="63" y="626"/>
                  </a:lnTo>
                  <a:lnTo>
                    <a:pt x="78" y="692"/>
                  </a:lnTo>
                  <a:lnTo>
                    <a:pt x="103" y="757"/>
                  </a:lnTo>
                  <a:lnTo>
                    <a:pt x="135" y="816"/>
                  </a:lnTo>
                  <a:lnTo>
                    <a:pt x="173" y="871"/>
                  </a:lnTo>
                  <a:lnTo>
                    <a:pt x="221" y="919"/>
                  </a:lnTo>
                  <a:lnTo>
                    <a:pt x="179" y="961"/>
                  </a:lnTo>
                  <a:lnTo>
                    <a:pt x="128" y="908"/>
                  </a:lnTo>
                  <a:lnTo>
                    <a:pt x="84" y="847"/>
                  </a:lnTo>
                  <a:lnTo>
                    <a:pt x="49" y="780"/>
                  </a:lnTo>
                  <a:lnTo>
                    <a:pt x="23" y="709"/>
                  </a:lnTo>
                  <a:lnTo>
                    <a:pt x="6" y="633"/>
                  </a:lnTo>
                  <a:lnTo>
                    <a:pt x="0" y="553"/>
                  </a:lnTo>
                  <a:lnTo>
                    <a:pt x="8" y="471"/>
                  </a:lnTo>
                  <a:lnTo>
                    <a:pt x="25" y="395"/>
                  </a:lnTo>
                  <a:lnTo>
                    <a:pt x="51" y="320"/>
                  </a:lnTo>
                  <a:lnTo>
                    <a:pt x="89" y="252"/>
                  </a:lnTo>
                  <a:lnTo>
                    <a:pt x="137" y="191"/>
                  </a:lnTo>
                  <a:lnTo>
                    <a:pt x="190" y="135"/>
                  </a:lnTo>
                  <a:lnTo>
                    <a:pt x="253" y="90"/>
                  </a:lnTo>
                  <a:lnTo>
                    <a:pt x="320" y="52"/>
                  </a:lnTo>
                  <a:lnTo>
                    <a:pt x="394" y="23"/>
                  </a:lnTo>
                  <a:lnTo>
                    <a:pt x="472" y="6"/>
                  </a:lnTo>
                  <a:lnTo>
                    <a:pt x="5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266">
              <a:extLst>
                <a:ext uri="{FF2B5EF4-FFF2-40B4-BE49-F238E27FC236}">
                  <a16:creationId xmlns:a16="http://schemas.microsoft.com/office/drawing/2014/main" id="{29657D04-47CF-0FCA-F91F-EEAD244A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2824" y="4302125"/>
              <a:ext cx="493713" cy="17462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354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614316-1E40-5ED1-1AEF-5DC500CD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304628"/>
            <a:ext cx="1151733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8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79F4A-F49C-8976-72A8-509BB509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78ABE1-467D-06B1-14E8-69410C348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504417"/>
            <a:ext cx="11412543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73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B187-FCA4-E6D6-F3CA-5FAF3C6FF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513DBF-C875-9F5C-686D-5A2CE0128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1409418"/>
            <a:ext cx="11002911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95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18"/>
          <p:cNvSpPr>
            <a:spLocks noChangeArrowheads="1"/>
          </p:cNvSpPr>
          <p:nvPr/>
        </p:nvSpPr>
        <p:spPr bwMode="auto">
          <a:xfrm rot="5400000">
            <a:off x="5227141" y="-2455836"/>
            <a:ext cx="1737718" cy="12188824"/>
          </a:xfrm>
          <a:prstGeom prst="rect">
            <a:avLst/>
          </a:prstGeom>
          <a:solidFill>
            <a:schemeClr val="tx2"/>
          </a:solidFill>
          <a:ln w="0">
            <a:noFill/>
            <a:prstDash val="solid"/>
            <a:miter lim="800000"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 sz="2399">
              <a:solidFill>
                <a:prstClr val="black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8610" y="3286125"/>
            <a:ext cx="10360501" cy="13620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Kesimpulan </a:t>
            </a:r>
            <a:r>
              <a:rPr lang="en-US" dirty="0" err="1">
                <a:solidFill>
                  <a:schemeClr val="bg1"/>
                </a:solidFill>
              </a:rPr>
              <a:t>Strategis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1" name="Group 90"/>
          <p:cNvGrpSpPr/>
          <p:nvPr/>
        </p:nvGrpSpPr>
        <p:grpSpPr>
          <a:xfrm>
            <a:off x="7394041" y="997726"/>
            <a:ext cx="1751164" cy="1286786"/>
            <a:chOff x="3470275" y="1762126"/>
            <a:chExt cx="4992688" cy="3668713"/>
          </a:xfrm>
        </p:grpSpPr>
        <p:sp>
          <p:nvSpPr>
            <p:cNvPr id="129" name="Freeform 1377"/>
            <p:cNvSpPr>
              <a:spLocks/>
            </p:cNvSpPr>
            <p:nvPr/>
          </p:nvSpPr>
          <p:spPr bwMode="auto">
            <a:xfrm>
              <a:off x="6851651" y="4027487"/>
              <a:ext cx="971551" cy="1077913"/>
            </a:xfrm>
            <a:custGeom>
              <a:avLst/>
              <a:gdLst>
                <a:gd name="T0" fmla="*/ 579 w 612"/>
                <a:gd name="T1" fmla="*/ 0 h 679"/>
                <a:gd name="T2" fmla="*/ 591 w 612"/>
                <a:gd name="T3" fmla="*/ 2 h 679"/>
                <a:gd name="T4" fmla="*/ 602 w 612"/>
                <a:gd name="T5" fmla="*/ 8 h 679"/>
                <a:gd name="T6" fmla="*/ 610 w 612"/>
                <a:gd name="T7" fmla="*/ 19 h 679"/>
                <a:gd name="T8" fmla="*/ 612 w 612"/>
                <a:gd name="T9" fmla="*/ 30 h 679"/>
                <a:gd name="T10" fmla="*/ 611 w 612"/>
                <a:gd name="T11" fmla="*/ 43 h 679"/>
                <a:gd name="T12" fmla="*/ 604 w 612"/>
                <a:gd name="T13" fmla="*/ 54 h 679"/>
                <a:gd name="T14" fmla="*/ 55 w 612"/>
                <a:gd name="T15" fmla="*/ 668 h 679"/>
                <a:gd name="T16" fmla="*/ 45 w 612"/>
                <a:gd name="T17" fmla="*/ 677 h 679"/>
                <a:gd name="T18" fmla="*/ 33 w 612"/>
                <a:gd name="T19" fmla="*/ 679 h 679"/>
                <a:gd name="T20" fmla="*/ 21 w 612"/>
                <a:gd name="T21" fmla="*/ 678 h 679"/>
                <a:gd name="T22" fmla="*/ 10 w 612"/>
                <a:gd name="T23" fmla="*/ 672 h 679"/>
                <a:gd name="T24" fmla="*/ 2 w 612"/>
                <a:gd name="T25" fmla="*/ 661 h 679"/>
                <a:gd name="T26" fmla="*/ 0 w 612"/>
                <a:gd name="T27" fmla="*/ 649 h 679"/>
                <a:gd name="T28" fmla="*/ 1 w 612"/>
                <a:gd name="T29" fmla="*/ 637 h 679"/>
                <a:gd name="T30" fmla="*/ 8 w 612"/>
                <a:gd name="T31" fmla="*/ 627 h 679"/>
                <a:gd name="T32" fmla="*/ 557 w 612"/>
                <a:gd name="T33" fmla="*/ 11 h 679"/>
                <a:gd name="T34" fmla="*/ 567 w 612"/>
                <a:gd name="T35" fmla="*/ 3 h 679"/>
                <a:gd name="T36" fmla="*/ 579 w 612"/>
                <a:gd name="T37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12" h="679">
                  <a:moveTo>
                    <a:pt x="579" y="0"/>
                  </a:moveTo>
                  <a:lnTo>
                    <a:pt x="591" y="2"/>
                  </a:lnTo>
                  <a:lnTo>
                    <a:pt x="602" y="8"/>
                  </a:lnTo>
                  <a:lnTo>
                    <a:pt x="610" y="19"/>
                  </a:lnTo>
                  <a:lnTo>
                    <a:pt x="612" y="30"/>
                  </a:lnTo>
                  <a:lnTo>
                    <a:pt x="611" y="43"/>
                  </a:lnTo>
                  <a:lnTo>
                    <a:pt x="604" y="54"/>
                  </a:lnTo>
                  <a:lnTo>
                    <a:pt x="55" y="668"/>
                  </a:lnTo>
                  <a:lnTo>
                    <a:pt x="45" y="677"/>
                  </a:lnTo>
                  <a:lnTo>
                    <a:pt x="33" y="679"/>
                  </a:lnTo>
                  <a:lnTo>
                    <a:pt x="21" y="678"/>
                  </a:lnTo>
                  <a:lnTo>
                    <a:pt x="10" y="672"/>
                  </a:lnTo>
                  <a:lnTo>
                    <a:pt x="2" y="661"/>
                  </a:lnTo>
                  <a:lnTo>
                    <a:pt x="0" y="649"/>
                  </a:lnTo>
                  <a:lnTo>
                    <a:pt x="1" y="637"/>
                  </a:lnTo>
                  <a:lnTo>
                    <a:pt x="8" y="627"/>
                  </a:lnTo>
                  <a:lnTo>
                    <a:pt x="557" y="11"/>
                  </a:lnTo>
                  <a:lnTo>
                    <a:pt x="567" y="3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chemeClr val="bg1">
                <a:alpha val="26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96" name="Freeform 1379"/>
            <p:cNvSpPr>
              <a:spLocks/>
            </p:cNvSpPr>
            <p:nvPr/>
          </p:nvSpPr>
          <p:spPr bwMode="auto">
            <a:xfrm>
              <a:off x="4114800" y="2333626"/>
              <a:ext cx="3705225" cy="2438400"/>
            </a:xfrm>
            <a:custGeom>
              <a:avLst/>
              <a:gdLst>
                <a:gd name="T0" fmla="*/ 80 w 2334"/>
                <a:gd name="T1" fmla="*/ 0 h 1536"/>
                <a:gd name="T2" fmla="*/ 2253 w 2334"/>
                <a:gd name="T3" fmla="*/ 0 h 1536"/>
                <a:gd name="T4" fmla="*/ 2274 w 2334"/>
                <a:gd name="T5" fmla="*/ 2 h 1536"/>
                <a:gd name="T6" fmla="*/ 2293 w 2334"/>
                <a:gd name="T7" fmla="*/ 11 h 1536"/>
                <a:gd name="T8" fmla="*/ 2310 w 2334"/>
                <a:gd name="T9" fmla="*/ 24 h 1536"/>
                <a:gd name="T10" fmla="*/ 2322 w 2334"/>
                <a:gd name="T11" fmla="*/ 40 h 1536"/>
                <a:gd name="T12" fmla="*/ 2330 w 2334"/>
                <a:gd name="T13" fmla="*/ 60 h 1536"/>
                <a:gd name="T14" fmla="*/ 2334 w 2334"/>
                <a:gd name="T15" fmla="*/ 81 h 1536"/>
                <a:gd name="T16" fmla="*/ 2334 w 2334"/>
                <a:gd name="T17" fmla="*/ 1456 h 1536"/>
                <a:gd name="T18" fmla="*/ 2330 w 2334"/>
                <a:gd name="T19" fmla="*/ 1476 h 1536"/>
                <a:gd name="T20" fmla="*/ 2322 w 2334"/>
                <a:gd name="T21" fmla="*/ 1496 h 1536"/>
                <a:gd name="T22" fmla="*/ 2310 w 2334"/>
                <a:gd name="T23" fmla="*/ 1512 h 1536"/>
                <a:gd name="T24" fmla="*/ 2293 w 2334"/>
                <a:gd name="T25" fmla="*/ 1525 h 1536"/>
                <a:gd name="T26" fmla="*/ 2274 w 2334"/>
                <a:gd name="T27" fmla="*/ 1533 h 1536"/>
                <a:gd name="T28" fmla="*/ 2253 w 2334"/>
                <a:gd name="T29" fmla="*/ 1536 h 1536"/>
                <a:gd name="T30" fmla="*/ 80 w 2334"/>
                <a:gd name="T31" fmla="*/ 1536 h 1536"/>
                <a:gd name="T32" fmla="*/ 60 w 2334"/>
                <a:gd name="T33" fmla="*/ 1533 h 1536"/>
                <a:gd name="T34" fmla="*/ 39 w 2334"/>
                <a:gd name="T35" fmla="*/ 1525 h 1536"/>
                <a:gd name="T36" fmla="*/ 24 w 2334"/>
                <a:gd name="T37" fmla="*/ 1512 h 1536"/>
                <a:gd name="T38" fmla="*/ 11 w 2334"/>
                <a:gd name="T39" fmla="*/ 1496 h 1536"/>
                <a:gd name="T40" fmla="*/ 2 w 2334"/>
                <a:gd name="T41" fmla="*/ 1476 h 1536"/>
                <a:gd name="T42" fmla="*/ 0 w 2334"/>
                <a:gd name="T43" fmla="*/ 1456 h 1536"/>
                <a:gd name="T44" fmla="*/ 0 w 2334"/>
                <a:gd name="T45" fmla="*/ 81 h 1536"/>
                <a:gd name="T46" fmla="*/ 2 w 2334"/>
                <a:gd name="T47" fmla="*/ 60 h 1536"/>
                <a:gd name="T48" fmla="*/ 11 w 2334"/>
                <a:gd name="T49" fmla="*/ 40 h 1536"/>
                <a:gd name="T50" fmla="*/ 24 w 2334"/>
                <a:gd name="T51" fmla="*/ 24 h 1536"/>
                <a:gd name="T52" fmla="*/ 39 w 2334"/>
                <a:gd name="T53" fmla="*/ 11 h 1536"/>
                <a:gd name="T54" fmla="*/ 60 w 2334"/>
                <a:gd name="T55" fmla="*/ 2 h 1536"/>
                <a:gd name="T56" fmla="*/ 80 w 2334"/>
                <a:gd name="T57" fmla="*/ 0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34" h="1536">
                  <a:moveTo>
                    <a:pt x="80" y="0"/>
                  </a:moveTo>
                  <a:lnTo>
                    <a:pt x="2253" y="0"/>
                  </a:lnTo>
                  <a:lnTo>
                    <a:pt x="2274" y="2"/>
                  </a:lnTo>
                  <a:lnTo>
                    <a:pt x="2293" y="11"/>
                  </a:lnTo>
                  <a:lnTo>
                    <a:pt x="2310" y="24"/>
                  </a:lnTo>
                  <a:lnTo>
                    <a:pt x="2322" y="40"/>
                  </a:lnTo>
                  <a:lnTo>
                    <a:pt x="2330" y="60"/>
                  </a:lnTo>
                  <a:lnTo>
                    <a:pt x="2334" y="81"/>
                  </a:lnTo>
                  <a:lnTo>
                    <a:pt x="2334" y="1456"/>
                  </a:lnTo>
                  <a:lnTo>
                    <a:pt x="2330" y="1476"/>
                  </a:lnTo>
                  <a:lnTo>
                    <a:pt x="2322" y="1496"/>
                  </a:lnTo>
                  <a:lnTo>
                    <a:pt x="2310" y="1512"/>
                  </a:lnTo>
                  <a:lnTo>
                    <a:pt x="2293" y="1525"/>
                  </a:lnTo>
                  <a:lnTo>
                    <a:pt x="2274" y="1533"/>
                  </a:lnTo>
                  <a:lnTo>
                    <a:pt x="2253" y="1536"/>
                  </a:lnTo>
                  <a:lnTo>
                    <a:pt x="80" y="1536"/>
                  </a:lnTo>
                  <a:lnTo>
                    <a:pt x="60" y="1533"/>
                  </a:lnTo>
                  <a:lnTo>
                    <a:pt x="39" y="1525"/>
                  </a:lnTo>
                  <a:lnTo>
                    <a:pt x="24" y="1512"/>
                  </a:lnTo>
                  <a:lnTo>
                    <a:pt x="11" y="1496"/>
                  </a:lnTo>
                  <a:lnTo>
                    <a:pt x="2" y="1476"/>
                  </a:lnTo>
                  <a:lnTo>
                    <a:pt x="0" y="1456"/>
                  </a:lnTo>
                  <a:lnTo>
                    <a:pt x="0" y="81"/>
                  </a:lnTo>
                  <a:lnTo>
                    <a:pt x="2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39" y="11"/>
                  </a:lnTo>
                  <a:lnTo>
                    <a:pt x="60" y="2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00431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97" name="Rectangle 1380"/>
            <p:cNvSpPr>
              <a:spLocks noChangeArrowheads="1"/>
            </p:cNvSpPr>
            <p:nvPr/>
          </p:nvSpPr>
          <p:spPr bwMode="auto">
            <a:xfrm>
              <a:off x="4306888" y="2587626"/>
              <a:ext cx="3319463" cy="1785938"/>
            </a:xfrm>
            <a:prstGeom prst="rect">
              <a:avLst/>
            </a:prstGeom>
            <a:solidFill>
              <a:srgbClr val="FF4A4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98" name="Rectangle 1382"/>
            <p:cNvSpPr>
              <a:spLocks noChangeArrowheads="1"/>
            </p:cNvSpPr>
            <p:nvPr/>
          </p:nvSpPr>
          <p:spPr bwMode="auto">
            <a:xfrm>
              <a:off x="5888038" y="4484688"/>
              <a:ext cx="157163" cy="1571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99" name="Freeform 1384"/>
            <p:cNvSpPr>
              <a:spLocks/>
            </p:cNvSpPr>
            <p:nvPr/>
          </p:nvSpPr>
          <p:spPr bwMode="auto">
            <a:xfrm>
              <a:off x="3470275" y="5194301"/>
              <a:ext cx="4992688" cy="236538"/>
            </a:xfrm>
            <a:custGeom>
              <a:avLst/>
              <a:gdLst>
                <a:gd name="T0" fmla="*/ 0 w 3145"/>
                <a:gd name="T1" fmla="*/ 0 h 149"/>
                <a:gd name="T2" fmla="*/ 3145 w 3145"/>
                <a:gd name="T3" fmla="*/ 0 h 149"/>
                <a:gd name="T4" fmla="*/ 3145 w 3145"/>
                <a:gd name="T5" fmla="*/ 90 h 149"/>
                <a:gd name="T6" fmla="*/ 3143 w 3145"/>
                <a:gd name="T7" fmla="*/ 109 h 149"/>
                <a:gd name="T8" fmla="*/ 3134 w 3145"/>
                <a:gd name="T9" fmla="*/ 125 h 149"/>
                <a:gd name="T10" fmla="*/ 3121 w 3145"/>
                <a:gd name="T11" fmla="*/ 138 h 149"/>
                <a:gd name="T12" fmla="*/ 3106 w 3145"/>
                <a:gd name="T13" fmla="*/ 146 h 149"/>
                <a:gd name="T14" fmla="*/ 3086 w 3145"/>
                <a:gd name="T15" fmla="*/ 149 h 149"/>
                <a:gd name="T16" fmla="*/ 58 w 3145"/>
                <a:gd name="T17" fmla="*/ 149 h 149"/>
                <a:gd name="T18" fmla="*/ 40 w 3145"/>
                <a:gd name="T19" fmla="*/ 146 h 149"/>
                <a:gd name="T20" fmla="*/ 25 w 3145"/>
                <a:gd name="T21" fmla="*/ 138 h 149"/>
                <a:gd name="T22" fmla="*/ 12 w 3145"/>
                <a:gd name="T23" fmla="*/ 125 h 149"/>
                <a:gd name="T24" fmla="*/ 3 w 3145"/>
                <a:gd name="T25" fmla="*/ 109 h 149"/>
                <a:gd name="T26" fmla="*/ 0 w 3145"/>
                <a:gd name="T27" fmla="*/ 90 h 149"/>
                <a:gd name="T28" fmla="*/ 0 w 3145"/>
                <a:gd name="T29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145" h="149">
                  <a:moveTo>
                    <a:pt x="0" y="0"/>
                  </a:moveTo>
                  <a:lnTo>
                    <a:pt x="3145" y="0"/>
                  </a:lnTo>
                  <a:lnTo>
                    <a:pt x="3145" y="90"/>
                  </a:lnTo>
                  <a:lnTo>
                    <a:pt x="3143" y="109"/>
                  </a:lnTo>
                  <a:lnTo>
                    <a:pt x="3134" y="125"/>
                  </a:lnTo>
                  <a:lnTo>
                    <a:pt x="3121" y="138"/>
                  </a:lnTo>
                  <a:lnTo>
                    <a:pt x="3106" y="146"/>
                  </a:lnTo>
                  <a:lnTo>
                    <a:pt x="3086" y="149"/>
                  </a:lnTo>
                  <a:lnTo>
                    <a:pt x="58" y="149"/>
                  </a:lnTo>
                  <a:lnTo>
                    <a:pt x="40" y="146"/>
                  </a:lnTo>
                  <a:lnTo>
                    <a:pt x="25" y="138"/>
                  </a:lnTo>
                  <a:lnTo>
                    <a:pt x="12" y="125"/>
                  </a:lnTo>
                  <a:lnTo>
                    <a:pt x="3" y="109"/>
                  </a:lnTo>
                  <a:lnTo>
                    <a:pt x="0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00" name="Rectangle 1385"/>
            <p:cNvSpPr>
              <a:spLocks noChangeArrowheads="1"/>
            </p:cNvSpPr>
            <p:nvPr/>
          </p:nvSpPr>
          <p:spPr bwMode="auto">
            <a:xfrm>
              <a:off x="5462588" y="5316538"/>
              <a:ext cx="1009650" cy="6508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470275" y="4772026"/>
              <a:ext cx="4992688" cy="493713"/>
              <a:chOff x="3470275" y="4772026"/>
              <a:chExt cx="4992688" cy="493713"/>
            </a:xfrm>
            <a:solidFill>
              <a:schemeClr val="bg1"/>
            </a:solidFill>
          </p:grpSpPr>
          <p:sp>
            <p:nvSpPr>
              <p:cNvPr id="123" name="Freeform 1383"/>
              <p:cNvSpPr>
                <a:spLocks/>
              </p:cNvSpPr>
              <p:nvPr/>
            </p:nvSpPr>
            <p:spPr bwMode="auto">
              <a:xfrm>
                <a:off x="3470275" y="4772026"/>
                <a:ext cx="4992688" cy="422275"/>
              </a:xfrm>
              <a:custGeom>
                <a:avLst/>
                <a:gdLst>
                  <a:gd name="T0" fmla="*/ 406 w 3145"/>
                  <a:gd name="T1" fmla="*/ 0 h 266"/>
                  <a:gd name="T2" fmla="*/ 2740 w 3145"/>
                  <a:gd name="T3" fmla="*/ 0 h 266"/>
                  <a:gd name="T4" fmla="*/ 3145 w 3145"/>
                  <a:gd name="T5" fmla="*/ 266 h 266"/>
                  <a:gd name="T6" fmla="*/ 0 w 3145"/>
                  <a:gd name="T7" fmla="*/ 266 h 266"/>
                  <a:gd name="T8" fmla="*/ 406 w 3145"/>
                  <a:gd name="T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45" h="266">
                    <a:moveTo>
                      <a:pt x="406" y="0"/>
                    </a:moveTo>
                    <a:lnTo>
                      <a:pt x="2740" y="0"/>
                    </a:lnTo>
                    <a:lnTo>
                      <a:pt x="3145" y="266"/>
                    </a:lnTo>
                    <a:lnTo>
                      <a:pt x="0" y="266"/>
                    </a:lnTo>
                    <a:lnTo>
                      <a:pt x="4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1386"/>
              <p:cNvSpPr>
                <a:spLocks noChangeArrowheads="1"/>
              </p:cNvSpPr>
              <p:nvPr/>
            </p:nvSpPr>
            <p:spPr bwMode="auto">
              <a:xfrm>
                <a:off x="3470275" y="5194301"/>
                <a:ext cx="4992688" cy="71438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2" name="Freeform 1387"/>
            <p:cNvSpPr>
              <a:spLocks/>
            </p:cNvSpPr>
            <p:nvPr/>
          </p:nvSpPr>
          <p:spPr bwMode="auto">
            <a:xfrm>
              <a:off x="4114800" y="2312988"/>
              <a:ext cx="3705225" cy="2459038"/>
            </a:xfrm>
            <a:custGeom>
              <a:avLst/>
              <a:gdLst>
                <a:gd name="T0" fmla="*/ 80 w 2334"/>
                <a:gd name="T1" fmla="*/ 0 h 1549"/>
                <a:gd name="T2" fmla="*/ 2253 w 2334"/>
                <a:gd name="T3" fmla="*/ 0 h 1549"/>
                <a:gd name="T4" fmla="*/ 2274 w 2334"/>
                <a:gd name="T5" fmla="*/ 3 h 1549"/>
                <a:gd name="T6" fmla="*/ 2293 w 2334"/>
                <a:gd name="T7" fmla="*/ 10 h 1549"/>
                <a:gd name="T8" fmla="*/ 2310 w 2334"/>
                <a:gd name="T9" fmla="*/ 24 h 1549"/>
                <a:gd name="T10" fmla="*/ 2322 w 2334"/>
                <a:gd name="T11" fmla="*/ 40 h 1549"/>
                <a:gd name="T12" fmla="*/ 2330 w 2334"/>
                <a:gd name="T13" fmla="*/ 59 h 1549"/>
                <a:gd name="T14" fmla="*/ 2334 w 2334"/>
                <a:gd name="T15" fmla="*/ 81 h 1549"/>
                <a:gd name="T16" fmla="*/ 2334 w 2334"/>
                <a:gd name="T17" fmla="*/ 1469 h 1549"/>
                <a:gd name="T18" fmla="*/ 2330 w 2334"/>
                <a:gd name="T19" fmla="*/ 1489 h 1549"/>
                <a:gd name="T20" fmla="*/ 2322 w 2334"/>
                <a:gd name="T21" fmla="*/ 1509 h 1549"/>
                <a:gd name="T22" fmla="*/ 2310 w 2334"/>
                <a:gd name="T23" fmla="*/ 1525 h 1549"/>
                <a:gd name="T24" fmla="*/ 2293 w 2334"/>
                <a:gd name="T25" fmla="*/ 1538 h 1549"/>
                <a:gd name="T26" fmla="*/ 2274 w 2334"/>
                <a:gd name="T27" fmla="*/ 1546 h 1549"/>
                <a:gd name="T28" fmla="*/ 2253 w 2334"/>
                <a:gd name="T29" fmla="*/ 1549 h 1549"/>
                <a:gd name="T30" fmla="*/ 80 w 2334"/>
                <a:gd name="T31" fmla="*/ 1549 h 1549"/>
                <a:gd name="T32" fmla="*/ 60 w 2334"/>
                <a:gd name="T33" fmla="*/ 1546 h 1549"/>
                <a:gd name="T34" fmla="*/ 39 w 2334"/>
                <a:gd name="T35" fmla="*/ 1538 h 1549"/>
                <a:gd name="T36" fmla="*/ 24 w 2334"/>
                <a:gd name="T37" fmla="*/ 1525 h 1549"/>
                <a:gd name="T38" fmla="*/ 11 w 2334"/>
                <a:gd name="T39" fmla="*/ 1509 h 1549"/>
                <a:gd name="T40" fmla="*/ 2 w 2334"/>
                <a:gd name="T41" fmla="*/ 1489 h 1549"/>
                <a:gd name="T42" fmla="*/ 0 w 2334"/>
                <a:gd name="T43" fmla="*/ 1469 h 1549"/>
                <a:gd name="T44" fmla="*/ 0 w 2334"/>
                <a:gd name="T45" fmla="*/ 81 h 1549"/>
                <a:gd name="T46" fmla="*/ 2 w 2334"/>
                <a:gd name="T47" fmla="*/ 59 h 1549"/>
                <a:gd name="T48" fmla="*/ 11 w 2334"/>
                <a:gd name="T49" fmla="*/ 40 h 1549"/>
                <a:gd name="T50" fmla="*/ 24 w 2334"/>
                <a:gd name="T51" fmla="*/ 24 h 1549"/>
                <a:gd name="T52" fmla="*/ 39 w 2334"/>
                <a:gd name="T53" fmla="*/ 10 h 1549"/>
                <a:gd name="T54" fmla="*/ 60 w 2334"/>
                <a:gd name="T55" fmla="*/ 3 h 1549"/>
                <a:gd name="T56" fmla="*/ 80 w 2334"/>
                <a:gd name="T57" fmla="*/ 0 h 1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34" h="1549">
                  <a:moveTo>
                    <a:pt x="80" y="0"/>
                  </a:moveTo>
                  <a:lnTo>
                    <a:pt x="2253" y="0"/>
                  </a:lnTo>
                  <a:lnTo>
                    <a:pt x="2274" y="3"/>
                  </a:lnTo>
                  <a:lnTo>
                    <a:pt x="2293" y="10"/>
                  </a:lnTo>
                  <a:lnTo>
                    <a:pt x="2310" y="24"/>
                  </a:lnTo>
                  <a:lnTo>
                    <a:pt x="2322" y="40"/>
                  </a:lnTo>
                  <a:lnTo>
                    <a:pt x="2330" y="59"/>
                  </a:lnTo>
                  <a:lnTo>
                    <a:pt x="2334" y="81"/>
                  </a:lnTo>
                  <a:lnTo>
                    <a:pt x="2334" y="1469"/>
                  </a:lnTo>
                  <a:lnTo>
                    <a:pt x="2330" y="1489"/>
                  </a:lnTo>
                  <a:lnTo>
                    <a:pt x="2322" y="1509"/>
                  </a:lnTo>
                  <a:lnTo>
                    <a:pt x="2310" y="1525"/>
                  </a:lnTo>
                  <a:lnTo>
                    <a:pt x="2293" y="1538"/>
                  </a:lnTo>
                  <a:lnTo>
                    <a:pt x="2274" y="1546"/>
                  </a:lnTo>
                  <a:lnTo>
                    <a:pt x="2253" y="1549"/>
                  </a:lnTo>
                  <a:lnTo>
                    <a:pt x="80" y="1549"/>
                  </a:lnTo>
                  <a:lnTo>
                    <a:pt x="60" y="1546"/>
                  </a:lnTo>
                  <a:lnTo>
                    <a:pt x="39" y="1538"/>
                  </a:lnTo>
                  <a:lnTo>
                    <a:pt x="24" y="1525"/>
                  </a:lnTo>
                  <a:lnTo>
                    <a:pt x="11" y="1509"/>
                  </a:lnTo>
                  <a:lnTo>
                    <a:pt x="2" y="1489"/>
                  </a:lnTo>
                  <a:lnTo>
                    <a:pt x="0" y="1469"/>
                  </a:lnTo>
                  <a:lnTo>
                    <a:pt x="0" y="81"/>
                  </a:lnTo>
                  <a:lnTo>
                    <a:pt x="2" y="59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39" y="10"/>
                  </a:lnTo>
                  <a:lnTo>
                    <a:pt x="60" y="3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03" name="Freeform 1389"/>
            <p:cNvSpPr>
              <a:spLocks/>
            </p:cNvSpPr>
            <p:nvPr/>
          </p:nvSpPr>
          <p:spPr bwMode="auto">
            <a:xfrm>
              <a:off x="5413375" y="1762126"/>
              <a:ext cx="1106488" cy="673100"/>
            </a:xfrm>
            <a:custGeom>
              <a:avLst/>
              <a:gdLst>
                <a:gd name="T0" fmla="*/ 65 w 697"/>
                <a:gd name="T1" fmla="*/ 0 h 424"/>
                <a:gd name="T2" fmla="*/ 633 w 697"/>
                <a:gd name="T3" fmla="*/ 0 h 424"/>
                <a:gd name="T4" fmla="*/ 654 w 697"/>
                <a:gd name="T5" fmla="*/ 3 h 424"/>
                <a:gd name="T6" fmla="*/ 670 w 697"/>
                <a:gd name="T7" fmla="*/ 12 h 424"/>
                <a:gd name="T8" fmla="*/ 685 w 697"/>
                <a:gd name="T9" fmla="*/ 26 h 424"/>
                <a:gd name="T10" fmla="*/ 694 w 697"/>
                <a:gd name="T11" fmla="*/ 43 h 424"/>
                <a:gd name="T12" fmla="*/ 697 w 697"/>
                <a:gd name="T13" fmla="*/ 63 h 424"/>
                <a:gd name="T14" fmla="*/ 697 w 697"/>
                <a:gd name="T15" fmla="*/ 361 h 424"/>
                <a:gd name="T16" fmla="*/ 694 w 697"/>
                <a:gd name="T17" fmla="*/ 380 h 424"/>
                <a:gd name="T18" fmla="*/ 685 w 697"/>
                <a:gd name="T19" fmla="*/ 398 h 424"/>
                <a:gd name="T20" fmla="*/ 670 w 697"/>
                <a:gd name="T21" fmla="*/ 412 h 424"/>
                <a:gd name="T22" fmla="*/ 654 w 697"/>
                <a:gd name="T23" fmla="*/ 421 h 424"/>
                <a:gd name="T24" fmla="*/ 633 w 697"/>
                <a:gd name="T25" fmla="*/ 424 h 424"/>
                <a:gd name="T26" fmla="*/ 614 w 697"/>
                <a:gd name="T27" fmla="*/ 424 h 424"/>
                <a:gd name="T28" fmla="*/ 614 w 697"/>
                <a:gd name="T29" fmla="*/ 136 h 424"/>
                <a:gd name="T30" fmla="*/ 611 w 697"/>
                <a:gd name="T31" fmla="*/ 121 h 424"/>
                <a:gd name="T32" fmla="*/ 602 w 697"/>
                <a:gd name="T33" fmla="*/ 109 h 424"/>
                <a:gd name="T34" fmla="*/ 590 w 697"/>
                <a:gd name="T35" fmla="*/ 100 h 424"/>
                <a:gd name="T36" fmla="*/ 575 w 697"/>
                <a:gd name="T37" fmla="*/ 98 h 424"/>
                <a:gd name="T38" fmla="*/ 123 w 697"/>
                <a:gd name="T39" fmla="*/ 98 h 424"/>
                <a:gd name="T40" fmla="*/ 108 w 697"/>
                <a:gd name="T41" fmla="*/ 100 h 424"/>
                <a:gd name="T42" fmla="*/ 96 w 697"/>
                <a:gd name="T43" fmla="*/ 109 h 424"/>
                <a:gd name="T44" fmla="*/ 86 w 697"/>
                <a:gd name="T45" fmla="*/ 121 h 424"/>
                <a:gd name="T46" fmla="*/ 84 w 697"/>
                <a:gd name="T47" fmla="*/ 136 h 424"/>
                <a:gd name="T48" fmla="*/ 84 w 697"/>
                <a:gd name="T49" fmla="*/ 424 h 424"/>
                <a:gd name="T50" fmla="*/ 65 w 697"/>
                <a:gd name="T51" fmla="*/ 424 h 424"/>
                <a:gd name="T52" fmla="*/ 44 w 697"/>
                <a:gd name="T53" fmla="*/ 421 h 424"/>
                <a:gd name="T54" fmla="*/ 26 w 697"/>
                <a:gd name="T55" fmla="*/ 412 h 424"/>
                <a:gd name="T56" fmla="*/ 12 w 697"/>
                <a:gd name="T57" fmla="*/ 398 h 424"/>
                <a:gd name="T58" fmla="*/ 4 w 697"/>
                <a:gd name="T59" fmla="*/ 380 h 424"/>
                <a:gd name="T60" fmla="*/ 0 w 697"/>
                <a:gd name="T61" fmla="*/ 361 h 424"/>
                <a:gd name="T62" fmla="*/ 0 w 697"/>
                <a:gd name="T63" fmla="*/ 63 h 424"/>
                <a:gd name="T64" fmla="*/ 4 w 697"/>
                <a:gd name="T65" fmla="*/ 43 h 424"/>
                <a:gd name="T66" fmla="*/ 12 w 697"/>
                <a:gd name="T67" fmla="*/ 26 h 424"/>
                <a:gd name="T68" fmla="*/ 26 w 697"/>
                <a:gd name="T69" fmla="*/ 12 h 424"/>
                <a:gd name="T70" fmla="*/ 44 w 697"/>
                <a:gd name="T71" fmla="*/ 3 h 424"/>
                <a:gd name="T72" fmla="*/ 65 w 697"/>
                <a:gd name="T7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7" h="424">
                  <a:moveTo>
                    <a:pt x="65" y="0"/>
                  </a:moveTo>
                  <a:lnTo>
                    <a:pt x="633" y="0"/>
                  </a:lnTo>
                  <a:lnTo>
                    <a:pt x="654" y="3"/>
                  </a:lnTo>
                  <a:lnTo>
                    <a:pt x="670" y="12"/>
                  </a:lnTo>
                  <a:lnTo>
                    <a:pt x="685" y="26"/>
                  </a:lnTo>
                  <a:lnTo>
                    <a:pt x="694" y="43"/>
                  </a:lnTo>
                  <a:lnTo>
                    <a:pt x="697" y="63"/>
                  </a:lnTo>
                  <a:lnTo>
                    <a:pt x="697" y="361"/>
                  </a:lnTo>
                  <a:lnTo>
                    <a:pt x="694" y="380"/>
                  </a:lnTo>
                  <a:lnTo>
                    <a:pt x="685" y="398"/>
                  </a:lnTo>
                  <a:lnTo>
                    <a:pt x="670" y="412"/>
                  </a:lnTo>
                  <a:lnTo>
                    <a:pt x="654" y="421"/>
                  </a:lnTo>
                  <a:lnTo>
                    <a:pt x="633" y="424"/>
                  </a:lnTo>
                  <a:lnTo>
                    <a:pt x="614" y="424"/>
                  </a:lnTo>
                  <a:lnTo>
                    <a:pt x="614" y="136"/>
                  </a:lnTo>
                  <a:lnTo>
                    <a:pt x="611" y="121"/>
                  </a:lnTo>
                  <a:lnTo>
                    <a:pt x="602" y="109"/>
                  </a:lnTo>
                  <a:lnTo>
                    <a:pt x="590" y="100"/>
                  </a:lnTo>
                  <a:lnTo>
                    <a:pt x="575" y="98"/>
                  </a:lnTo>
                  <a:lnTo>
                    <a:pt x="123" y="98"/>
                  </a:lnTo>
                  <a:lnTo>
                    <a:pt x="108" y="100"/>
                  </a:lnTo>
                  <a:lnTo>
                    <a:pt x="96" y="109"/>
                  </a:lnTo>
                  <a:lnTo>
                    <a:pt x="86" y="121"/>
                  </a:lnTo>
                  <a:lnTo>
                    <a:pt x="84" y="136"/>
                  </a:lnTo>
                  <a:lnTo>
                    <a:pt x="84" y="424"/>
                  </a:lnTo>
                  <a:lnTo>
                    <a:pt x="65" y="424"/>
                  </a:lnTo>
                  <a:lnTo>
                    <a:pt x="44" y="421"/>
                  </a:lnTo>
                  <a:lnTo>
                    <a:pt x="26" y="412"/>
                  </a:lnTo>
                  <a:lnTo>
                    <a:pt x="12" y="398"/>
                  </a:lnTo>
                  <a:lnTo>
                    <a:pt x="4" y="380"/>
                  </a:lnTo>
                  <a:lnTo>
                    <a:pt x="0" y="361"/>
                  </a:lnTo>
                  <a:lnTo>
                    <a:pt x="0" y="63"/>
                  </a:lnTo>
                  <a:lnTo>
                    <a:pt x="4" y="43"/>
                  </a:lnTo>
                  <a:lnTo>
                    <a:pt x="12" y="26"/>
                  </a:lnTo>
                  <a:lnTo>
                    <a:pt x="26" y="12"/>
                  </a:lnTo>
                  <a:lnTo>
                    <a:pt x="44" y="3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04" name="Freeform 1395"/>
            <p:cNvSpPr>
              <a:spLocks/>
            </p:cNvSpPr>
            <p:nvPr/>
          </p:nvSpPr>
          <p:spPr bwMode="auto">
            <a:xfrm>
              <a:off x="3783013" y="4841876"/>
              <a:ext cx="4379913" cy="282575"/>
            </a:xfrm>
            <a:custGeom>
              <a:avLst/>
              <a:gdLst>
                <a:gd name="T0" fmla="*/ 272 w 2759"/>
                <a:gd name="T1" fmla="*/ 0 h 178"/>
                <a:gd name="T2" fmla="*/ 2487 w 2759"/>
                <a:gd name="T3" fmla="*/ 0 h 178"/>
                <a:gd name="T4" fmla="*/ 2759 w 2759"/>
                <a:gd name="T5" fmla="*/ 178 h 178"/>
                <a:gd name="T6" fmla="*/ 0 w 2759"/>
                <a:gd name="T7" fmla="*/ 178 h 178"/>
                <a:gd name="T8" fmla="*/ 272 w 2759"/>
                <a:gd name="T9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59" h="178">
                  <a:moveTo>
                    <a:pt x="272" y="0"/>
                  </a:moveTo>
                  <a:lnTo>
                    <a:pt x="2487" y="0"/>
                  </a:lnTo>
                  <a:lnTo>
                    <a:pt x="2759" y="178"/>
                  </a:lnTo>
                  <a:lnTo>
                    <a:pt x="0" y="178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05" name="Rectangle 1396"/>
            <p:cNvSpPr>
              <a:spLocks noChangeArrowheads="1"/>
            </p:cNvSpPr>
            <p:nvPr/>
          </p:nvSpPr>
          <p:spPr bwMode="auto">
            <a:xfrm>
              <a:off x="5942013" y="4813301"/>
              <a:ext cx="47625" cy="33813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06" name="Freeform 1397"/>
            <p:cNvSpPr>
              <a:spLocks/>
            </p:cNvSpPr>
            <p:nvPr/>
          </p:nvSpPr>
          <p:spPr bwMode="auto">
            <a:xfrm>
              <a:off x="6394450" y="4806951"/>
              <a:ext cx="131763" cy="352425"/>
            </a:xfrm>
            <a:custGeom>
              <a:avLst/>
              <a:gdLst>
                <a:gd name="T0" fmla="*/ 30 w 83"/>
                <a:gd name="T1" fmla="*/ 0 h 222"/>
                <a:gd name="T2" fmla="*/ 83 w 83"/>
                <a:gd name="T3" fmla="*/ 213 h 222"/>
                <a:gd name="T4" fmla="*/ 53 w 83"/>
                <a:gd name="T5" fmla="*/ 222 h 222"/>
                <a:gd name="T6" fmla="*/ 0 w 83"/>
                <a:gd name="T7" fmla="*/ 8 h 222"/>
                <a:gd name="T8" fmla="*/ 30 w 83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22">
                  <a:moveTo>
                    <a:pt x="30" y="0"/>
                  </a:moveTo>
                  <a:lnTo>
                    <a:pt x="83" y="213"/>
                  </a:lnTo>
                  <a:lnTo>
                    <a:pt x="53" y="222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07" name="Freeform 1398"/>
            <p:cNvSpPr>
              <a:spLocks/>
            </p:cNvSpPr>
            <p:nvPr/>
          </p:nvSpPr>
          <p:spPr bwMode="auto">
            <a:xfrm>
              <a:off x="6821488" y="4803776"/>
              <a:ext cx="211138" cy="358775"/>
            </a:xfrm>
            <a:custGeom>
              <a:avLst/>
              <a:gdLst>
                <a:gd name="T0" fmla="*/ 27 w 133"/>
                <a:gd name="T1" fmla="*/ 0 h 226"/>
                <a:gd name="T2" fmla="*/ 133 w 133"/>
                <a:gd name="T3" fmla="*/ 213 h 226"/>
                <a:gd name="T4" fmla="*/ 107 w 133"/>
                <a:gd name="T5" fmla="*/ 226 h 226"/>
                <a:gd name="T6" fmla="*/ 0 w 133"/>
                <a:gd name="T7" fmla="*/ 13 h 226"/>
                <a:gd name="T8" fmla="*/ 27 w 133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3" h="226">
                  <a:moveTo>
                    <a:pt x="27" y="0"/>
                  </a:moveTo>
                  <a:lnTo>
                    <a:pt x="133" y="213"/>
                  </a:lnTo>
                  <a:lnTo>
                    <a:pt x="107" y="226"/>
                  </a:lnTo>
                  <a:lnTo>
                    <a:pt x="0" y="13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08" name="Freeform 1399"/>
            <p:cNvSpPr>
              <a:spLocks/>
            </p:cNvSpPr>
            <p:nvPr/>
          </p:nvSpPr>
          <p:spPr bwMode="auto">
            <a:xfrm>
              <a:off x="7245350" y="4797426"/>
              <a:ext cx="303213" cy="369888"/>
            </a:xfrm>
            <a:custGeom>
              <a:avLst/>
              <a:gdLst>
                <a:gd name="T0" fmla="*/ 24 w 191"/>
                <a:gd name="T1" fmla="*/ 0 h 233"/>
                <a:gd name="T2" fmla="*/ 191 w 191"/>
                <a:gd name="T3" fmla="*/ 215 h 233"/>
                <a:gd name="T4" fmla="*/ 167 w 191"/>
                <a:gd name="T5" fmla="*/ 233 h 233"/>
                <a:gd name="T6" fmla="*/ 0 w 191"/>
                <a:gd name="T7" fmla="*/ 20 h 233"/>
                <a:gd name="T8" fmla="*/ 24 w 191"/>
                <a:gd name="T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33">
                  <a:moveTo>
                    <a:pt x="24" y="0"/>
                  </a:moveTo>
                  <a:lnTo>
                    <a:pt x="191" y="215"/>
                  </a:lnTo>
                  <a:lnTo>
                    <a:pt x="167" y="233"/>
                  </a:lnTo>
                  <a:lnTo>
                    <a:pt x="0" y="2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09" name="Rectangle 1400"/>
            <p:cNvSpPr>
              <a:spLocks noChangeArrowheads="1"/>
            </p:cNvSpPr>
            <p:nvPr/>
          </p:nvSpPr>
          <p:spPr bwMode="auto">
            <a:xfrm>
              <a:off x="3986213" y="4891088"/>
              <a:ext cx="3960813" cy="476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10" name="Freeform 1401"/>
            <p:cNvSpPr>
              <a:spLocks/>
            </p:cNvSpPr>
            <p:nvPr/>
          </p:nvSpPr>
          <p:spPr bwMode="auto">
            <a:xfrm>
              <a:off x="5408613" y="4806951"/>
              <a:ext cx="130175" cy="352425"/>
            </a:xfrm>
            <a:custGeom>
              <a:avLst/>
              <a:gdLst>
                <a:gd name="T0" fmla="*/ 53 w 82"/>
                <a:gd name="T1" fmla="*/ 0 h 222"/>
                <a:gd name="T2" fmla="*/ 82 w 82"/>
                <a:gd name="T3" fmla="*/ 8 h 222"/>
                <a:gd name="T4" fmla="*/ 28 w 82"/>
                <a:gd name="T5" fmla="*/ 222 h 222"/>
                <a:gd name="T6" fmla="*/ 0 w 82"/>
                <a:gd name="T7" fmla="*/ 213 h 222"/>
                <a:gd name="T8" fmla="*/ 53 w 82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222">
                  <a:moveTo>
                    <a:pt x="53" y="0"/>
                  </a:moveTo>
                  <a:lnTo>
                    <a:pt x="82" y="8"/>
                  </a:lnTo>
                  <a:lnTo>
                    <a:pt x="28" y="222"/>
                  </a:lnTo>
                  <a:lnTo>
                    <a:pt x="0" y="21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11" name="Freeform 1402"/>
            <p:cNvSpPr>
              <a:spLocks/>
            </p:cNvSpPr>
            <p:nvPr/>
          </p:nvSpPr>
          <p:spPr bwMode="auto">
            <a:xfrm>
              <a:off x="4899025" y="4803776"/>
              <a:ext cx="212725" cy="358775"/>
            </a:xfrm>
            <a:custGeom>
              <a:avLst/>
              <a:gdLst>
                <a:gd name="T0" fmla="*/ 108 w 134"/>
                <a:gd name="T1" fmla="*/ 0 h 226"/>
                <a:gd name="T2" fmla="*/ 134 w 134"/>
                <a:gd name="T3" fmla="*/ 13 h 226"/>
                <a:gd name="T4" fmla="*/ 28 w 134"/>
                <a:gd name="T5" fmla="*/ 226 h 226"/>
                <a:gd name="T6" fmla="*/ 0 w 134"/>
                <a:gd name="T7" fmla="*/ 213 h 226"/>
                <a:gd name="T8" fmla="*/ 108 w 134"/>
                <a:gd name="T9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26">
                  <a:moveTo>
                    <a:pt x="108" y="0"/>
                  </a:moveTo>
                  <a:lnTo>
                    <a:pt x="134" y="13"/>
                  </a:lnTo>
                  <a:lnTo>
                    <a:pt x="28" y="226"/>
                  </a:lnTo>
                  <a:lnTo>
                    <a:pt x="0" y="21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12" name="Freeform 1403"/>
            <p:cNvSpPr>
              <a:spLocks/>
            </p:cNvSpPr>
            <p:nvPr/>
          </p:nvSpPr>
          <p:spPr bwMode="auto">
            <a:xfrm>
              <a:off x="4386263" y="4797426"/>
              <a:ext cx="303213" cy="369888"/>
            </a:xfrm>
            <a:custGeom>
              <a:avLst/>
              <a:gdLst>
                <a:gd name="T0" fmla="*/ 167 w 191"/>
                <a:gd name="T1" fmla="*/ 0 h 233"/>
                <a:gd name="T2" fmla="*/ 191 w 191"/>
                <a:gd name="T3" fmla="*/ 20 h 233"/>
                <a:gd name="T4" fmla="*/ 24 w 191"/>
                <a:gd name="T5" fmla="*/ 233 h 233"/>
                <a:gd name="T6" fmla="*/ 0 w 191"/>
                <a:gd name="T7" fmla="*/ 215 h 233"/>
                <a:gd name="T8" fmla="*/ 167 w 191"/>
                <a:gd name="T9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" h="233">
                  <a:moveTo>
                    <a:pt x="167" y="0"/>
                  </a:moveTo>
                  <a:lnTo>
                    <a:pt x="191" y="20"/>
                  </a:lnTo>
                  <a:lnTo>
                    <a:pt x="24" y="233"/>
                  </a:lnTo>
                  <a:lnTo>
                    <a:pt x="0" y="215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13" name="Rectangle 1404"/>
            <p:cNvSpPr>
              <a:spLocks noChangeArrowheads="1"/>
            </p:cNvSpPr>
            <p:nvPr/>
          </p:nvSpPr>
          <p:spPr bwMode="auto">
            <a:xfrm>
              <a:off x="3841750" y="5006976"/>
              <a:ext cx="4313238" cy="476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grpSp>
          <p:nvGrpSpPr>
            <p:cNvPr id="114" name="Group 113"/>
            <p:cNvGrpSpPr/>
            <p:nvPr/>
          </p:nvGrpSpPr>
          <p:grpSpPr>
            <a:xfrm>
              <a:off x="4330700" y="2312988"/>
              <a:ext cx="3271838" cy="1908176"/>
              <a:chOff x="4330700" y="2312988"/>
              <a:chExt cx="3271838" cy="1908176"/>
            </a:xfrm>
          </p:grpSpPr>
          <p:sp>
            <p:nvSpPr>
              <p:cNvPr id="115" name="Freeform 1388"/>
              <p:cNvSpPr>
                <a:spLocks/>
              </p:cNvSpPr>
              <p:nvPr/>
            </p:nvSpPr>
            <p:spPr bwMode="auto">
              <a:xfrm>
                <a:off x="4330700" y="2312988"/>
                <a:ext cx="3271838" cy="1612900"/>
              </a:xfrm>
              <a:custGeom>
                <a:avLst/>
                <a:gdLst>
                  <a:gd name="T0" fmla="*/ 98 w 2061"/>
                  <a:gd name="T1" fmla="*/ 0 h 1016"/>
                  <a:gd name="T2" fmla="*/ 1964 w 2061"/>
                  <a:gd name="T3" fmla="*/ 0 h 1016"/>
                  <a:gd name="T4" fmla="*/ 1997 w 2061"/>
                  <a:gd name="T5" fmla="*/ 2 h 1016"/>
                  <a:gd name="T6" fmla="*/ 2031 w 2061"/>
                  <a:gd name="T7" fmla="*/ 9 h 1016"/>
                  <a:gd name="T8" fmla="*/ 2061 w 2061"/>
                  <a:gd name="T9" fmla="*/ 21 h 1016"/>
                  <a:gd name="T10" fmla="*/ 2061 w 2061"/>
                  <a:gd name="T11" fmla="*/ 811 h 1016"/>
                  <a:gd name="T12" fmla="*/ 2058 w 2061"/>
                  <a:gd name="T13" fmla="*/ 848 h 1016"/>
                  <a:gd name="T14" fmla="*/ 2048 w 2061"/>
                  <a:gd name="T15" fmla="*/ 882 h 1016"/>
                  <a:gd name="T16" fmla="*/ 2033 w 2061"/>
                  <a:gd name="T17" fmla="*/ 915 h 1016"/>
                  <a:gd name="T18" fmla="*/ 2013 w 2061"/>
                  <a:gd name="T19" fmla="*/ 943 h 1016"/>
                  <a:gd name="T20" fmla="*/ 1988 w 2061"/>
                  <a:gd name="T21" fmla="*/ 967 h 1016"/>
                  <a:gd name="T22" fmla="*/ 1958 w 2061"/>
                  <a:gd name="T23" fmla="*/ 988 h 1016"/>
                  <a:gd name="T24" fmla="*/ 1927 w 2061"/>
                  <a:gd name="T25" fmla="*/ 1003 h 1016"/>
                  <a:gd name="T26" fmla="*/ 1891 w 2061"/>
                  <a:gd name="T27" fmla="*/ 1013 h 1016"/>
                  <a:gd name="T28" fmla="*/ 1854 w 2061"/>
                  <a:gd name="T29" fmla="*/ 1016 h 1016"/>
                  <a:gd name="T30" fmla="*/ 207 w 2061"/>
                  <a:gd name="T31" fmla="*/ 1016 h 1016"/>
                  <a:gd name="T32" fmla="*/ 170 w 2061"/>
                  <a:gd name="T33" fmla="*/ 1013 h 1016"/>
                  <a:gd name="T34" fmla="*/ 135 w 2061"/>
                  <a:gd name="T35" fmla="*/ 1003 h 1016"/>
                  <a:gd name="T36" fmla="*/ 103 w 2061"/>
                  <a:gd name="T37" fmla="*/ 988 h 1016"/>
                  <a:gd name="T38" fmla="*/ 74 w 2061"/>
                  <a:gd name="T39" fmla="*/ 967 h 1016"/>
                  <a:gd name="T40" fmla="*/ 49 w 2061"/>
                  <a:gd name="T41" fmla="*/ 943 h 1016"/>
                  <a:gd name="T42" fmla="*/ 29 w 2061"/>
                  <a:gd name="T43" fmla="*/ 915 h 1016"/>
                  <a:gd name="T44" fmla="*/ 13 w 2061"/>
                  <a:gd name="T45" fmla="*/ 882 h 1016"/>
                  <a:gd name="T46" fmla="*/ 4 w 2061"/>
                  <a:gd name="T47" fmla="*/ 848 h 1016"/>
                  <a:gd name="T48" fmla="*/ 0 w 2061"/>
                  <a:gd name="T49" fmla="*/ 811 h 1016"/>
                  <a:gd name="T50" fmla="*/ 0 w 2061"/>
                  <a:gd name="T51" fmla="*/ 21 h 1016"/>
                  <a:gd name="T52" fmla="*/ 31 w 2061"/>
                  <a:gd name="T53" fmla="*/ 9 h 1016"/>
                  <a:gd name="T54" fmla="*/ 63 w 2061"/>
                  <a:gd name="T55" fmla="*/ 2 h 1016"/>
                  <a:gd name="T56" fmla="*/ 98 w 2061"/>
                  <a:gd name="T57" fmla="*/ 0 h 1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061" h="1016">
                    <a:moveTo>
                      <a:pt x="98" y="0"/>
                    </a:moveTo>
                    <a:lnTo>
                      <a:pt x="1964" y="0"/>
                    </a:lnTo>
                    <a:lnTo>
                      <a:pt x="1997" y="2"/>
                    </a:lnTo>
                    <a:lnTo>
                      <a:pt x="2031" y="9"/>
                    </a:lnTo>
                    <a:lnTo>
                      <a:pt x="2061" y="21"/>
                    </a:lnTo>
                    <a:lnTo>
                      <a:pt x="2061" y="811"/>
                    </a:lnTo>
                    <a:lnTo>
                      <a:pt x="2058" y="848"/>
                    </a:lnTo>
                    <a:lnTo>
                      <a:pt x="2048" y="882"/>
                    </a:lnTo>
                    <a:lnTo>
                      <a:pt x="2033" y="915"/>
                    </a:lnTo>
                    <a:lnTo>
                      <a:pt x="2013" y="943"/>
                    </a:lnTo>
                    <a:lnTo>
                      <a:pt x="1988" y="967"/>
                    </a:lnTo>
                    <a:lnTo>
                      <a:pt x="1958" y="988"/>
                    </a:lnTo>
                    <a:lnTo>
                      <a:pt x="1927" y="1003"/>
                    </a:lnTo>
                    <a:lnTo>
                      <a:pt x="1891" y="1013"/>
                    </a:lnTo>
                    <a:lnTo>
                      <a:pt x="1854" y="1016"/>
                    </a:lnTo>
                    <a:lnTo>
                      <a:pt x="207" y="1016"/>
                    </a:lnTo>
                    <a:lnTo>
                      <a:pt x="170" y="1013"/>
                    </a:lnTo>
                    <a:lnTo>
                      <a:pt x="135" y="1003"/>
                    </a:lnTo>
                    <a:lnTo>
                      <a:pt x="103" y="988"/>
                    </a:lnTo>
                    <a:lnTo>
                      <a:pt x="74" y="967"/>
                    </a:lnTo>
                    <a:lnTo>
                      <a:pt x="49" y="943"/>
                    </a:lnTo>
                    <a:lnTo>
                      <a:pt x="29" y="915"/>
                    </a:lnTo>
                    <a:lnTo>
                      <a:pt x="13" y="882"/>
                    </a:lnTo>
                    <a:lnTo>
                      <a:pt x="4" y="848"/>
                    </a:lnTo>
                    <a:lnTo>
                      <a:pt x="0" y="811"/>
                    </a:lnTo>
                    <a:lnTo>
                      <a:pt x="0" y="21"/>
                    </a:lnTo>
                    <a:lnTo>
                      <a:pt x="31" y="9"/>
                    </a:lnTo>
                    <a:lnTo>
                      <a:pt x="63" y="2"/>
                    </a:lnTo>
                    <a:lnTo>
                      <a:pt x="98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16" name="Group 115"/>
              <p:cNvGrpSpPr/>
              <p:nvPr/>
            </p:nvGrpSpPr>
            <p:grpSpPr>
              <a:xfrm>
                <a:off x="4991100" y="3632201"/>
                <a:ext cx="1951038" cy="588963"/>
                <a:chOff x="4991100" y="3632201"/>
                <a:chExt cx="1951038" cy="588963"/>
              </a:xfrm>
            </p:grpSpPr>
            <p:sp>
              <p:nvSpPr>
                <p:cNvPr id="117" name="Freeform 1391"/>
                <p:cNvSpPr>
                  <a:spLocks/>
                </p:cNvSpPr>
                <p:nvPr/>
              </p:nvSpPr>
              <p:spPr bwMode="auto">
                <a:xfrm>
                  <a:off x="4991100" y="3632201"/>
                  <a:ext cx="382588" cy="588963"/>
                </a:xfrm>
                <a:custGeom>
                  <a:avLst/>
                  <a:gdLst>
                    <a:gd name="T0" fmla="*/ 134 w 241"/>
                    <a:gd name="T1" fmla="*/ 0 h 371"/>
                    <a:gd name="T2" fmla="*/ 157 w 241"/>
                    <a:gd name="T3" fmla="*/ 2 h 371"/>
                    <a:gd name="T4" fmla="*/ 181 w 241"/>
                    <a:gd name="T5" fmla="*/ 6 h 371"/>
                    <a:gd name="T6" fmla="*/ 202 w 241"/>
                    <a:gd name="T7" fmla="*/ 12 h 371"/>
                    <a:gd name="T8" fmla="*/ 220 w 241"/>
                    <a:gd name="T9" fmla="*/ 19 h 371"/>
                    <a:gd name="T10" fmla="*/ 233 w 241"/>
                    <a:gd name="T11" fmla="*/ 30 h 371"/>
                    <a:gd name="T12" fmla="*/ 240 w 241"/>
                    <a:gd name="T13" fmla="*/ 42 h 371"/>
                    <a:gd name="T14" fmla="*/ 241 w 241"/>
                    <a:gd name="T15" fmla="*/ 55 h 371"/>
                    <a:gd name="T16" fmla="*/ 199 w 241"/>
                    <a:gd name="T17" fmla="*/ 323 h 371"/>
                    <a:gd name="T18" fmla="*/ 194 w 241"/>
                    <a:gd name="T19" fmla="*/ 337 h 371"/>
                    <a:gd name="T20" fmla="*/ 185 w 241"/>
                    <a:gd name="T21" fmla="*/ 349 h 371"/>
                    <a:gd name="T22" fmla="*/ 172 w 241"/>
                    <a:gd name="T23" fmla="*/ 359 h 371"/>
                    <a:gd name="T24" fmla="*/ 156 w 241"/>
                    <a:gd name="T25" fmla="*/ 366 h 371"/>
                    <a:gd name="T26" fmla="*/ 138 w 241"/>
                    <a:gd name="T27" fmla="*/ 370 h 371"/>
                    <a:gd name="T28" fmla="*/ 120 w 241"/>
                    <a:gd name="T29" fmla="*/ 371 h 371"/>
                    <a:gd name="T30" fmla="*/ 103 w 241"/>
                    <a:gd name="T31" fmla="*/ 368 h 371"/>
                    <a:gd name="T32" fmla="*/ 85 w 241"/>
                    <a:gd name="T33" fmla="*/ 365 h 371"/>
                    <a:gd name="T34" fmla="*/ 69 w 241"/>
                    <a:gd name="T35" fmla="*/ 358 h 371"/>
                    <a:gd name="T36" fmla="*/ 56 w 241"/>
                    <a:gd name="T37" fmla="*/ 348 h 371"/>
                    <a:gd name="T38" fmla="*/ 46 w 241"/>
                    <a:gd name="T39" fmla="*/ 336 h 371"/>
                    <a:gd name="T40" fmla="*/ 42 w 241"/>
                    <a:gd name="T41" fmla="*/ 323 h 371"/>
                    <a:gd name="T42" fmla="*/ 0 w 241"/>
                    <a:gd name="T43" fmla="*/ 55 h 371"/>
                    <a:gd name="T44" fmla="*/ 1 w 241"/>
                    <a:gd name="T45" fmla="*/ 42 h 371"/>
                    <a:gd name="T46" fmla="*/ 9 w 241"/>
                    <a:gd name="T47" fmla="*/ 30 h 371"/>
                    <a:gd name="T48" fmla="*/ 21 w 241"/>
                    <a:gd name="T49" fmla="*/ 20 h 371"/>
                    <a:gd name="T50" fmla="*/ 39 w 241"/>
                    <a:gd name="T51" fmla="*/ 12 h 371"/>
                    <a:gd name="T52" fmla="*/ 60 w 241"/>
                    <a:gd name="T53" fmla="*/ 6 h 371"/>
                    <a:gd name="T54" fmla="*/ 83 w 241"/>
                    <a:gd name="T55" fmla="*/ 2 h 371"/>
                    <a:gd name="T56" fmla="*/ 108 w 241"/>
                    <a:gd name="T57" fmla="*/ 0 h 371"/>
                    <a:gd name="T58" fmla="*/ 134 w 241"/>
                    <a:gd name="T59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41" h="371">
                      <a:moveTo>
                        <a:pt x="134" y="0"/>
                      </a:moveTo>
                      <a:lnTo>
                        <a:pt x="157" y="2"/>
                      </a:lnTo>
                      <a:lnTo>
                        <a:pt x="181" y="6"/>
                      </a:lnTo>
                      <a:lnTo>
                        <a:pt x="202" y="12"/>
                      </a:lnTo>
                      <a:lnTo>
                        <a:pt x="220" y="19"/>
                      </a:lnTo>
                      <a:lnTo>
                        <a:pt x="233" y="30"/>
                      </a:lnTo>
                      <a:lnTo>
                        <a:pt x="240" y="42"/>
                      </a:lnTo>
                      <a:lnTo>
                        <a:pt x="241" y="55"/>
                      </a:lnTo>
                      <a:lnTo>
                        <a:pt x="199" y="323"/>
                      </a:lnTo>
                      <a:lnTo>
                        <a:pt x="194" y="337"/>
                      </a:lnTo>
                      <a:lnTo>
                        <a:pt x="185" y="349"/>
                      </a:lnTo>
                      <a:lnTo>
                        <a:pt x="172" y="359"/>
                      </a:lnTo>
                      <a:lnTo>
                        <a:pt x="156" y="366"/>
                      </a:lnTo>
                      <a:lnTo>
                        <a:pt x="138" y="370"/>
                      </a:lnTo>
                      <a:lnTo>
                        <a:pt x="120" y="371"/>
                      </a:lnTo>
                      <a:lnTo>
                        <a:pt x="103" y="368"/>
                      </a:lnTo>
                      <a:lnTo>
                        <a:pt x="85" y="365"/>
                      </a:lnTo>
                      <a:lnTo>
                        <a:pt x="69" y="358"/>
                      </a:lnTo>
                      <a:lnTo>
                        <a:pt x="56" y="348"/>
                      </a:lnTo>
                      <a:lnTo>
                        <a:pt x="46" y="336"/>
                      </a:lnTo>
                      <a:lnTo>
                        <a:pt x="42" y="323"/>
                      </a:lnTo>
                      <a:lnTo>
                        <a:pt x="0" y="55"/>
                      </a:lnTo>
                      <a:lnTo>
                        <a:pt x="1" y="42"/>
                      </a:lnTo>
                      <a:lnTo>
                        <a:pt x="9" y="30"/>
                      </a:lnTo>
                      <a:lnTo>
                        <a:pt x="21" y="20"/>
                      </a:lnTo>
                      <a:lnTo>
                        <a:pt x="39" y="12"/>
                      </a:lnTo>
                      <a:lnTo>
                        <a:pt x="60" y="6"/>
                      </a:lnTo>
                      <a:lnTo>
                        <a:pt x="83" y="2"/>
                      </a:lnTo>
                      <a:lnTo>
                        <a:pt x="108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DEFFF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8" name="Freeform 1392"/>
                <p:cNvSpPr>
                  <a:spLocks/>
                </p:cNvSpPr>
                <p:nvPr/>
              </p:nvSpPr>
              <p:spPr bwMode="auto">
                <a:xfrm>
                  <a:off x="6559550" y="3632201"/>
                  <a:ext cx="382588" cy="588963"/>
                </a:xfrm>
                <a:custGeom>
                  <a:avLst/>
                  <a:gdLst>
                    <a:gd name="T0" fmla="*/ 133 w 241"/>
                    <a:gd name="T1" fmla="*/ 0 h 371"/>
                    <a:gd name="T2" fmla="*/ 159 w 241"/>
                    <a:gd name="T3" fmla="*/ 2 h 371"/>
                    <a:gd name="T4" fmla="*/ 181 w 241"/>
                    <a:gd name="T5" fmla="*/ 6 h 371"/>
                    <a:gd name="T6" fmla="*/ 203 w 241"/>
                    <a:gd name="T7" fmla="*/ 12 h 371"/>
                    <a:gd name="T8" fmla="*/ 219 w 241"/>
                    <a:gd name="T9" fmla="*/ 19 h 371"/>
                    <a:gd name="T10" fmla="*/ 233 w 241"/>
                    <a:gd name="T11" fmla="*/ 30 h 371"/>
                    <a:gd name="T12" fmla="*/ 240 w 241"/>
                    <a:gd name="T13" fmla="*/ 42 h 371"/>
                    <a:gd name="T14" fmla="*/ 241 w 241"/>
                    <a:gd name="T15" fmla="*/ 55 h 371"/>
                    <a:gd name="T16" fmla="*/ 199 w 241"/>
                    <a:gd name="T17" fmla="*/ 323 h 371"/>
                    <a:gd name="T18" fmla="*/ 194 w 241"/>
                    <a:gd name="T19" fmla="*/ 337 h 371"/>
                    <a:gd name="T20" fmla="*/ 185 w 241"/>
                    <a:gd name="T21" fmla="*/ 349 h 371"/>
                    <a:gd name="T22" fmla="*/ 172 w 241"/>
                    <a:gd name="T23" fmla="*/ 359 h 371"/>
                    <a:gd name="T24" fmla="*/ 156 w 241"/>
                    <a:gd name="T25" fmla="*/ 366 h 371"/>
                    <a:gd name="T26" fmla="*/ 138 w 241"/>
                    <a:gd name="T27" fmla="*/ 370 h 371"/>
                    <a:gd name="T28" fmla="*/ 120 w 241"/>
                    <a:gd name="T29" fmla="*/ 371 h 371"/>
                    <a:gd name="T30" fmla="*/ 102 w 241"/>
                    <a:gd name="T31" fmla="*/ 368 h 371"/>
                    <a:gd name="T32" fmla="*/ 84 w 241"/>
                    <a:gd name="T33" fmla="*/ 365 h 371"/>
                    <a:gd name="T34" fmla="*/ 69 w 241"/>
                    <a:gd name="T35" fmla="*/ 358 h 371"/>
                    <a:gd name="T36" fmla="*/ 56 w 241"/>
                    <a:gd name="T37" fmla="*/ 348 h 371"/>
                    <a:gd name="T38" fmla="*/ 47 w 241"/>
                    <a:gd name="T39" fmla="*/ 336 h 371"/>
                    <a:gd name="T40" fmla="*/ 41 w 241"/>
                    <a:gd name="T41" fmla="*/ 323 h 371"/>
                    <a:gd name="T42" fmla="*/ 0 w 241"/>
                    <a:gd name="T43" fmla="*/ 55 h 371"/>
                    <a:gd name="T44" fmla="*/ 1 w 241"/>
                    <a:gd name="T45" fmla="*/ 42 h 371"/>
                    <a:gd name="T46" fmla="*/ 9 w 241"/>
                    <a:gd name="T47" fmla="*/ 30 h 371"/>
                    <a:gd name="T48" fmla="*/ 22 w 241"/>
                    <a:gd name="T49" fmla="*/ 20 h 371"/>
                    <a:gd name="T50" fmla="*/ 39 w 241"/>
                    <a:gd name="T51" fmla="*/ 12 h 371"/>
                    <a:gd name="T52" fmla="*/ 61 w 241"/>
                    <a:gd name="T53" fmla="*/ 6 h 371"/>
                    <a:gd name="T54" fmla="*/ 83 w 241"/>
                    <a:gd name="T55" fmla="*/ 2 h 371"/>
                    <a:gd name="T56" fmla="*/ 108 w 241"/>
                    <a:gd name="T57" fmla="*/ 0 h 371"/>
                    <a:gd name="T58" fmla="*/ 133 w 241"/>
                    <a:gd name="T59" fmla="*/ 0 h 3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41" h="371">
                      <a:moveTo>
                        <a:pt x="133" y="0"/>
                      </a:moveTo>
                      <a:lnTo>
                        <a:pt x="159" y="2"/>
                      </a:lnTo>
                      <a:lnTo>
                        <a:pt x="181" y="6"/>
                      </a:lnTo>
                      <a:lnTo>
                        <a:pt x="203" y="12"/>
                      </a:lnTo>
                      <a:lnTo>
                        <a:pt x="219" y="19"/>
                      </a:lnTo>
                      <a:lnTo>
                        <a:pt x="233" y="30"/>
                      </a:lnTo>
                      <a:lnTo>
                        <a:pt x="240" y="42"/>
                      </a:lnTo>
                      <a:lnTo>
                        <a:pt x="241" y="55"/>
                      </a:lnTo>
                      <a:lnTo>
                        <a:pt x="199" y="323"/>
                      </a:lnTo>
                      <a:lnTo>
                        <a:pt x="194" y="337"/>
                      </a:lnTo>
                      <a:lnTo>
                        <a:pt x="185" y="349"/>
                      </a:lnTo>
                      <a:lnTo>
                        <a:pt x="172" y="359"/>
                      </a:lnTo>
                      <a:lnTo>
                        <a:pt x="156" y="366"/>
                      </a:lnTo>
                      <a:lnTo>
                        <a:pt x="138" y="370"/>
                      </a:lnTo>
                      <a:lnTo>
                        <a:pt x="120" y="371"/>
                      </a:lnTo>
                      <a:lnTo>
                        <a:pt x="102" y="368"/>
                      </a:lnTo>
                      <a:lnTo>
                        <a:pt x="84" y="365"/>
                      </a:lnTo>
                      <a:lnTo>
                        <a:pt x="69" y="358"/>
                      </a:lnTo>
                      <a:lnTo>
                        <a:pt x="56" y="348"/>
                      </a:lnTo>
                      <a:lnTo>
                        <a:pt x="47" y="336"/>
                      </a:lnTo>
                      <a:lnTo>
                        <a:pt x="41" y="323"/>
                      </a:lnTo>
                      <a:lnTo>
                        <a:pt x="0" y="55"/>
                      </a:lnTo>
                      <a:lnTo>
                        <a:pt x="1" y="42"/>
                      </a:lnTo>
                      <a:lnTo>
                        <a:pt x="9" y="30"/>
                      </a:lnTo>
                      <a:lnTo>
                        <a:pt x="22" y="20"/>
                      </a:lnTo>
                      <a:lnTo>
                        <a:pt x="39" y="12"/>
                      </a:lnTo>
                      <a:lnTo>
                        <a:pt x="61" y="6"/>
                      </a:lnTo>
                      <a:lnTo>
                        <a:pt x="83" y="2"/>
                      </a:lnTo>
                      <a:lnTo>
                        <a:pt x="108" y="0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rgbClr val="DEFFF3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19" name="Freeform 1393"/>
                <p:cNvSpPr>
                  <a:spLocks/>
                </p:cNvSpPr>
                <p:nvPr/>
              </p:nvSpPr>
              <p:spPr bwMode="auto">
                <a:xfrm>
                  <a:off x="5072063" y="3702051"/>
                  <a:ext cx="222250" cy="423863"/>
                </a:xfrm>
                <a:custGeom>
                  <a:avLst/>
                  <a:gdLst>
                    <a:gd name="T0" fmla="*/ 69 w 140"/>
                    <a:gd name="T1" fmla="*/ 0 h 267"/>
                    <a:gd name="T2" fmla="*/ 87 w 140"/>
                    <a:gd name="T3" fmla="*/ 1 h 267"/>
                    <a:gd name="T4" fmla="*/ 105 w 140"/>
                    <a:gd name="T5" fmla="*/ 5 h 267"/>
                    <a:gd name="T6" fmla="*/ 120 w 140"/>
                    <a:gd name="T7" fmla="*/ 10 h 267"/>
                    <a:gd name="T8" fmla="*/ 132 w 140"/>
                    <a:gd name="T9" fmla="*/ 18 h 267"/>
                    <a:gd name="T10" fmla="*/ 139 w 140"/>
                    <a:gd name="T11" fmla="*/ 28 h 267"/>
                    <a:gd name="T12" fmla="*/ 140 w 140"/>
                    <a:gd name="T13" fmla="*/ 40 h 267"/>
                    <a:gd name="T14" fmla="*/ 115 w 140"/>
                    <a:gd name="T15" fmla="*/ 232 h 267"/>
                    <a:gd name="T16" fmla="*/ 111 w 140"/>
                    <a:gd name="T17" fmla="*/ 247 h 267"/>
                    <a:gd name="T18" fmla="*/ 102 w 140"/>
                    <a:gd name="T19" fmla="*/ 257 h 267"/>
                    <a:gd name="T20" fmla="*/ 90 w 140"/>
                    <a:gd name="T21" fmla="*/ 263 h 267"/>
                    <a:gd name="T22" fmla="*/ 77 w 140"/>
                    <a:gd name="T23" fmla="*/ 267 h 267"/>
                    <a:gd name="T24" fmla="*/ 62 w 140"/>
                    <a:gd name="T25" fmla="*/ 267 h 267"/>
                    <a:gd name="T26" fmla="*/ 49 w 140"/>
                    <a:gd name="T27" fmla="*/ 263 h 267"/>
                    <a:gd name="T28" fmla="*/ 37 w 140"/>
                    <a:gd name="T29" fmla="*/ 256 h 267"/>
                    <a:gd name="T30" fmla="*/ 29 w 140"/>
                    <a:gd name="T31" fmla="*/ 245 h 267"/>
                    <a:gd name="T32" fmla="*/ 24 w 140"/>
                    <a:gd name="T33" fmla="*/ 232 h 267"/>
                    <a:gd name="T34" fmla="*/ 0 w 140"/>
                    <a:gd name="T35" fmla="*/ 40 h 267"/>
                    <a:gd name="T36" fmla="*/ 1 w 140"/>
                    <a:gd name="T37" fmla="*/ 28 h 267"/>
                    <a:gd name="T38" fmla="*/ 9 w 140"/>
                    <a:gd name="T39" fmla="*/ 18 h 267"/>
                    <a:gd name="T40" fmla="*/ 19 w 140"/>
                    <a:gd name="T41" fmla="*/ 10 h 267"/>
                    <a:gd name="T42" fmla="*/ 35 w 140"/>
                    <a:gd name="T43" fmla="*/ 5 h 267"/>
                    <a:gd name="T44" fmla="*/ 52 w 140"/>
                    <a:gd name="T45" fmla="*/ 1 h 267"/>
                    <a:gd name="T46" fmla="*/ 69 w 140"/>
                    <a:gd name="T4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0" h="267">
                      <a:moveTo>
                        <a:pt x="69" y="0"/>
                      </a:moveTo>
                      <a:lnTo>
                        <a:pt x="87" y="1"/>
                      </a:lnTo>
                      <a:lnTo>
                        <a:pt x="105" y="5"/>
                      </a:lnTo>
                      <a:lnTo>
                        <a:pt x="120" y="10"/>
                      </a:lnTo>
                      <a:lnTo>
                        <a:pt x="132" y="18"/>
                      </a:lnTo>
                      <a:lnTo>
                        <a:pt x="139" y="28"/>
                      </a:lnTo>
                      <a:lnTo>
                        <a:pt x="140" y="40"/>
                      </a:lnTo>
                      <a:lnTo>
                        <a:pt x="115" y="232"/>
                      </a:lnTo>
                      <a:lnTo>
                        <a:pt x="111" y="247"/>
                      </a:lnTo>
                      <a:lnTo>
                        <a:pt x="102" y="257"/>
                      </a:lnTo>
                      <a:lnTo>
                        <a:pt x="90" y="263"/>
                      </a:lnTo>
                      <a:lnTo>
                        <a:pt x="77" y="267"/>
                      </a:lnTo>
                      <a:lnTo>
                        <a:pt x="62" y="267"/>
                      </a:lnTo>
                      <a:lnTo>
                        <a:pt x="49" y="263"/>
                      </a:lnTo>
                      <a:lnTo>
                        <a:pt x="37" y="256"/>
                      </a:lnTo>
                      <a:lnTo>
                        <a:pt x="29" y="245"/>
                      </a:lnTo>
                      <a:lnTo>
                        <a:pt x="24" y="232"/>
                      </a:lnTo>
                      <a:lnTo>
                        <a:pt x="0" y="40"/>
                      </a:lnTo>
                      <a:lnTo>
                        <a:pt x="1" y="28"/>
                      </a:lnTo>
                      <a:lnTo>
                        <a:pt x="9" y="18"/>
                      </a:lnTo>
                      <a:lnTo>
                        <a:pt x="19" y="10"/>
                      </a:lnTo>
                      <a:lnTo>
                        <a:pt x="35" y="5"/>
                      </a:lnTo>
                      <a:lnTo>
                        <a:pt x="52" y="1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0" name="Freeform 1394"/>
                <p:cNvSpPr>
                  <a:spLocks/>
                </p:cNvSpPr>
                <p:nvPr/>
              </p:nvSpPr>
              <p:spPr bwMode="auto">
                <a:xfrm>
                  <a:off x="6640513" y="3702051"/>
                  <a:ext cx="222250" cy="423863"/>
                </a:xfrm>
                <a:custGeom>
                  <a:avLst/>
                  <a:gdLst>
                    <a:gd name="T0" fmla="*/ 69 w 140"/>
                    <a:gd name="T1" fmla="*/ 0 h 267"/>
                    <a:gd name="T2" fmla="*/ 88 w 140"/>
                    <a:gd name="T3" fmla="*/ 1 h 267"/>
                    <a:gd name="T4" fmla="*/ 105 w 140"/>
                    <a:gd name="T5" fmla="*/ 5 h 267"/>
                    <a:gd name="T6" fmla="*/ 119 w 140"/>
                    <a:gd name="T7" fmla="*/ 10 h 267"/>
                    <a:gd name="T8" fmla="*/ 131 w 140"/>
                    <a:gd name="T9" fmla="*/ 18 h 267"/>
                    <a:gd name="T10" fmla="*/ 139 w 140"/>
                    <a:gd name="T11" fmla="*/ 28 h 267"/>
                    <a:gd name="T12" fmla="*/ 140 w 140"/>
                    <a:gd name="T13" fmla="*/ 40 h 267"/>
                    <a:gd name="T14" fmla="*/ 116 w 140"/>
                    <a:gd name="T15" fmla="*/ 232 h 267"/>
                    <a:gd name="T16" fmla="*/ 111 w 140"/>
                    <a:gd name="T17" fmla="*/ 247 h 267"/>
                    <a:gd name="T18" fmla="*/ 102 w 140"/>
                    <a:gd name="T19" fmla="*/ 257 h 267"/>
                    <a:gd name="T20" fmla="*/ 91 w 140"/>
                    <a:gd name="T21" fmla="*/ 263 h 267"/>
                    <a:gd name="T22" fmla="*/ 76 w 140"/>
                    <a:gd name="T23" fmla="*/ 267 h 267"/>
                    <a:gd name="T24" fmla="*/ 62 w 140"/>
                    <a:gd name="T25" fmla="*/ 267 h 267"/>
                    <a:gd name="T26" fmla="*/ 49 w 140"/>
                    <a:gd name="T27" fmla="*/ 263 h 267"/>
                    <a:gd name="T28" fmla="*/ 37 w 140"/>
                    <a:gd name="T29" fmla="*/ 256 h 267"/>
                    <a:gd name="T30" fmla="*/ 29 w 140"/>
                    <a:gd name="T31" fmla="*/ 245 h 267"/>
                    <a:gd name="T32" fmla="*/ 24 w 140"/>
                    <a:gd name="T33" fmla="*/ 232 h 267"/>
                    <a:gd name="T34" fmla="*/ 0 w 140"/>
                    <a:gd name="T35" fmla="*/ 40 h 267"/>
                    <a:gd name="T36" fmla="*/ 1 w 140"/>
                    <a:gd name="T37" fmla="*/ 28 h 267"/>
                    <a:gd name="T38" fmla="*/ 8 w 140"/>
                    <a:gd name="T39" fmla="*/ 18 h 267"/>
                    <a:gd name="T40" fmla="*/ 19 w 140"/>
                    <a:gd name="T41" fmla="*/ 10 h 267"/>
                    <a:gd name="T42" fmla="*/ 35 w 140"/>
                    <a:gd name="T43" fmla="*/ 5 h 267"/>
                    <a:gd name="T44" fmla="*/ 51 w 140"/>
                    <a:gd name="T45" fmla="*/ 1 h 267"/>
                    <a:gd name="T46" fmla="*/ 69 w 140"/>
                    <a:gd name="T47" fmla="*/ 0 h 2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140" h="267">
                      <a:moveTo>
                        <a:pt x="69" y="0"/>
                      </a:moveTo>
                      <a:lnTo>
                        <a:pt x="88" y="1"/>
                      </a:lnTo>
                      <a:lnTo>
                        <a:pt x="105" y="5"/>
                      </a:lnTo>
                      <a:lnTo>
                        <a:pt x="119" y="10"/>
                      </a:lnTo>
                      <a:lnTo>
                        <a:pt x="131" y="18"/>
                      </a:lnTo>
                      <a:lnTo>
                        <a:pt x="139" y="28"/>
                      </a:lnTo>
                      <a:lnTo>
                        <a:pt x="140" y="40"/>
                      </a:lnTo>
                      <a:lnTo>
                        <a:pt x="116" y="232"/>
                      </a:lnTo>
                      <a:lnTo>
                        <a:pt x="111" y="247"/>
                      </a:lnTo>
                      <a:lnTo>
                        <a:pt x="102" y="257"/>
                      </a:lnTo>
                      <a:lnTo>
                        <a:pt x="91" y="263"/>
                      </a:lnTo>
                      <a:lnTo>
                        <a:pt x="76" y="267"/>
                      </a:lnTo>
                      <a:lnTo>
                        <a:pt x="62" y="267"/>
                      </a:lnTo>
                      <a:lnTo>
                        <a:pt x="49" y="263"/>
                      </a:lnTo>
                      <a:lnTo>
                        <a:pt x="37" y="256"/>
                      </a:lnTo>
                      <a:lnTo>
                        <a:pt x="29" y="245"/>
                      </a:lnTo>
                      <a:lnTo>
                        <a:pt x="24" y="232"/>
                      </a:lnTo>
                      <a:lnTo>
                        <a:pt x="0" y="40"/>
                      </a:lnTo>
                      <a:lnTo>
                        <a:pt x="1" y="28"/>
                      </a:lnTo>
                      <a:lnTo>
                        <a:pt x="8" y="18"/>
                      </a:lnTo>
                      <a:lnTo>
                        <a:pt x="19" y="10"/>
                      </a:lnTo>
                      <a:lnTo>
                        <a:pt x="35" y="5"/>
                      </a:lnTo>
                      <a:lnTo>
                        <a:pt x="51" y="1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1" name="Freeform 1405"/>
                <p:cNvSpPr>
                  <a:spLocks/>
                </p:cNvSpPr>
                <p:nvPr/>
              </p:nvSpPr>
              <p:spPr bwMode="auto">
                <a:xfrm>
                  <a:off x="5137150" y="3825876"/>
                  <a:ext cx="92075" cy="176213"/>
                </a:xfrm>
                <a:custGeom>
                  <a:avLst/>
                  <a:gdLst>
                    <a:gd name="T0" fmla="*/ 28 w 58"/>
                    <a:gd name="T1" fmla="*/ 0 h 111"/>
                    <a:gd name="T2" fmla="*/ 40 w 58"/>
                    <a:gd name="T3" fmla="*/ 2 h 111"/>
                    <a:gd name="T4" fmla="*/ 50 w 58"/>
                    <a:gd name="T5" fmla="*/ 8 h 111"/>
                    <a:gd name="T6" fmla="*/ 56 w 58"/>
                    <a:gd name="T7" fmla="*/ 18 h 111"/>
                    <a:gd name="T8" fmla="*/ 58 w 58"/>
                    <a:gd name="T9" fmla="*/ 30 h 111"/>
                    <a:gd name="T10" fmla="*/ 56 w 58"/>
                    <a:gd name="T11" fmla="*/ 39 h 111"/>
                    <a:gd name="T12" fmla="*/ 52 w 58"/>
                    <a:gd name="T13" fmla="*/ 48 h 111"/>
                    <a:gd name="T14" fmla="*/ 45 w 58"/>
                    <a:gd name="T15" fmla="*/ 54 h 111"/>
                    <a:gd name="T16" fmla="*/ 55 w 58"/>
                    <a:gd name="T17" fmla="*/ 111 h 111"/>
                    <a:gd name="T18" fmla="*/ 2 w 58"/>
                    <a:gd name="T19" fmla="*/ 111 h 111"/>
                    <a:gd name="T20" fmla="*/ 13 w 58"/>
                    <a:gd name="T21" fmla="*/ 54 h 111"/>
                    <a:gd name="T22" fmla="*/ 6 w 58"/>
                    <a:gd name="T23" fmla="*/ 48 h 111"/>
                    <a:gd name="T24" fmla="*/ 1 w 58"/>
                    <a:gd name="T25" fmla="*/ 39 h 111"/>
                    <a:gd name="T26" fmla="*/ 0 w 58"/>
                    <a:gd name="T27" fmla="*/ 30 h 111"/>
                    <a:gd name="T28" fmla="*/ 1 w 58"/>
                    <a:gd name="T29" fmla="*/ 18 h 111"/>
                    <a:gd name="T30" fmla="*/ 8 w 58"/>
                    <a:gd name="T31" fmla="*/ 8 h 111"/>
                    <a:gd name="T32" fmla="*/ 18 w 58"/>
                    <a:gd name="T33" fmla="*/ 2 h 111"/>
                    <a:gd name="T34" fmla="*/ 28 w 58"/>
                    <a:gd name="T3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8" h="111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8"/>
                      </a:lnTo>
                      <a:lnTo>
                        <a:pt x="56" y="18"/>
                      </a:lnTo>
                      <a:lnTo>
                        <a:pt x="58" y="30"/>
                      </a:lnTo>
                      <a:lnTo>
                        <a:pt x="56" y="39"/>
                      </a:lnTo>
                      <a:lnTo>
                        <a:pt x="52" y="48"/>
                      </a:lnTo>
                      <a:lnTo>
                        <a:pt x="45" y="54"/>
                      </a:lnTo>
                      <a:lnTo>
                        <a:pt x="55" y="111"/>
                      </a:lnTo>
                      <a:lnTo>
                        <a:pt x="2" y="111"/>
                      </a:lnTo>
                      <a:lnTo>
                        <a:pt x="13" y="54"/>
                      </a:lnTo>
                      <a:lnTo>
                        <a:pt x="6" y="48"/>
                      </a:lnTo>
                      <a:lnTo>
                        <a:pt x="1" y="39"/>
                      </a:lnTo>
                      <a:lnTo>
                        <a:pt x="0" y="30"/>
                      </a:lnTo>
                      <a:lnTo>
                        <a:pt x="1" y="18"/>
                      </a:lnTo>
                      <a:lnTo>
                        <a:pt x="8" y="8"/>
                      </a:lnTo>
                      <a:lnTo>
                        <a:pt x="18" y="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431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22" name="Freeform 1406"/>
                <p:cNvSpPr>
                  <a:spLocks/>
                </p:cNvSpPr>
                <p:nvPr/>
              </p:nvSpPr>
              <p:spPr bwMode="auto">
                <a:xfrm>
                  <a:off x="6705600" y="3825876"/>
                  <a:ext cx="92075" cy="176213"/>
                </a:xfrm>
                <a:custGeom>
                  <a:avLst/>
                  <a:gdLst>
                    <a:gd name="T0" fmla="*/ 28 w 58"/>
                    <a:gd name="T1" fmla="*/ 0 h 111"/>
                    <a:gd name="T2" fmla="*/ 40 w 58"/>
                    <a:gd name="T3" fmla="*/ 2 h 111"/>
                    <a:gd name="T4" fmla="*/ 50 w 58"/>
                    <a:gd name="T5" fmla="*/ 8 h 111"/>
                    <a:gd name="T6" fmla="*/ 56 w 58"/>
                    <a:gd name="T7" fmla="*/ 18 h 111"/>
                    <a:gd name="T8" fmla="*/ 58 w 58"/>
                    <a:gd name="T9" fmla="*/ 30 h 111"/>
                    <a:gd name="T10" fmla="*/ 57 w 58"/>
                    <a:gd name="T11" fmla="*/ 39 h 111"/>
                    <a:gd name="T12" fmla="*/ 52 w 58"/>
                    <a:gd name="T13" fmla="*/ 48 h 111"/>
                    <a:gd name="T14" fmla="*/ 45 w 58"/>
                    <a:gd name="T15" fmla="*/ 54 h 111"/>
                    <a:gd name="T16" fmla="*/ 55 w 58"/>
                    <a:gd name="T17" fmla="*/ 111 h 111"/>
                    <a:gd name="T18" fmla="*/ 3 w 58"/>
                    <a:gd name="T19" fmla="*/ 111 h 111"/>
                    <a:gd name="T20" fmla="*/ 13 w 58"/>
                    <a:gd name="T21" fmla="*/ 54 h 111"/>
                    <a:gd name="T22" fmla="*/ 6 w 58"/>
                    <a:gd name="T23" fmla="*/ 48 h 111"/>
                    <a:gd name="T24" fmla="*/ 1 w 58"/>
                    <a:gd name="T25" fmla="*/ 39 h 111"/>
                    <a:gd name="T26" fmla="*/ 0 w 58"/>
                    <a:gd name="T27" fmla="*/ 30 h 111"/>
                    <a:gd name="T28" fmla="*/ 2 w 58"/>
                    <a:gd name="T29" fmla="*/ 18 h 111"/>
                    <a:gd name="T30" fmla="*/ 8 w 58"/>
                    <a:gd name="T31" fmla="*/ 8 h 111"/>
                    <a:gd name="T32" fmla="*/ 18 w 58"/>
                    <a:gd name="T33" fmla="*/ 2 h 111"/>
                    <a:gd name="T34" fmla="*/ 28 w 58"/>
                    <a:gd name="T35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8" h="111">
                      <a:moveTo>
                        <a:pt x="28" y="0"/>
                      </a:moveTo>
                      <a:lnTo>
                        <a:pt x="40" y="2"/>
                      </a:lnTo>
                      <a:lnTo>
                        <a:pt x="50" y="8"/>
                      </a:lnTo>
                      <a:lnTo>
                        <a:pt x="56" y="18"/>
                      </a:lnTo>
                      <a:lnTo>
                        <a:pt x="58" y="30"/>
                      </a:lnTo>
                      <a:lnTo>
                        <a:pt x="57" y="39"/>
                      </a:lnTo>
                      <a:lnTo>
                        <a:pt x="52" y="48"/>
                      </a:lnTo>
                      <a:lnTo>
                        <a:pt x="45" y="54"/>
                      </a:lnTo>
                      <a:lnTo>
                        <a:pt x="55" y="111"/>
                      </a:lnTo>
                      <a:lnTo>
                        <a:pt x="3" y="111"/>
                      </a:lnTo>
                      <a:lnTo>
                        <a:pt x="13" y="54"/>
                      </a:lnTo>
                      <a:lnTo>
                        <a:pt x="6" y="48"/>
                      </a:lnTo>
                      <a:lnTo>
                        <a:pt x="1" y="39"/>
                      </a:lnTo>
                      <a:lnTo>
                        <a:pt x="0" y="30"/>
                      </a:lnTo>
                      <a:lnTo>
                        <a:pt x="2" y="18"/>
                      </a:lnTo>
                      <a:lnTo>
                        <a:pt x="8" y="8"/>
                      </a:lnTo>
                      <a:lnTo>
                        <a:pt x="18" y="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00431F"/>
                </a:solidFill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838200" y="754298"/>
            <a:ext cx="2604128" cy="1817911"/>
            <a:chOff x="5441949" y="1524000"/>
            <a:chExt cx="6062663" cy="4232275"/>
          </a:xfrm>
        </p:grpSpPr>
        <p:sp>
          <p:nvSpPr>
            <p:cNvPr id="132" name="Freeform 7"/>
            <p:cNvSpPr>
              <a:spLocks noEditPoints="1"/>
            </p:cNvSpPr>
            <p:nvPr/>
          </p:nvSpPr>
          <p:spPr bwMode="auto">
            <a:xfrm>
              <a:off x="8642349" y="3092450"/>
              <a:ext cx="2162175" cy="2663825"/>
            </a:xfrm>
            <a:custGeom>
              <a:avLst/>
              <a:gdLst>
                <a:gd name="T0" fmla="*/ 1265 w 1362"/>
                <a:gd name="T1" fmla="*/ 1602 h 1678"/>
                <a:gd name="T2" fmla="*/ 1288 w 1362"/>
                <a:gd name="T3" fmla="*/ 1591 h 1678"/>
                <a:gd name="T4" fmla="*/ 1299 w 1362"/>
                <a:gd name="T5" fmla="*/ 1586 h 1678"/>
                <a:gd name="T6" fmla="*/ 1306 w 1362"/>
                <a:gd name="T7" fmla="*/ 1583 h 1678"/>
                <a:gd name="T8" fmla="*/ 1315 w 1362"/>
                <a:gd name="T9" fmla="*/ 1578 h 1678"/>
                <a:gd name="T10" fmla="*/ 1362 w 1362"/>
                <a:gd name="T11" fmla="*/ 1552 h 1678"/>
                <a:gd name="T12" fmla="*/ 902 w 1362"/>
                <a:gd name="T13" fmla="*/ 778 h 1678"/>
                <a:gd name="T14" fmla="*/ 1233 w 1362"/>
                <a:gd name="T15" fmla="*/ 1615 h 1678"/>
                <a:gd name="T16" fmla="*/ 1095 w 1362"/>
                <a:gd name="T17" fmla="*/ 1658 h 1678"/>
                <a:gd name="T18" fmla="*/ 951 w 1362"/>
                <a:gd name="T19" fmla="*/ 1677 h 1678"/>
                <a:gd name="T20" fmla="*/ 804 w 1362"/>
                <a:gd name="T21" fmla="*/ 1674 h 1678"/>
                <a:gd name="T22" fmla="*/ 656 w 1362"/>
                <a:gd name="T23" fmla="*/ 1645 h 1678"/>
                <a:gd name="T24" fmla="*/ 518 w 1362"/>
                <a:gd name="T25" fmla="*/ 1592 h 1678"/>
                <a:gd name="T26" fmla="*/ 398 w 1362"/>
                <a:gd name="T27" fmla="*/ 1525 h 1678"/>
                <a:gd name="T28" fmla="*/ 292 w 1362"/>
                <a:gd name="T29" fmla="*/ 1442 h 1678"/>
                <a:gd name="T30" fmla="*/ 201 w 1362"/>
                <a:gd name="T31" fmla="*/ 1344 h 1678"/>
                <a:gd name="T32" fmla="*/ 126 w 1362"/>
                <a:gd name="T33" fmla="*/ 1235 h 1678"/>
                <a:gd name="T34" fmla="*/ 68 w 1362"/>
                <a:gd name="T35" fmla="*/ 1118 h 1678"/>
                <a:gd name="T36" fmla="*/ 26 w 1362"/>
                <a:gd name="T37" fmla="*/ 992 h 1678"/>
                <a:gd name="T38" fmla="*/ 5 w 1362"/>
                <a:gd name="T39" fmla="*/ 862 h 1678"/>
                <a:gd name="T40" fmla="*/ 2 w 1362"/>
                <a:gd name="T41" fmla="*/ 727 h 1678"/>
                <a:gd name="T42" fmla="*/ 20 w 1362"/>
                <a:gd name="T43" fmla="*/ 593 h 1678"/>
                <a:gd name="T44" fmla="*/ 59 w 1362"/>
                <a:gd name="T45" fmla="*/ 459 h 1678"/>
                <a:gd name="T46" fmla="*/ 118 w 1362"/>
                <a:gd name="T47" fmla="*/ 332 h 1678"/>
                <a:gd name="T48" fmla="*/ 195 w 1362"/>
                <a:gd name="T49" fmla="*/ 217 h 1678"/>
                <a:gd name="T50" fmla="*/ 286 w 1362"/>
                <a:gd name="T51" fmla="*/ 119 h 1678"/>
                <a:gd name="T52" fmla="*/ 374 w 1362"/>
                <a:gd name="T53" fmla="*/ 47 h 1678"/>
                <a:gd name="T54" fmla="*/ 374 w 1362"/>
                <a:gd name="T55" fmla="*/ 47 h 1678"/>
                <a:gd name="T56" fmla="*/ 384 w 1362"/>
                <a:gd name="T57" fmla="*/ 40 h 1678"/>
                <a:gd name="T58" fmla="*/ 384 w 1362"/>
                <a:gd name="T59" fmla="*/ 40 h 1678"/>
                <a:gd name="T60" fmla="*/ 396 w 1362"/>
                <a:gd name="T61" fmla="*/ 31 h 1678"/>
                <a:gd name="T62" fmla="*/ 396 w 1362"/>
                <a:gd name="T63" fmla="*/ 31 h 1678"/>
                <a:gd name="T64" fmla="*/ 446 w 1362"/>
                <a:gd name="T65" fmla="*/ 0 h 1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62" h="1678">
                  <a:moveTo>
                    <a:pt x="1288" y="1591"/>
                  </a:moveTo>
                  <a:lnTo>
                    <a:pt x="1265" y="1602"/>
                  </a:lnTo>
                  <a:lnTo>
                    <a:pt x="1265" y="1601"/>
                  </a:lnTo>
                  <a:lnTo>
                    <a:pt x="1288" y="1591"/>
                  </a:lnTo>
                  <a:close/>
                  <a:moveTo>
                    <a:pt x="1306" y="1583"/>
                  </a:moveTo>
                  <a:lnTo>
                    <a:pt x="1299" y="1586"/>
                  </a:lnTo>
                  <a:lnTo>
                    <a:pt x="1288" y="1591"/>
                  </a:lnTo>
                  <a:lnTo>
                    <a:pt x="1306" y="1583"/>
                  </a:lnTo>
                  <a:close/>
                  <a:moveTo>
                    <a:pt x="1362" y="1552"/>
                  </a:moveTo>
                  <a:lnTo>
                    <a:pt x="1315" y="1578"/>
                  </a:lnTo>
                  <a:lnTo>
                    <a:pt x="1306" y="1583"/>
                  </a:lnTo>
                  <a:lnTo>
                    <a:pt x="1362" y="1552"/>
                  </a:lnTo>
                  <a:close/>
                  <a:moveTo>
                    <a:pt x="374" y="47"/>
                  </a:moveTo>
                  <a:lnTo>
                    <a:pt x="902" y="778"/>
                  </a:lnTo>
                  <a:lnTo>
                    <a:pt x="1265" y="1601"/>
                  </a:lnTo>
                  <a:lnTo>
                    <a:pt x="1233" y="1615"/>
                  </a:lnTo>
                  <a:lnTo>
                    <a:pt x="1165" y="1639"/>
                  </a:lnTo>
                  <a:lnTo>
                    <a:pt x="1095" y="1658"/>
                  </a:lnTo>
                  <a:lnTo>
                    <a:pt x="1024" y="1670"/>
                  </a:lnTo>
                  <a:lnTo>
                    <a:pt x="951" y="1677"/>
                  </a:lnTo>
                  <a:lnTo>
                    <a:pt x="878" y="1678"/>
                  </a:lnTo>
                  <a:lnTo>
                    <a:pt x="804" y="1674"/>
                  </a:lnTo>
                  <a:lnTo>
                    <a:pt x="730" y="1662"/>
                  </a:lnTo>
                  <a:lnTo>
                    <a:pt x="656" y="1645"/>
                  </a:lnTo>
                  <a:lnTo>
                    <a:pt x="583" y="1620"/>
                  </a:lnTo>
                  <a:lnTo>
                    <a:pt x="518" y="1592"/>
                  </a:lnTo>
                  <a:lnTo>
                    <a:pt x="456" y="1561"/>
                  </a:lnTo>
                  <a:lnTo>
                    <a:pt x="398" y="1525"/>
                  </a:lnTo>
                  <a:lnTo>
                    <a:pt x="344" y="1485"/>
                  </a:lnTo>
                  <a:lnTo>
                    <a:pt x="292" y="1442"/>
                  </a:lnTo>
                  <a:lnTo>
                    <a:pt x="244" y="1395"/>
                  </a:lnTo>
                  <a:lnTo>
                    <a:pt x="201" y="1344"/>
                  </a:lnTo>
                  <a:lnTo>
                    <a:pt x="162" y="1291"/>
                  </a:lnTo>
                  <a:lnTo>
                    <a:pt x="126" y="1235"/>
                  </a:lnTo>
                  <a:lnTo>
                    <a:pt x="95" y="1177"/>
                  </a:lnTo>
                  <a:lnTo>
                    <a:pt x="68" y="1118"/>
                  </a:lnTo>
                  <a:lnTo>
                    <a:pt x="44" y="1056"/>
                  </a:lnTo>
                  <a:lnTo>
                    <a:pt x="26" y="992"/>
                  </a:lnTo>
                  <a:lnTo>
                    <a:pt x="13" y="927"/>
                  </a:lnTo>
                  <a:lnTo>
                    <a:pt x="5" y="862"/>
                  </a:lnTo>
                  <a:lnTo>
                    <a:pt x="0" y="795"/>
                  </a:lnTo>
                  <a:lnTo>
                    <a:pt x="2" y="727"/>
                  </a:lnTo>
                  <a:lnTo>
                    <a:pt x="8" y="660"/>
                  </a:lnTo>
                  <a:lnTo>
                    <a:pt x="20" y="593"/>
                  </a:lnTo>
                  <a:lnTo>
                    <a:pt x="37" y="525"/>
                  </a:lnTo>
                  <a:lnTo>
                    <a:pt x="59" y="459"/>
                  </a:lnTo>
                  <a:lnTo>
                    <a:pt x="86" y="394"/>
                  </a:lnTo>
                  <a:lnTo>
                    <a:pt x="118" y="332"/>
                  </a:lnTo>
                  <a:lnTo>
                    <a:pt x="154" y="273"/>
                  </a:lnTo>
                  <a:lnTo>
                    <a:pt x="195" y="217"/>
                  </a:lnTo>
                  <a:lnTo>
                    <a:pt x="239" y="166"/>
                  </a:lnTo>
                  <a:lnTo>
                    <a:pt x="286" y="119"/>
                  </a:lnTo>
                  <a:lnTo>
                    <a:pt x="336" y="75"/>
                  </a:lnTo>
                  <a:lnTo>
                    <a:pt x="374" y="47"/>
                  </a:lnTo>
                  <a:close/>
                  <a:moveTo>
                    <a:pt x="384" y="40"/>
                  </a:moveTo>
                  <a:lnTo>
                    <a:pt x="374" y="47"/>
                  </a:lnTo>
                  <a:lnTo>
                    <a:pt x="374" y="47"/>
                  </a:lnTo>
                  <a:lnTo>
                    <a:pt x="384" y="40"/>
                  </a:lnTo>
                  <a:close/>
                  <a:moveTo>
                    <a:pt x="396" y="31"/>
                  </a:moveTo>
                  <a:lnTo>
                    <a:pt x="384" y="40"/>
                  </a:lnTo>
                  <a:lnTo>
                    <a:pt x="390" y="35"/>
                  </a:lnTo>
                  <a:lnTo>
                    <a:pt x="396" y="31"/>
                  </a:lnTo>
                  <a:close/>
                  <a:moveTo>
                    <a:pt x="446" y="0"/>
                  </a:moveTo>
                  <a:lnTo>
                    <a:pt x="396" y="31"/>
                  </a:lnTo>
                  <a:lnTo>
                    <a:pt x="409" y="23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chemeClr val="tx1">
                <a:alpha val="14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33" name="Freeform 8"/>
            <p:cNvSpPr>
              <a:spLocks/>
            </p:cNvSpPr>
            <p:nvPr/>
          </p:nvSpPr>
          <p:spPr bwMode="auto">
            <a:xfrm>
              <a:off x="10074274" y="4327525"/>
              <a:ext cx="1339850" cy="504825"/>
            </a:xfrm>
            <a:custGeom>
              <a:avLst/>
              <a:gdLst>
                <a:gd name="T0" fmla="*/ 0 w 844"/>
                <a:gd name="T1" fmla="*/ 0 h 318"/>
                <a:gd name="T2" fmla="*/ 842 w 844"/>
                <a:gd name="T3" fmla="*/ 318 h 318"/>
                <a:gd name="T4" fmla="*/ 844 w 844"/>
                <a:gd name="T5" fmla="*/ 314 h 318"/>
                <a:gd name="T6" fmla="*/ 842 w 844"/>
                <a:gd name="T7" fmla="*/ 318 h 318"/>
                <a:gd name="T8" fmla="*/ 0 w 844"/>
                <a:gd name="T9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4" h="318">
                  <a:moveTo>
                    <a:pt x="0" y="0"/>
                  </a:moveTo>
                  <a:lnTo>
                    <a:pt x="842" y="318"/>
                  </a:lnTo>
                  <a:lnTo>
                    <a:pt x="844" y="314"/>
                  </a:lnTo>
                  <a:lnTo>
                    <a:pt x="842" y="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34" name="Freeform 9"/>
            <p:cNvSpPr>
              <a:spLocks/>
            </p:cNvSpPr>
            <p:nvPr/>
          </p:nvSpPr>
          <p:spPr bwMode="auto">
            <a:xfrm>
              <a:off x="9236074" y="2903537"/>
              <a:ext cx="838200" cy="1423987"/>
            </a:xfrm>
            <a:custGeom>
              <a:avLst/>
              <a:gdLst>
                <a:gd name="T0" fmla="*/ 427 w 528"/>
                <a:gd name="T1" fmla="*/ 0 h 897"/>
                <a:gd name="T2" fmla="*/ 528 w 528"/>
                <a:gd name="T3" fmla="*/ 897 h 897"/>
                <a:gd name="T4" fmla="*/ 0 w 528"/>
                <a:gd name="T5" fmla="*/ 166 h 897"/>
                <a:gd name="T6" fmla="*/ 35 w 528"/>
                <a:gd name="T7" fmla="*/ 142 h 897"/>
                <a:gd name="T8" fmla="*/ 72 w 528"/>
                <a:gd name="T9" fmla="*/ 119 h 897"/>
                <a:gd name="T10" fmla="*/ 72 w 528"/>
                <a:gd name="T11" fmla="*/ 118 h 897"/>
                <a:gd name="T12" fmla="*/ 110 w 528"/>
                <a:gd name="T13" fmla="*/ 98 h 897"/>
                <a:gd name="T14" fmla="*/ 148 w 528"/>
                <a:gd name="T15" fmla="*/ 78 h 897"/>
                <a:gd name="T16" fmla="*/ 150 w 528"/>
                <a:gd name="T17" fmla="*/ 77 h 897"/>
                <a:gd name="T18" fmla="*/ 202 w 528"/>
                <a:gd name="T19" fmla="*/ 56 h 897"/>
                <a:gd name="T20" fmla="*/ 204 w 528"/>
                <a:gd name="T21" fmla="*/ 55 h 897"/>
                <a:gd name="T22" fmla="*/ 227 w 528"/>
                <a:gd name="T23" fmla="*/ 46 h 897"/>
                <a:gd name="T24" fmla="*/ 232 w 528"/>
                <a:gd name="T25" fmla="*/ 45 h 897"/>
                <a:gd name="T26" fmla="*/ 283 w 528"/>
                <a:gd name="T27" fmla="*/ 28 h 897"/>
                <a:gd name="T28" fmla="*/ 288 w 528"/>
                <a:gd name="T29" fmla="*/ 27 h 897"/>
                <a:gd name="T30" fmla="*/ 310 w 528"/>
                <a:gd name="T31" fmla="*/ 22 h 897"/>
                <a:gd name="T32" fmla="*/ 315 w 528"/>
                <a:gd name="T33" fmla="*/ 21 h 897"/>
                <a:gd name="T34" fmla="*/ 367 w 528"/>
                <a:gd name="T35" fmla="*/ 9 h 897"/>
                <a:gd name="T36" fmla="*/ 373 w 528"/>
                <a:gd name="T37" fmla="*/ 8 h 897"/>
                <a:gd name="T38" fmla="*/ 395 w 528"/>
                <a:gd name="T39" fmla="*/ 5 h 897"/>
                <a:gd name="T40" fmla="*/ 400 w 528"/>
                <a:gd name="T41" fmla="*/ 4 h 897"/>
                <a:gd name="T42" fmla="*/ 427 w 528"/>
                <a:gd name="T43" fmla="*/ 0 h 8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28" h="897">
                  <a:moveTo>
                    <a:pt x="427" y="0"/>
                  </a:moveTo>
                  <a:lnTo>
                    <a:pt x="528" y="897"/>
                  </a:lnTo>
                  <a:lnTo>
                    <a:pt x="0" y="166"/>
                  </a:lnTo>
                  <a:lnTo>
                    <a:pt x="35" y="142"/>
                  </a:lnTo>
                  <a:lnTo>
                    <a:pt x="72" y="119"/>
                  </a:lnTo>
                  <a:lnTo>
                    <a:pt x="72" y="118"/>
                  </a:lnTo>
                  <a:lnTo>
                    <a:pt x="110" y="98"/>
                  </a:lnTo>
                  <a:lnTo>
                    <a:pt x="148" y="78"/>
                  </a:lnTo>
                  <a:lnTo>
                    <a:pt x="150" y="77"/>
                  </a:lnTo>
                  <a:lnTo>
                    <a:pt x="202" y="56"/>
                  </a:lnTo>
                  <a:lnTo>
                    <a:pt x="204" y="55"/>
                  </a:lnTo>
                  <a:lnTo>
                    <a:pt x="227" y="46"/>
                  </a:lnTo>
                  <a:lnTo>
                    <a:pt x="232" y="45"/>
                  </a:lnTo>
                  <a:lnTo>
                    <a:pt x="283" y="28"/>
                  </a:lnTo>
                  <a:lnTo>
                    <a:pt x="288" y="27"/>
                  </a:lnTo>
                  <a:lnTo>
                    <a:pt x="310" y="22"/>
                  </a:lnTo>
                  <a:lnTo>
                    <a:pt x="315" y="21"/>
                  </a:lnTo>
                  <a:lnTo>
                    <a:pt x="367" y="9"/>
                  </a:lnTo>
                  <a:lnTo>
                    <a:pt x="373" y="8"/>
                  </a:lnTo>
                  <a:lnTo>
                    <a:pt x="395" y="5"/>
                  </a:lnTo>
                  <a:lnTo>
                    <a:pt x="400" y="4"/>
                  </a:lnTo>
                  <a:lnTo>
                    <a:pt x="427" y="0"/>
                  </a:lnTo>
                  <a:close/>
                </a:path>
              </a:pathLst>
            </a:custGeom>
            <a:solidFill>
              <a:schemeClr val="tx1">
                <a:alpha val="3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35" name="Rectangle 11"/>
            <p:cNvSpPr>
              <a:spLocks noChangeArrowheads="1"/>
            </p:cNvSpPr>
            <p:nvPr/>
          </p:nvSpPr>
          <p:spPr bwMode="auto">
            <a:xfrm>
              <a:off x="11437937" y="3898900"/>
              <a:ext cx="1588" cy="1587"/>
            </a:xfrm>
            <a:prstGeom prst="rect">
              <a:avLst/>
            </a:prstGeom>
            <a:solidFill>
              <a:schemeClr val="tx1">
                <a:alpha val="32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36" name="Freeform 12"/>
            <p:cNvSpPr>
              <a:spLocks/>
            </p:cNvSpPr>
            <p:nvPr/>
          </p:nvSpPr>
          <p:spPr bwMode="auto">
            <a:xfrm>
              <a:off x="9913937" y="2895600"/>
              <a:ext cx="1524000" cy="1431925"/>
            </a:xfrm>
            <a:custGeom>
              <a:avLst/>
              <a:gdLst>
                <a:gd name="T0" fmla="*/ 127 w 960"/>
                <a:gd name="T1" fmla="*/ 0 h 902"/>
                <a:gd name="T2" fmla="*/ 155 w 960"/>
                <a:gd name="T3" fmla="*/ 1 h 902"/>
                <a:gd name="T4" fmla="*/ 180 w 960"/>
                <a:gd name="T5" fmla="*/ 3 h 902"/>
                <a:gd name="T6" fmla="*/ 204 w 960"/>
                <a:gd name="T7" fmla="*/ 5 h 902"/>
                <a:gd name="T8" fmla="*/ 229 w 960"/>
                <a:gd name="T9" fmla="*/ 9 h 902"/>
                <a:gd name="T10" fmla="*/ 255 w 960"/>
                <a:gd name="T11" fmla="*/ 13 h 902"/>
                <a:gd name="T12" fmla="*/ 288 w 960"/>
                <a:gd name="T13" fmla="*/ 19 h 902"/>
                <a:gd name="T14" fmla="*/ 311 w 960"/>
                <a:gd name="T15" fmla="*/ 25 h 902"/>
                <a:gd name="T16" fmla="*/ 336 w 960"/>
                <a:gd name="T17" fmla="*/ 31 h 902"/>
                <a:gd name="T18" fmla="*/ 360 w 960"/>
                <a:gd name="T19" fmla="*/ 39 h 902"/>
                <a:gd name="T20" fmla="*/ 385 w 960"/>
                <a:gd name="T21" fmla="*/ 46 h 902"/>
                <a:gd name="T22" fmla="*/ 413 w 960"/>
                <a:gd name="T23" fmla="*/ 56 h 902"/>
                <a:gd name="T24" fmla="*/ 427 w 960"/>
                <a:gd name="T25" fmla="*/ 61 h 902"/>
                <a:gd name="T26" fmla="*/ 452 w 960"/>
                <a:gd name="T27" fmla="*/ 72 h 902"/>
                <a:gd name="T28" fmla="*/ 476 w 960"/>
                <a:gd name="T29" fmla="*/ 81 h 902"/>
                <a:gd name="T30" fmla="*/ 498 w 960"/>
                <a:gd name="T31" fmla="*/ 92 h 902"/>
                <a:gd name="T32" fmla="*/ 521 w 960"/>
                <a:gd name="T33" fmla="*/ 104 h 902"/>
                <a:gd name="T34" fmla="*/ 542 w 960"/>
                <a:gd name="T35" fmla="*/ 116 h 902"/>
                <a:gd name="T36" fmla="*/ 564 w 960"/>
                <a:gd name="T37" fmla="*/ 127 h 902"/>
                <a:gd name="T38" fmla="*/ 591 w 960"/>
                <a:gd name="T39" fmla="*/ 146 h 902"/>
                <a:gd name="T40" fmla="*/ 613 w 960"/>
                <a:gd name="T41" fmla="*/ 159 h 902"/>
                <a:gd name="T42" fmla="*/ 632 w 960"/>
                <a:gd name="T43" fmla="*/ 173 h 902"/>
                <a:gd name="T44" fmla="*/ 651 w 960"/>
                <a:gd name="T45" fmla="*/ 188 h 902"/>
                <a:gd name="T46" fmla="*/ 671 w 960"/>
                <a:gd name="T47" fmla="*/ 203 h 902"/>
                <a:gd name="T48" fmla="*/ 689 w 960"/>
                <a:gd name="T49" fmla="*/ 218 h 902"/>
                <a:gd name="T50" fmla="*/ 711 w 960"/>
                <a:gd name="T51" fmla="*/ 239 h 902"/>
                <a:gd name="T52" fmla="*/ 730 w 960"/>
                <a:gd name="T53" fmla="*/ 257 h 902"/>
                <a:gd name="T54" fmla="*/ 747 w 960"/>
                <a:gd name="T55" fmla="*/ 274 h 902"/>
                <a:gd name="T56" fmla="*/ 765 w 960"/>
                <a:gd name="T57" fmla="*/ 291 h 902"/>
                <a:gd name="T58" fmla="*/ 780 w 960"/>
                <a:gd name="T59" fmla="*/ 309 h 902"/>
                <a:gd name="T60" fmla="*/ 796 w 960"/>
                <a:gd name="T61" fmla="*/ 327 h 902"/>
                <a:gd name="T62" fmla="*/ 811 w 960"/>
                <a:gd name="T63" fmla="*/ 345 h 902"/>
                <a:gd name="T64" fmla="*/ 829 w 960"/>
                <a:gd name="T65" fmla="*/ 370 h 902"/>
                <a:gd name="T66" fmla="*/ 844 w 960"/>
                <a:gd name="T67" fmla="*/ 390 h 902"/>
                <a:gd name="T68" fmla="*/ 857 w 960"/>
                <a:gd name="T69" fmla="*/ 411 h 902"/>
                <a:gd name="T70" fmla="*/ 869 w 960"/>
                <a:gd name="T71" fmla="*/ 431 h 902"/>
                <a:gd name="T72" fmla="*/ 881 w 960"/>
                <a:gd name="T73" fmla="*/ 451 h 902"/>
                <a:gd name="T74" fmla="*/ 893 w 960"/>
                <a:gd name="T75" fmla="*/ 472 h 902"/>
                <a:gd name="T76" fmla="*/ 907 w 960"/>
                <a:gd name="T77" fmla="*/ 499 h 902"/>
                <a:gd name="T78" fmla="*/ 917 w 960"/>
                <a:gd name="T79" fmla="*/ 522 h 902"/>
                <a:gd name="T80" fmla="*/ 928 w 960"/>
                <a:gd name="T81" fmla="*/ 544 h 902"/>
                <a:gd name="T82" fmla="*/ 937 w 960"/>
                <a:gd name="T83" fmla="*/ 566 h 902"/>
                <a:gd name="T84" fmla="*/ 945 w 960"/>
                <a:gd name="T85" fmla="*/ 588 h 902"/>
                <a:gd name="T86" fmla="*/ 954 w 960"/>
                <a:gd name="T87" fmla="*/ 610 h 902"/>
                <a:gd name="T88" fmla="*/ 960 w 960"/>
                <a:gd name="T89" fmla="*/ 632 h 902"/>
                <a:gd name="T90" fmla="*/ 0 w 960"/>
                <a:gd name="T91" fmla="*/ 5 h 902"/>
                <a:gd name="T92" fmla="*/ 29 w 960"/>
                <a:gd name="T93" fmla="*/ 2 h 902"/>
                <a:gd name="T94" fmla="*/ 57 w 960"/>
                <a:gd name="T95" fmla="*/ 1 h 902"/>
                <a:gd name="T96" fmla="*/ 81 w 960"/>
                <a:gd name="T97" fmla="*/ 0 h 902"/>
                <a:gd name="T98" fmla="*/ 107 w 960"/>
                <a:gd name="T99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60" h="902">
                  <a:moveTo>
                    <a:pt x="107" y="0"/>
                  </a:moveTo>
                  <a:lnTo>
                    <a:pt x="127" y="0"/>
                  </a:lnTo>
                  <a:lnTo>
                    <a:pt x="132" y="0"/>
                  </a:lnTo>
                  <a:lnTo>
                    <a:pt x="155" y="1"/>
                  </a:lnTo>
                  <a:lnTo>
                    <a:pt x="163" y="2"/>
                  </a:lnTo>
                  <a:lnTo>
                    <a:pt x="180" y="3"/>
                  </a:lnTo>
                  <a:lnTo>
                    <a:pt x="189" y="4"/>
                  </a:lnTo>
                  <a:lnTo>
                    <a:pt x="204" y="5"/>
                  </a:lnTo>
                  <a:lnTo>
                    <a:pt x="215" y="6"/>
                  </a:lnTo>
                  <a:lnTo>
                    <a:pt x="229" y="9"/>
                  </a:lnTo>
                  <a:lnTo>
                    <a:pt x="240" y="11"/>
                  </a:lnTo>
                  <a:lnTo>
                    <a:pt x="255" y="13"/>
                  </a:lnTo>
                  <a:lnTo>
                    <a:pt x="264" y="15"/>
                  </a:lnTo>
                  <a:lnTo>
                    <a:pt x="288" y="19"/>
                  </a:lnTo>
                  <a:lnTo>
                    <a:pt x="296" y="21"/>
                  </a:lnTo>
                  <a:lnTo>
                    <a:pt x="311" y="25"/>
                  </a:lnTo>
                  <a:lnTo>
                    <a:pt x="322" y="28"/>
                  </a:lnTo>
                  <a:lnTo>
                    <a:pt x="336" y="31"/>
                  </a:lnTo>
                  <a:lnTo>
                    <a:pt x="348" y="34"/>
                  </a:lnTo>
                  <a:lnTo>
                    <a:pt x="360" y="39"/>
                  </a:lnTo>
                  <a:lnTo>
                    <a:pt x="371" y="42"/>
                  </a:lnTo>
                  <a:lnTo>
                    <a:pt x="385" y="46"/>
                  </a:lnTo>
                  <a:lnTo>
                    <a:pt x="396" y="49"/>
                  </a:lnTo>
                  <a:lnTo>
                    <a:pt x="413" y="56"/>
                  </a:lnTo>
                  <a:lnTo>
                    <a:pt x="419" y="58"/>
                  </a:lnTo>
                  <a:lnTo>
                    <a:pt x="427" y="61"/>
                  </a:lnTo>
                  <a:lnTo>
                    <a:pt x="442" y="67"/>
                  </a:lnTo>
                  <a:lnTo>
                    <a:pt x="452" y="72"/>
                  </a:lnTo>
                  <a:lnTo>
                    <a:pt x="465" y="77"/>
                  </a:lnTo>
                  <a:lnTo>
                    <a:pt x="476" y="81"/>
                  </a:lnTo>
                  <a:lnTo>
                    <a:pt x="488" y="88"/>
                  </a:lnTo>
                  <a:lnTo>
                    <a:pt x="498" y="92"/>
                  </a:lnTo>
                  <a:lnTo>
                    <a:pt x="510" y="98"/>
                  </a:lnTo>
                  <a:lnTo>
                    <a:pt x="521" y="104"/>
                  </a:lnTo>
                  <a:lnTo>
                    <a:pt x="533" y="110"/>
                  </a:lnTo>
                  <a:lnTo>
                    <a:pt x="542" y="116"/>
                  </a:lnTo>
                  <a:lnTo>
                    <a:pt x="555" y="123"/>
                  </a:lnTo>
                  <a:lnTo>
                    <a:pt x="564" y="127"/>
                  </a:lnTo>
                  <a:lnTo>
                    <a:pt x="583" y="140"/>
                  </a:lnTo>
                  <a:lnTo>
                    <a:pt x="591" y="146"/>
                  </a:lnTo>
                  <a:lnTo>
                    <a:pt x="603" y="153"/>
                  </a:lnTo>
                  <a:lnTo>
                    <a:pt x="613" y="159"/>
                  </a:lnTo>
                  <a:lnTo>
                    <a:pt x="623" y="167"/>
                  </a:lnTo>
                  <a:lnTo>
                    <a:pt x="632" y="173"/>
                  </a:lnTo>
                  <a:lnTo>
                    <a:pt x="644" y="182"/>
                  </a:lnTo>
                  <a:lnTo>
                    <a:pt x="651" y="188"/>
                  </a:lnTo>
                  <a:lnTo>
                    <a:pt x="663" y="197"/>
                  </a:lnTo>
                  <a:lnTo>
                    <a:pt x="671" y="203"/>
                  </a:lnTo>
                  <a:lnTo>
                    <a:pt x="682" y="213"/>
                  </a:lnTo>
                  <a:lnTo>
                    <a:pt x="689" y="218"/>
                  </a:lnTo>
                  <a:lnTo>
                    <a:pt x="707" y="234"/>
                  </a:lnTo>
                  <a:lnTo>
                    <a:pt x="711" y="239"/>
                  </a:lnTo>
                  <a:lnTo>
                    <a:pt x="724" y="250"/>
                  </a:lnTo>
                  <a:lnTo>
                    <a:pt x="730" y="257"/>
                  </a:lnTo>
                  <a:lnTo>
                    <a:pt x="741" y="266"/>
                  </a:lnTo>
                  <a:lnTo>
                    <a:pt x="747" y="274"/>
                  </a:lnTo>
                  <a:lnTo>
                    <a:pt x="757" y="285"/>
                  </a:lnTo>
                  <a:lnTo>
                    <a:pt x="765" y="291"/>
                  </a:lnTo>
                  <a:lnTo>
                    <a:pt x="774" y="302"/>
                  </a:lnTo>
                  <a:lnTo>
                    <a:pt x="780" y="309"/>
                  </a:lnTo>
                  <a:lnTo>
                    <a:pt x="790" y="321"/>
                  </a:lnTo>
                  <a:lnTo>
                    <a:pt x="796" y="327"/>
                  </a:lnTo>
                  <a:lnTo>
                    <a:pt x="811" y="345"/>
                  </a:lnTo>
                  <a:lnTo>
                    <a:pt x="811" y="345"/>
                  </a:lnTo>
                  <a:lnTo>
                    <a:pt x="824" y="365"/>
                  </a:lnTo>
                  <a:lnTo>
                    <a:pt x="829" y="370"/>
                  </a:lnTo>
                  <a:lnTo>
                    <a:pt x="838" y="383"/>
                  </a:lnTo>
                  <a:lnTo>
                    <a:pt x="844" y="390"/>
                  </a:lnTo>
                  <a:lnTo>
                    <a:pt x="851" y="403"/>
                  </a:lnTo>
                  <a:lnTo>
                    <a:pt x="857" y="411"/>
                  </a:lnTo>
                  <a:lnTo>
                    <a:pt x="864" y="424"/>
                  </a:lnTo>
                  <a:lnTo>
                    <a:pt x="869" y="431"/>
                  </a:lnTo>
                  <a:lnTo>
                    <a:pt x="877" y="444"/>
                  </a:lnTo>
                  <a:lnTo>
                    <a:pt x="881" y="451"/>
                  </a:lnTo>
                  <a:lnTo>
                    <a:pt x="891" y="467"/>
                  </a:lnTo>
                  <a:lnTo>
                    <a:pt x="893" y="472"/>
                  </a:lnTo>
                  <a:lnTo>
                    <a:pt x="904" y="492"/>
                  </a:lnTo>
                  <a:lnTo>
                    <a:pt x="907" y="499"/>
                  </a:lnTo>
                  <a:lnTo>
                    <a:pt x="914" y="513"/>
                  </a:lnTo>
                  <a:lnTo>
                    <a:pt x="917" y="522"/>
                  </a:lnTo>
                  <a:lnTo>
                    <a:pt x="924" y="535"/>
                  </a:lnTo>
                  <a:lnTo>
                    <a:pt x="928" y="544"/>
                  </a:lnTo>
                  <a:lnTo>
                    <a:pt x="934" y="556"/>
                  </a:lnTo>
                  <a:lnTo>
                    <a:pt x="937" y="566"/>
                  </a:lnTo>
                  <a:lnTo>
                    <a:pt x="942" y="579"/>
                  </a:lnTo>
                  <a:lnTo>
                    <a:pt x="945" y="588"/>
                  </a:lnTo>
                  <a:lnTo>
                    <a:pt x="951" y="601"/>
                  </a:lnTo>
                  <a:lnTo>
                    <a:pt x="954" y="610"/>
                  </a:lnTo>
                  <a:lnTo>
                    <a:pt x="960" y="632"/>
                  </a:lnTo>
                  <a:lnTo>
                    <a:pt x="960" y="632"/>
                  </a:lnTo>
                  <a:lnTo>
                    <a:pt x="101" y="902"/>
                  </a:lnTo>
                  <a:lnTo>
                    <a:pt x="0" y="5"/>
                  </a:lnTo>
                  <a:lnTo>
                    <a:pt x="25" y="3"/>
                  </a:lnTo>
                  <a:lnTo>
                    <a:pt x="29" y="2"/>
                  </a:lnTo>
                  <a:lnTo>
                    <a:pt x="49" y="1"/>
                  </a:lnTo>
                  <a:lnTo>
                    <a:pt x="57" y="1"/>
                  </a:lnTo>
                  <a:lnTo>
                    <a:pt x="74" y="0"/>
                  </a:lnTo>
                  <a:lnTo>
                    <a:pt x="81" y="0"/>
                  </a:lnTo>
                  <a:lnTo>
                    <a:pt x="100" y="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37" name="Freeform 13"/>
            <p:cNvSpPr>
              <a:spLocks/>
            </p:cNvSpPr>
            <p:nvPr/>
          </p:nvSpPr>
          <p:spPr bwMode="auto">
            <a:xfrm>
              <a:off x="11437937" y="3898900"/>
              <a:ext cx="11113" cy="30162"/>
            </a:xfrm>
            <a:custGeom>
              <a:avLst/>
              <a:gdLst>
                <a:gd name="T0" fmla="*/ 0 w 7"/>
                <a:gd name="T1" fmla="*/ 0 h 19"/>
                <a:gd name="T2" fmla="*/ 0 w 7"/>
                <a:gd name="T3" fmla="*/ 0 h 19"/>
                <a:gd name="T4" fmla="*/ 7 w 7"/>
                <a:gd name="T5" fmla="*/ 19 h 19"/>
                <a:gd name="T6" fmla="*/ 0 w 7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9">
                  <a:moveTo>
                    <a:pt x="0" y="0"/>
                  </a:moveTo>
                  <a:lnTo>
                    <a:pt x="0" y="0"/>
                  </a:lnTo>
                  <a:lnTo>
                    <a:pt x="7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38" name="Freeform 14"/>
            <p:cNvSpPr>
              <a:spLocks/>
            </p:cNvSpPr>
            <p:nvPr/>
          </p:nvSpPr>
          <p:spPr bwMode="auto">
            <a:xfrm>
              <a:off x="10074274" y="3898900"/>
              <a:ext cx="1430338" cy="933450"/>
            </a:xfrm>
            <a:custGeom>
              <a:avLst/>
              <a:gdLst>
                <a:gd name="T0" fmla="*/ 859 w 901"/>
                <a:gd name="T1" fmla="*/ 0 h 588"/>
                <a:gd name="T2" fmla="*/ 866 w 901"/>
                <a:gd name="T3" fmla="*/ 19 h 588"/>
                <a:gd name="T4" fmla="*/ 866 w 901"/>
                <a:gd name="T5" fmla="*/ 21 h 588"/>
                <a:gd name="T6" fmla="*/ 871 w 901"/>
                <a:gd name="T7" fmla="*/ 40 h 588"/>
                <a:gd name="T8" fmla="*/ 872 w 901"/>
                <a:gd name="T9" fmla="*/ 44 h 588"/>
                <a:gd name="T10" fmla="*/ 876 w 901"/>
                <a:gd name="T11" fmla="*/ 60 h 588"/>
                <a:gd name="T12" fmla="*/ 877 w 901"/>
                <a:gd name="T13" fmla="*/ 64 h 588"/>
                <a:gd name="T14" fmla="*/ 881 w 901"/>
                <a:gd name="T15" fmla="*/ 80 h 588"/>
                <a:gd name="T16" fmla="*/ 882 w 901"/>
                <a:gd name="T17" fmla="*/ 85 h 588"/>
                <a:gd name="T18" fmla="*/ 885 w 901"/>
                <a:gd name="T19" fmla="*/ 103 h 588"/>
                <a:gd name="T20" fmla="*/ 886 w 901"/>
                <a:gd name="T21" fmla="*/ 105 h 588"/>
                <a:gd name="T22" fmla="*/ 892 w 901"/>
                <a:gd name="T23" fmla="*/ 147 h 588"/>
                <a:gd name="T24" fmla="*/ 893 w 901"/>
                <a:gd name="T25" fmla="*/ 151 h 588"/>
                <a:gd name="T26" fmla="*/ 895 w 901"/>
                <a:gd name="T27" fmla="*/ 167 h 588"/>
                <a:gd name="T28" fmla="*/ 896 w 901"/>
                <a:gd name="T29" fmla="*/ 172 h 588"/>
                <a:gd name="T30" fmla="*/ 897 w 901"/>
                <a:gd name="T31" fmla="*/ 187 h 588"/>
                <a:gd name="T32" fmla="*/ 898 w 901"/>
                <a:gd name="T33" fmla="*/ 194 h 588"/>
                <a:gd name="T34" fmla="*/ 899 w 901"/>
                <a:gd name="T35" fmla="*/ 210 h 588"/>
                <a:gd name="T36" fmla="*/ 899 w 901"/>
                <a:gd name="T37" fmla="*/ 214 h 588"/>
                <a:gd name="T38" fmla="*/ 901 w 901"/>
                <a:gd name="T39" fmla="*/ 256 h 588"/>
                <a:gd name="T40" fmla="*/ 901 w 901"/>
                <a:gd name="T41" fmla="*/ 261 h 588"/>
                <a:gd name="T42" fmla="*/ 901 w 901"/>
                <a:gd name="T43" fmla="*/ 276 h 588"/>
                <a:gd name="T44" fmla="*/ 901 w 901"/>
                <a:gd name="T45" fmla="*/ 282 h 588"/>
                <a:gd name="T46" fmla="*/ 901 w 901"/>
                <a:gd name="T47" fmla="*/ 297 h 588"/>
                <a:gd name="T48" fmla="*/ 900 w 901"/>
                <a:gd name="T49" fmla="*/ 304 h 588"/>
                <a:gd name="T50" fmla="*/ 900 w 901"/>
                <a:gd name="T51" fmla="*/ 318 h 588"/>
                <a:gd name="T52" fmla="*/ 899 w 901"/>
                <a:gd name="T53" fmla="*/ 325 h 588"/>
                <a:gd name="T54" fmla="*/ 898 w 901"/>
                <a:gd name="T55" fmla="*/ 342 h 588"/>
                <a:gd name="T56" fmla="*/ 898 w 901"/>
                <a:gd name="T57" fmla="*/ 345 h 588"/>
                <a:gd name="T58" fmla="*/ 896 w 901"/>
                <a:gd name="T59" fmla="*/ 366 h 588"/>
                <a:gd name="T60" fmla="*/ 895 w 901"/>
                <a:gd name="T61" fmla="*/ 372 h 588"/>
                <a:gd name="T62" fmla="*/ 893 w 901"/>
                <a:gd name="T63" fmla="*/ 387 h 588"/>
                <a:gd name="T64" fmla="*/ 892 w 901"/>
                <a:gd name="T65" fmla="*/ 395 h 588"/>
                <a:gd name="T66" fmla="*/ 890 w 901"/>
                <a:gd name="T67" fmla="*/ 407 h 588"/>
                <a:gd name="T68" fmla="*/ 889 w 901"/>
                <a:gd name="T69" fmla="*/ 416 h 588"/>
                <a:gd name="T70" fmla="*/ 887 w 901"/>
                <a:gd name="T71" fmla="*/ 428 h 588"/>
                <a:gd name="T72" fmla="*/ 885 w 901"/>
                <a:gd name="T73" fmla="*/ 436 h 588"/>
                <a:gd name="T74" fmla="*/ 883 w 901"/>
                <a:gd name="T75" fmla="*/ 450 h 588"/>
                <a:gd name="T76" fmla="*/ 881 w 901"/>
                <a:gd name="T77" fmla="*/ 457 h 588"/>
                <a:gd name="T78" fmla="*/ 876 w 901"/>
                <a:gd name="T79" fmla="*/ 477 h 588"/>
                <a:gd name="T80" fmla="*/ 875 w 901"/>
                <a:gd name="T81" fmla="*/ 483 h 588"/>
                <a:gd name="T82" fmla="*/ 871 w 901"/>
                <a:gd name="T83" fmla="*/ 497 h 588"/>
                <a:gd name="T84" fmla="*/ 869 w 901"/>
                <a:gd name="T85" fmla="*/ 506 h 588"/>
                <a:gd name="T86" fmla="*/ 866 w 901"/>
                <a:gd name="T87" fmla="*/ 518 h 588"/>
                <a:gd name="T88" fmla="*/ 864 w 901"/>
                <a:gd name="T89" fmla="*/ 527 h 588"/>
                <a:gd name="T90" fmla="*/ 859 w 901"/>
                <a:gd name="T91" fmla="*/ 539 h 588"/>
                <a:gd name="T92" fmla="*/ 857 w 901"/>
                <a:gd name="T93" fmla="*/ 548 h 588"/>
                <a:gd name="T94" fmla="*/ 853 w 901"/>
                <a:gd name="T95" fmla="*/ 559 h 588"/>
                <a:gd name="T96" fmla="*/ 850 w 901"/>
                <a:gd name="T97" fmla="*/ 568 h 588"/>
                <a:gd name="T98" fmla="*/ 844 w 901"/>
                <a:gd name="T99" fmla="*/ 584 h 588"/>
                <a:gd name="T100" fmla="*/ 842 w 901"/>
                <a:gd name="T101" fmla="*/ 588 h 588"/>
                <a:gd name="T102" fmla="*/ 0 w 901"/>
                <a:gd name="T103" fmla="*/ 270 h 588"/>
                <a:gd name="T104" fmla="*/ 859 w 901"/>
                <a:gd name="T105" fmla="*/ 0 h 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01" h="588">
                  <a:moveTo>
                    <a:pt x="859" y="0"/>
                  </a:moveTo>
                  <a:lnTo>
                    <a:pt x="866" y="19"/>
                  </a:lnTo>
                  <a:lnTo>
                    <a:pt x="866" y="21"/>
                  </a:lnTo>
                  <a:lnTo>
                    <a:pt x="871" y="40"/>
                  </a:lnTo>
                  <a:lnTo>
                    <a:pt x="872" y="44"/>
                  </a:lnTo>
                  <a:lnTo>
                    <a:pt x="876" y="60"/>
                  </a:lnTo>
                  <a:lnTo>
                    <a:pt x="877" y="64"/>
                  </a:lnTo>
                  <a:lnTo>
                    <a:pt x="881" y="80"/>
                  </a:lnTo>
                  <a:lnTo>
                    <a:pt x="882" y="85"/>
                  </a:lnTo>
                  <a:lnTo>
                    <a:pt x="885" y="103"/>
                  </a:lnTo>
                  <a:lnTo>
                    <a:pt x="886" y="105"/>
                  </a:lnTo>
                  <a:lnTo>
                    <a:pt x="892" y="147"/>
                  </a:lnTo>
                  <a:lnTo>
                    <a:pt x="893" y="151"/>
                  </a:lnTo>
                  <a:lnTo>
                    <a:pt x="895" y="167"/>
                  </a:lnTo>
                  <a:lnTo>
                    <a:pt x="896" y="172"/>
                  </a:lnTo>
                  <a:lnTo>
                    <a:pt x="897" y="187"/>
                  </a:lnTo>
                  <a:lnTo>
                    <a:pt x="898" y="194"/>
                  </a:lnTo>
                  <a:lnTo>
                    <a:pt x="899" y="210"/>
                  </a:lnTo>
                  <a:lnTo>
                    <a:pt x="899" y="214"/>
                  </a:lnTo>
                  <a:lnTo>
                    <a:pt x="901" y="256"/>
                  </a:lnTo>
                  <a:lnTo>
                    <a:pt x="901" y="261"/>
                  </a:lnTo>
                  <a:lnTo>
                    <a:pt x="901" y="276"/>
                  </a:lnTo>
                  <a:lnTo>
                    <a:pt x="901" y="282"/>
                  </a:lnTo>
                  <a:lnTo>
                    <a:pt x="901" y="297"/>
                  </a:lnTo>
                  <a:lnTo>
                    <a:pt x="900" y="304"/>
                  </a:lnTo>
                  <a:lnTo>
                    <a:pt x="900" y="318"/>
                  </a:lnTo>
                  <a:lnTo>
                    <a:pt x="899" y="325"/>
                  </a:lnTo>
                  <a:lnTo>
                    <a:pt x="898" y="342"/>
                  </a:lnTo>
                  <a:lnTo>
                    <a:pt x="898" y="345"/>
                  </a:lnTo>
                  <a:lnTo>
                    <a:pt x="896" y="366"/>
                  </a:lnTo>
                  <a:lnTo>
                    <a:pt x="895" y="372"/>
                  </a:lnTo>
                  <a:lnTo>
                    <a:pt x="893" y="387"/>
                  </a:lnTo>
                  <a:lnTo>
                    <a:pt x="892" y="395"/>
                  </a:lnTo>
                  <a:lnTo>
                    <a:pt x="890" y="407"/>
                  </a:lnTo>
                  <a:lnTo>
                    <a:pt x="889" y="416"/>
                  </a:lnTo>
                  <a:lnTo>
                    <a:pt x="887" y="428"/>
                  </a:lnTo>
                  <a:lnTo>
                    <a:pt x="885" y="436"/>
                  </a:lnTo>
                  <a:lnTo>
                    <a:pt x="883" y="450"/>
                  </a:lnTo>
                  <a:lnTo>
                    <a:pt x="881" y="457"/>
                  </a:lnTo>
                  <a:lnTo>
                    <a:pt x="876" y="477"/>
                  </a:lnTo>
                  <a:lnTo>
                    <a:pt x="875" y="483"/>
                  </a:lnTo>
                  <a:lnTo>
                    <a:pt x="871" y="497"/>
                  </a:lnTo>
                  <a:lnTo>
                    <a:pt x="869" y="506"/>
                  </a:lnTo>
                  <a:lnTo>
                    <a:pt x="866" y="518"/>
                  </a:lnTo>
                  <a:lnTo>
                    <a:pt x="864" y="527"/>
                  </a:lnTo>
                  <a:lnTo>
                    <a:pt x="859" y="539"/>
                  </a:lnTo>
                  <a:lnTo>
                    <a:pt x="857" y="548"/>
                  </a:lnTo>
                  <a:lnTo>
                    <a:pt x="853" y="559"/>
                  </a:lnTo>
                  <a:lnTo>
                    <a:pt x="850" y="568"/>
                  </a:lnTo>
                  <a:lnTo>
                    <a:pt x="844" y="584"/>
                  </a:lnTo>
                  <a:lnTo>
                    <a:pt x="842" y="588"/>
                  </a:lnTo>
                  <a:lnTo>
                    <a:pt x="0" y="270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chemeClr val="tx1">
                <a:alpha val="41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139" name="Freeform 15"/>
            <p:cNvSpPr>
              <a:spLocks/>
            </p:cNvSpPr>
            <p:nvPr/>
          </p:nvSpPr>
          <p:spPr bwMode="auto">
            <a:xfrm>
              <a:off x="10074274" y="4327525"/>
              <a:ext cx="1336675" cy="1308100"/>
            </a:xfrm>
            <a:custGeom>
              <a:avLst/>
              <a:gdLst>
                <a:gd name="T0" fmla="*/ 0 w 842"/>
                <a:gd name="T1" fmla="*/ 0 h 824"/>
                <a:gd name="T2" fmla="*/ 842 w 842"/>
                <a:gd name="T3" fmla="*/ 318 h 824"/>
                <a:gd name="T4" fmla="*/ 834 w 842"/>
                <a:gd name="T5" fmla="*/ 340 h 824"/>
                <a:gd name="T6" fmla="*/ 830 w 842"/>
                <a:gd name="T7" fmla="*/ 348 h 824"/>
                <a:gd name="T8" fmla="*/ 825 w 842"/>
                <a:gd name="T9" fmla="*/ 361 h 824"/>
                <a:gd name="T10" fmla="*/ 821 w 842"/>
                <a:gd name="T11" fmla="*/ 371 h 824"/>
                <a:gd name="T12" fmla="*/ 815 w 842"/>
                <a:gd name="T13" fmla="*/ 382 h 824"/>
                <a:gd name="T14" fmla="*/ 810 w 842"/>
                <a:gd name="T15" fmla="*/ 392 h 824"/>
                <a:gd name="T16" fmla="*/ 806 w 842"/>
                <a:gd name="T17" fmla="*/ 403 h 824"/>
                <a:gd name="T18" fmla="*/ 800 w 842"/>
                <a:gd name="T19" fmla="*/ 412 h 824"/>
                <a:gd name="T20" fmla="*/ 795 w 842"/>
                <a:gd name="T21" fmla="*/ 423 h 824"/>
                <a:gd name="T22" fmla="*/ 790 w 842"/>
                <a:gd name="T23" fmla="*/ 433 h 824"/>
                <a:gd name="T24" fmla="*/ 783 w 842"/>
                <a:gd name="T25" fmla="*/ 443 h 824"/>
                <a:gd name="T26" fmla="*/ 779 w 842"/>
                <a:gd name="T27" fmla="*/ 452 h 824"/>
                <a:gd name="T28" fmla="*/ 773 w 842"/>
                <a:gd name="T29" fmla="*/ 463 h 824"/>
                <a:gd name="T30" fmla="*/ 767 w 842"/>
                <a:gd name="T31" fmla="*/ 471 h 824"/>
                <a:gd name="T32" fmla="*/ 761 w 842"/>
                <a:gd name="T33" fmla="*/ 482 h 824"/>
                <a:gd name="T34" fmla="*/ 756 w 842"/>
                <a:gd name="T35" fmla="*/ 489 h 824"/>
                <a:gd name="T36" fmla="*/ 748 w 842"/>
                <a:gd name="T37" fmla="*/ 501 h 824"/>
                <a:gd name="T38" fmla="*/ 744 w 842"/>
                <a:gd name="T39" fmla="*/ 509 h 824"/>
                <a:gd name="T40" fmla="*/ 735 w 842"/>
                <a:gd name="T41" fmla="*/ 519 h 824"/>
                <a:gd name="T42" fmla="*/ 731 w 842"/>
                <a:gd name="T43" fmla="*/ 526 h 824"/>
                <a:gd name="T44" fmla="*/ 722 w 842"/>
                <a:gd name="T45" fmla="*/ 537 h 824"/>
                <a:gd name="T46" fmla="*/ 718 w 842"/>
                <a:gd name="T47" fmla="*/ 544 h 824"/>
                <a:gd name="T48" fmla="*/ 708 w 842"/>
                <a:gd name="T49" fmla="*/ 556 h 824"/>
                <a:gd name="T50" fmla="*/ 704 w 842"/>
                <a:gd name="T51" fmla="*/ 561 h 824"/>
                <a:gd name="T52" fmla="*/ 695 w 842"/>
                <a:gd name="T53" fmla="*/ 573 h 824"/>
                <a:gd name="T54" fmla="*/ 690 w 842"/>
                <a:gd name="T55" fmla="*/ 578 h 824"/>
                <a:gd name="T56" fmla="*/ 681 w 842"/>
                <a:gd name="T57" fmla="*/ 590 h 824"/>
                <a:gd name="T58" fmla="*/ 676 w 842"/>
                <a:gd name="T59" fmla="*/ 594 h 824"/>
                <a:gd name="T60" fmla="*/ 666 w 842"/>
                <a:gd name="T61" fmla="*/ 607 h 824"/>
                <a:gd name="T62" fmla="*/ 661 w 842"/>
                <a:gd name="T63" fmla="*/ 610 h 824"/>
                <a:gd name="T64" fmla="*/ 650 w 842"/>
                <a:gd name="T65" fmla="*/ 623 h 824"/>
                <a:gd name="T66" fmla="*/ 646 w 842"/>
                <a:gd name="T67" fmla="*/ 626 h 824"/>
                <a:gd name="T68" fmla="*/ 635 w 842"/>
                <a:gd name="T69" fmla="*/ 639 h 824"/>
                <a:gd name="T70" fmla="*/ 632 w 842"/>
                <a:gd name="T71" fmla="*/ 642 h 824"/>
                <a:gd name="T72" fmla="*/ 619 w 842"/>
                <a:gd name="T73" fmla="*/ 654 h 824"/>
                <a:gd name="T74" fmla="*/ 617 w 842"/>
                <a:gd name="T75" fmla="*/ 657 h 824"/>
                <a:gd name="T76" fmla="*/ 603 w 842"/>
                <a:gd name="T77" fmla="*/ 669 h 824"/>
                <a:gd name="T78" fmla="*/ 601 w 842"/>
                <a:gd name="T79" fmla="*/ 671 h 824"/>
                <a:gd name="T80" fmla="*/ 586 w 842"/>
                <a:gd name="T81" fmla="*/ 684 h 824"/>
                <a:gd name="T82" fmla="*/ 583 w 842"/>
                <a:gd name="T83" fmla="*/ 686 h 824"/>
                <a:gd name="T84" fmla="*/ 568 w 842"/>
                <a:gd name="T85" fmla="*/ 698 h 824"/>
                <a:gd name="T86" fmla="*/ 567 w 842"/>
                <a:gd name="T87" fmla="*/ 699 h 824"/>
                <a:gd name="T88" fmla="*/ 551 w 842"/>
                <a:gd name="T89" fmla="*/ 712 h 824"/>
                <a:gd name="T90" fmla="*/ 550 w 842"/>
                <a:gd name="T91" fmla="*/ 713 h 824"/>
                <a:gd name="T92" fmla="*/ 534 w 842"/>
                <a:gd name="T93" fmla="*/ 725 h 824"/>
                <a:gd name="T94" fmla="*/ 533 w 842"/>
                <a:gd name="T95" fmla="*/ 726 h 824"/>
                <a:gd name="T96" fmla="*/ 516 w 842"/>
                <a:gd name="T97" fmla="*/ 737 h 824"/>
                <a:gd name="T98" fmla="*/ 515 w 842"/>
                <a:gd name="T99" fmla="*/ 738 h 824"/>
                <a:gd name="T100" fmla="*/ 498 w 842"/>
                <a:gd name="T101" fmla="*/ 750 h 824"/>
                <a:gd name="T102" fmla="*/ 497 w 842"/>
                <a:gd name="T103" fmla="*/ 750 h 824"/>
                <a:gd name="T104" fmla="*/ 480 w 842"/>
                <a:gd name="T105" fmla="*/ 762 h 824"/>
                <a:gd name="T106" fmla="*/ 479 w 842"/>
                <a:gd name="T107" fmla="*/ 762 h 824"/>
                <a:gd name="T108" fmla="*/ 460 w 842"/>
                <a:gd name="T109" fmla="*/ 774 h 824"/>
                <a:gd name="T110" fmla="*/ 460 w 842"/>
                <a:gd name="T111" fmla="*/ 774 h 824"/>
                <a:gd name="T112" fmla="*/ 413 w 842"/>
                <a:gd name="T113" fmla="*/ 800 h 824"/>
                <a:gd name="T114" fmla="*/ 363 w 842"/>
                <a:gd name="T115" fmla="*/ 824 h 824"/>
                <a:gd name="T116" fmla="*/ 0 w 842"/>
                <a:gd name="T117" fmla="*/ 0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42" h="824">
                  <a:moveTo>
                    <a:pt x="0" y="0"/>
                  </a:moveTo>
                  <a:lnTo>
                    <a:pt x="842" y="318"/>
                  </a:lnTo>
                  <a:lnTo>
                    <a:pt x="834" y="340"/>
                  </a:lnTo>
                  <a:lnTo>
                    <a:pt x="830" y="348"/>
                  </a:lnTo>
                  <a:lnTo>
                    <a:pt x="825" y="361"/>
                  </a:lnTo>
                  <a:lnTo>
                    <a:pt x="821" y="371"/>
                  </a:lnTo>
                  <a:lnTo>
                    <a:pt x="815" y="382"/>
                  </a:lnTo>
                  <a:lnTo>
                    <a:pt x="810" y="392"/>
                  </a:lnTo>
                  <a:lnTo>
                    <a:pt x="806" y="403"/>
                  </a:lnTo>
                  <a:lnTo>
                    <a:pt x="800" y="412"/>
                  </a:lnTo>
                  <a:lnTo>
                    <a:pt x="795" y="423"/>
                  </a:lnTo>
                  <a:lnTo>
                    <a:pt x="790" y="433"/>
                  </a:lnTo>
                  <a:lnTo>
                    <a:pt x="783" y="443"/>
                  </a:lnTo>
                  <a:lnTo>
                    <a:pt x="779" y="452"/>
                  </a:lnTo>
                  <a:lnTo>
                    <a:pt x="773" y="463"/>
                  </a:lnTo>
                  <a:lnTo>
                    <a:pt x="767" y="471"/>
                  </a:lnTo>
                  <a:lnTo>
                    <a:pt x="761" y="482"/>
                  </a:lnTo>
                  <a:lnTo>
                    <a:pt x="756" y="489"/>
                  </a:lnTo>
                  <a:lnTo>
                    <a:pt x="748" y="501"/>
                  </a:lnTo>
                  <a:lnTo>
                    <a:pt x="744" y="509"/>
                  </a:lnTo>
                  <a:lnTo>
                    <a:pt x="735" y="519"/>
                  </a:lnTo>
                  <a:lnTo>
                    <a:pt x="731" y="526"/>
                  </a:lnTo>
                  <a:lnTo>
                    <a:pt x="722" y="537"/>
                  </a:lnTo>
                  <a:lnTo>
                    <a:pt x="718" y="544"/>
                  </a:lnTo>
                  <a:lnTo>
                    <a:pt x="708" y="556"/>
                  </a:lnTo>
                  <a:lnTo>
                    <a:pt x="704" y="561"/>
                  </a:lnTo>
                  <a:lnTo>
                    <a:pt x="695" y="573"/>
                  </a:lnTo>
                  <a:lnTo>
                    <a:pt x="690" y="578"/>
                  </a:lnTo>
                  <a:lnTo>
                    <a:pt x="681" y="590"/>
                  </a:lnTo>
                  <a:lnTo>
                    <a:pt x="676" y="594"/>
                  </a:lnTo>
                  <a:lnTo>
                    <a:pt x="666" y="607"/>
                  </a:lnTo>
                  <a:lnTo>
                    <a:pt x="661" y="610"/>
                  </a:lnTo>
                  <a:lnTo>
                    <a:pt x="650" y="623"/>
                  </a:lnTo>
                  <a:lnTo>
                    <a:pt x="646" y="626"/>
                  </a:lnTo>
                  <a:lnTo>
                    <a:pt x="635" y="639"/>
                  </a:lnTo>
                  <a:lnTo>
                    <a:pt x="632" y="642"/>
                  </a:lnTo>
                  <a:lnTo>
                    <a:pt x="619" y="654"/>
                  </a:lnTo>
                  <a:lnTo>
                    <a:pt x="617" y="657"/>
                  </a:lnTo>
                  <a:lnTo>
                    <a:pt x="603" y="669"/>
                  </a:lnTo>
                  <a:lnTo>
                    <a:pt x="601" y="671"/>
                  </a:lnTo>
                  <a:lnTo>
                    <a:pt x="586" y="684"/>
                  </a:lnTo>
                  <a:lnTo>
                    <a:pt x="583" y="686"/>
                  </a:lnTo>
                  <a:lnTo>
                    <a:pt x="568" y="698"/>
                  </a:lnTo>
                  <a:lnTo>
                    <a:pt x="567" y="699"/>
                  </a:lnTo>
                  <a:lnTo>
                    <a:pt x="551" y="712"/>
                  </a:lnTo>
                  <a:lnTo>
                    <a:pt x="550" y="713"/>
                  </a:lnTo>
                  <a:lnTo>
                    <a:pt x="534" y="725"/>
                  </a:lnTo>
                  <a:lnTo>
                    <a:pt x="533" y="726"/>
                  </a:lnTo>
                  <a:lnTo>
                    <a:pt x="516" y="737"/>
                  </a:lnTo>
                  <a:lnTo>
                    <a:pt x="515" y="738"/>
                  </a:lnTo>
                  <a:lnTo>
                    <a:pt x="498" y="750"/>
                  </a:lnTo>
                  <a:lnTo>
                    <a:pt x="497" y="750"/>
                  </a:lnTo>
                  <a:lnTo>
                    <a:pt x="480" y="762"/>
                  </a:lnTo>
                  <a:lnTo>
                    <a:pt x="479" y="762"/>
                  </a:lnTo>
                  <a:lnTo>
                    <a:pt x="460" y="774"/>
                  </a:lnTo>
                  <a:lnTo>
                    <a:pt x="460" y="774"/>
                  </a:lnTo>
                  <a:lnTo>
                    <a:pt x="413" y="800"/>
                  </a:lnTo>
                  <a:lnTo>
                    <a:pt x="363" y="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alpha val="32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grpSp>
          <p:nvGrpSpPr>
            <p:cNvPr id="140" name="Group 139"/>
            <p:cNvGrpSpPr/>
            <p:nvPr/>
          </p:nvGrpSpPr>
          <p:grpSpPr>
            <a:xfrm>
              <a:off x="5441949" y="1524000"/>
              <a:ext cx="3182938" cy="2933700"/>
              <a:chOff x="4951412" y="1143000"/>
              <a:chExt cx="3182938" cy="2933700"/>
            </a:xfrm>
            <a:solidFill>
              <a:schemeClr val="tx1">
                <a:alpha val="17000"/>
              </a:schemeClr>
            </a:solidFill>
          </p:grpSpPr>
          <p:sp>
            <p:nvSpPr>
              <p:cNvPr id="193" name="Rectangle 16"/>
              <p:cNvSpPr>
                <a:spLocks noChangeArrowheads="1"/>
              </p:cNvSpPr>
              <p:nvPr/>
            </p:nvSpPr>
            <p:spPr bwMode="auto">
              <a:xfrm>
                <a:off x="4951412" y="3568700"/>
                <a:ext cx="3182938" cy="50800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17"/>
              <p:cNvSpPr>
                <a:spLocks noChangeArrowheads="1"/>
              </p:cNvSpPr>
              <p:nvPr/>
            </p:nvSpPr>
            <p:spPr bwMode="auto">
              <a:xfrm>
                <a:off x="4951412" y="1143000"/>
                <a:ext cx="565150" cy="23288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5" name="Rectangle 18"/>
              <p:cNvSpPr>
                <a:spLocks noChangeArrowheads="1"/>
              </p:cNvSpPr>
              <p:nvPr/>
            </p:nvSpPr>
            <p:spPr bwMode="auto">
              <a:xfrm>
                <a:off x="5605462" y="2020888"/>
                <a:ext cx="566738" cy="1450975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6" name="Rectangle 19"/>
              <p:cNvSpPr>
                <a:spLocks noChangeArrowheads="1"/>
              </p:cNvSpPr>
              <p:nvPr/>
            </p:nvSpPr>
            <p:spPr bwMode="auto">
              <a:xfrm>
                <a:off x="6259512" y="2513013"/>
                <a:ext cx="565150" cy="958850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Rectangle 20"/>
              <p:cNvSpPr>
                <a:spLocks noChangeArrowheads="1"/>
              </p:cNvSpPr>
              <p:nvPr/>
            </p:nvSpPr>
            <p:spPr bwMode="auto">
              <a:xfrm>
                <a:off x="6913562" y="2063750"/>
                <a:ext cx="566738" cy="140811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Rectangle 21"/>
              <p:cNvSpPr>
                <a:spLocks noChangeArrowheads="1"/>
              </p:cNvSpPr>
              <p:nvPr/>
            </p:nvSpPr>
            <p:spPr bwMode="auto">
              <a:xfrm>
                <a:off x="7569200" y="2463800"/>
                <a:ext cx="565150" cy="1008062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7423149" y="2133600"/>
              <a:ext cx="2117725" cy="3279774"/>
              <a:chOff x="6613525" y="1998663"/>
              <a:chExt cx="2117725" cy="3279774"/>
            </a:xfrm>
          </p:grpSpPr>
          <p:sp>
            <p:nvSpPr>
              <p:cNvPr id="151" name="Rectangle 22"/>
              <p:cNvSpPr>
                <a:spLocks noChangeArrowheads="1"/>
              </p:cNvSpPr>
              <p:nvPr/>
            </p:nvSpPr>
            <p:spPr bwMode="auto">
              <a:xfrm>
                <a:off x="6613525" y="1998663"/>
                <a:ext cx="2117725" cy="193992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52" name="Group 151"/>
              <p:cNvGrpSpPr/>
              <p:nvPr/>
            </p:nvGrpSpPr>
            <p:grpSpPr>
              <a:xfrm>
                <a:off x="6807200" y="2208213"/>
                <a:ext cx="1728788" cy="414337"/>
                <a:chOff x="6807200" y="2208213"/>
                <a:chExt cx="1728788" cy="414337"/>
              </a:xfrm>
            </p:grpSpPr>
            <p:sp>
              <p:nvSpPr>
                <p:cNvPr id="188" name="Rectangle 23"/>
                <p:cNvSpPr>
                  <a:spLocks noChangeArrowheads="1"/>
                </p:cNvSpPr>
                <p:nvPr/>
              </p:nvSpPr>
              <p:spPr bwMode="auto">
                <a:xfrm>
                  <a:off x="7158037" y="2208213"/>
                  <a:ext cx="1028700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Rectangle 24"/>
                <p:cNvSpPr>
                  <a:spLocks noChangeArrowheads="1"/>
                </p:cNvSpPr>
                <p:nvPr/>
              </p:nvSpPr>
              <p:spPr bwMode="auto">
                <a:xfrm>
                  <a:off x="6807200" y="2324100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Rectangle 25"/>
                <p:cNvSpPr>
                  <a:spLocks noChangeArrowheads="1"/>
                </p:cNvSpPr>
                <p:nvPr/>
              </p:nvSpPr>
              <p:spPr bwMode="auto">
                <a:xfrm>
                  <a:off x="6807200" y="2408238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1" name="Rectangle 26"/>
                <p:cNvSpPr>
                  <a:spLocks noChangeArrowheads="1"/>
                </p:cNvSpPr>
                <p:nvPr/>
              </p:nvSpPr>
              <p:spPr bwMode="auto">
                <a:xfrm>
                  <a:off x="6807200" y="2490788"/>
                  <a:ext cx="1728788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2" name="Rectangle 27"/>
                <p:cNvSpPr>
                  <a:spLocks noChangeArrowheads="1"/>
                </p:cNvSpPr>
                <p:nvPr/>
              </p:nvSpPr>
              <p:spPr bwMode="auto">
                <a:xfrm>
                  <a:off x="6807200" y="2574925"/>
                  <a:ext cx="811213" cy="47625"/>
                </a:xfrm>
                <a:prstGeom prst="rect">
                  <a:avLst/>
                </a:prstGeom>
                <a:solidFill>
                  <a:schemeClr val="accent1"/>
                </a:solidFill>
                <a:ln w="0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16" tIns="45708" rIns="91416" bIns="45708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399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53" name="Freeform 28"/>
              <p:cNvSpPr>
                <a:spLocks/>
              </p:cNvSpPr>
              <p:nvPr/>
            </p:nvSpPr>
            <p:spPr bwMode="auto">
              <a:xfrm>
                <a:off x="6613525" y="2686050"/>
                <a:ext cx="2117725" cy="2592387"/>
              </a:xfrm>
              <a:custGeom>
                <a:avLst/>
                <a:gdLst>
                  <a:gd name="T0" fmla="*/ 113 w 1334"/>
                  <a:gd name="T1" fmla="*/ 0 h 1633"/>
                  <a:gd name="T2" fmla="*/ 1219 w 1334"/>
                  <a:gd name="T3" fmla="*/ 0 h 1633"/>
                  <a:gd name="T4" fmla="*/ 1245 w 1334"/>
                  <a:gd name="T5" fmla="*/ 3 h 1633"/>
                  <a:gd name="T6" fmla="*/ 1270 w 1334"/>
                  <a:gd name="T7" fmla="*/ 12 h 1633"/>
                  <a:gd name="T8" fmla="*/ 1291 w 1334"/>
                  <a:gd name="T9" fmla="*/ 25 h 1633"/>
                  <a:gd name="T10" fmla="*/ 1308 w 1334"/>
                  <a:gd name="T11" fmla="*/ 43 h 1633"/>
                  <a:gd name="T12" fmla="*/ 1322 w 1334"/>
                  <a:gd name="T13" fmla="*/ 64 h 1633"/>
                  <a:gd name="T14" fmla="*/ 1331 w 1334"/>
                  <a:gd name="T15" fmla="*/ 88 h 1633"/>
                  <a:gd name="T16" fmla="*/ 1334 w 1334"/>
                  <a:gd name="T17" fmla="*/ 114 h 1633"/>
                  <a:gd name="T18" fmla="*/ 1334 w 1334"/>
                  <a:gd name="T19" fmla="*/ 1519 h 1633"/>
                  <a:gd name="T20" fmla="*/ 1331 w 1334"/>
                  <a:gd name="T21" fmla="*/ 1544 h 1633"/>
                  <a:gd name="T22" fmla="*/ 1322 w 1334"/>
                  <a:gd name="T23" fmla="*/ 1569 h 1633"/>
                  <a:gd name="T24" fmla="*/ 1308 w 1334"/>
                  <a:gd name="T25" fmla="*/ 1590 h 1633"/>
                  <a:gd name="T26" fmla="*/ 1291 w 1334"/>
                  <a:gd name="T27" fmla="*/ 1607 h 1633"/>
                  <a:gd name="T28" fmla="*/ 1270 w 1334"/>
                  <a:gd name="T29" fmla="*/ 1621 h 1633"/>
                  <a:gd name="T30" fmla="*/ 1245 w 1334"/>
                  <a:gd name="T31" fmla="*/ 1630 h 1633"/>
                  <a:gd name="T32" fmla="*/ 1219 w 1334"/>
                  <a:gd name="T33" fmla="*/ 1633 h 1633"/>
                  <a:gd name="T34" fmla="*/ 113 w 1334"/>
                  <a:gd name="T35" fmla="*/ 1633 h 1633"/>
                  <a:gd name="T36" fmla="*/ 87 w 1334"/>
                  <a:gd name="T37" fmla="*/ 1630 h 1633"/>
                  <a:gd name="T38" fmla="*/ 64 w 1334"/>
                  <a:gd name="T39" fmla="*/ 1621 h 1633"/>
                  <a:gd name="T40" fmla="*/ 42 w 1334"/>
                  <a:gd name="T41" fmla="*/ 1607 h 1633"/>
                  <a:gd name="T42" fmla="*/ 24 w 1334"/>
                  <a:gd name="T43" fmla="*/ 1590 h 1633"/>
                  <a:gd name="T44" fmla="*/ 11 w 1334"/>
                  <a:gd name="T45" fmla="*/ 1569 h 1633"/>
                  <a:gd name="T46" fmla="*/ 3 w 1334"/>
                  <a:gd name="T47" fmla="*/ 1544 h 1633"/>
                  <a:gd name="T48" fmla="*/ 0 w 1334"/>
                  <a:gd name="T49" fmla="*/ 1519 h 1633"/>
                  <a:gd name="T50" fmla="*/ 0 w 1334"/>
                  <a:gd name="T51" fmla="*/ 114 h 1633"/>
                  <a:gd name="T52" fmla="*/ 3 w 1334"/>
                  <a:gd name="T53" fmla="*/ 88 h 1633"/>
                  <a:gd name="T54" fmla="*/ 11 w 1334"/>
                  <a:gd name="T55" fmla="*/ 64 h 1633"/>
                  <a:gd name="T56" fmla="*/ 24 w 1334"/>
                  <a:gd name="T57" fmla="*/ 43 h 1633"/>
                  <a:gd name="T58" fmla="*/ 42 w 1334"/>
                  <a:gd name="T59" fmla="*/ 25 h 1633"/>
                  <a:gd name="T60" fmla="*/ 64 w 1334"/>
                  <a:gd name="T61" fmla="*/ 12 h 1633"/>
                  <a:gd name="T62" fmla="*/ 87 w 1334"/>
                  <a:gd name="T63" fmla="*/ 3 h 1633"/>
                  <a:gd name="T64" fmla="*/ 113 w 1334"/>
                  <a:gd name="T65" fmla="*/ 0 h 16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334" h="1633">
                    <a:moveTo>
                      <a:pt x="113" y="0"/>
                    </a:moveTo>
                    <a:lnTo>
                      <a:pt x="1219" y="0"/>
                    </a:lnTo>
                    <a:lnTo>
                      <a:pt x="1245" y="3"/>
                    </a:lnTo>
                    <a:lnTo>
                      <a:pt x="1270" y="12"/>
                    </a:lnTo>
                    <a:lnTo>
                      <a:pt x="1291" y="25"/>
                    </a:lnTo>
                    <a:lnTo>
                      <a:pt x="1308" y="43"/>
                    </a:lnTo>
                    <a:lnTo>
                      <a:pt x="1322" y="64"/>
                    </a:lnTo>
                    <a:lnTo>
                      <a:pt x="1331" y="88"/>
                    </a:lnTo>
                    <a:lnTo>
                      <a:pt x="1334" y="114"/>
                    </a:lnTo>
                    <a:lnTo>
                      <a:pt x="1334" y="1519"/>
                    </a:lnTo>
                    <a:lnTo>
                      <a:pt x="1331" y="1544"/>
                    </a:lnTo>
                    <a:lnTo>
                      <a:pt x="1322" y="1569"/>
                    </a:lnTo>
                    <a:lnTo>
                      <a:pt x="1308" y="1590"/>
                    </a:lnTo>
                    <a:lnTo>
                      <a:pt x="1291" y="1607"/>
                    </a:lnTo>
                    <a:lnTo>
                      <a:pt x="1270" y="1621"/>
                    </a:lnTo>
                    <a:lnTo>
                      <a:pt x="1245" y="1630"/>
                    </a:lnTo>
                    <a:lnTo>
                      <a:pt x="1219" y="1633"/>
                    </a:lnTo>
                    <a:lnTo>
                      <a:pt x="113" y="1633"/>
                    </a:lnTo>
                    <a:lnTo>
                      <a:pt x="87" y="1630"/>
                    </a:lnTo>
                    <a:lnTo>
                      <a:pt x="64" y="1621"/>
                    </a:lnTo>
                    <a:lnTo>
                      <a:pt x="42" y="1607"/>
                    </a:lnTo>
                    <a:lnTo>
                      <a:pt x="24" y="1590"/>
                    </a:lnTo>
                    <a:lnTo>
                      <a:pt x="11" y="1569"/>
                    </a:lnTo>
                    <a:lnTo>
                      <a:pt x="3" y="1544"/>
                    </a:lnTo>
                    <a:lnTo>
                      <a:pt x="0" y="1519"/>
                    </a:lnTo>
                    <a:lnTo>
                      <a:pt x="0" y="114"/>
                    </a:lnTo>
                    <a:lnTo>
                      <a:pt x="3" y="88"/>
                    </a:lnTo>
                    <a:lnTo>
                      <a:pt x="11" y="64"/>
                    </a:lnTo>
                    <a:lnTo>
                      <a:pt x="24" y="43"/>
                    </a:lnTo>
                    <a:lnTo>
                      <a:pt x="42" y="25"/>
                    </a:lnTo>
                    <a:lnTo>
                      <a:pt x="64" y="12"/>
                    </a:lnTo>
                    <a:lnTo>
                      <a:pt x="87" y="3"/>
                    </a:lnTo>
                    <a:lnTo>
                      <a:pt x="113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Freeform 29"/>
              <p:cNvSpPr>
                <a:spLocks/>
              </p:cNvSpPr>
              <p:nvPr/>
            </p:nvSpPr>
            <p:spPr bwMode="auto">
              <a:xfrm>
                <a:off x="6738937" y="2828925"/>
                <a:ext cx="1865313" cy="438150"/>
              </a:xfrm>
              <a:custGeom>
                <a:avLst/>
                <a:gdLst>
                  <a:gd name="T0" fmla="*/ 57 w 1175"/>
                  <a:gd name="T1" fmla="*/ 0 h 276"/>
                  <a:gd name="T2" fmla="*/ 1118 w 1175"/>
                  <a:gd name="T3" fmla="*/ 0 h 276"/>
                  <a:gd name="T4" fmla="*/ 1135 w 1175"/>
                  <a:gd name="T5" fmla="*/ 2 h 276"/>
                  <a:gd name="T6" fmla="*/ 1151 w 1175"/>
                  <a:gd name="T7" fmla="*/ 11 h 276"/>
                  <a:gd name="T8" fmla="*/ 1164 w 1175"/>
                  <a:gd name="T9" fmla="*/ 24 h 276"/>
                  <a:gd name="T10" fmla="*/ 1173 w 1175"/>
                  <a:gd name="T11" fmla="*/ 40 h 276"/>
                  <a:gd name="T12" fmla="*/ 1175 w 1175"/>
                  <a:gd name="T13" fmla="*/ 57 h 276"/>
                  <a:gd name="T14" fmla="*/ 1175 w 1175"/>
                  <a:gd name="T15" fmla="*/ 219 h 276"/>
                  <a:gd name="T16" fmla="*/ 1173 w 1175"/>
                  <a:gd name="T17" fmla="*/ 236 h 276"/>
                  <a:gd name="T18" fmla="*/ 1164 w 1175"/>
                  <a:gd name="T19" fmla="*/ 252 h 276"/>
                  <a:gd name="T20" fmla="*/ 1151 w 1175"/>
                  <a:gd name="T21" fmla="*/ 265 h 276"/>
                  <a:gd name="T22" fmla="*/ 1135 w 1175"/>
                  <a:gd name="T23" fmla="*/ 274 h 276"/>
                  <a:gd name="T24" fmla="*/ 1118 w 1175"/>
                  <a:gd name="T25" fmla="*/ 276 h 276"/>
                  <a:gd name="T26" fmla="*/ 57 w 1175"/>
                  <a:gd name="T27" fmla="*/ 276 h 276"/>
                  <a:gd name="T28" fmla="*/ 39 w 1175"/>
                  <a:gd name="T29" fmla="*/ 274 h 276"/>
                  <a:gd name="T30" fmla="*/ 23 w 1175"/>
                  <a:gd name="T31" fmla="*/ 265 h 276"/>
                  <a:gd name="T32" fmla="*/ 12 w 1175"/>
                  <a:gd name="T33" fmla="*/ 252 h 276"/>
                  <a:gd name="T34" fmla="*/ 3 w 1175"/>
                  <a:gd name="T35" fmla="*/ 236 h 276"/>
                  <a:gd name="T36" fmla="*/ 0 w 1175"/>
                  <a:gd name="T37" fmla="*/ 219 h 276"/>
                  <a:gd name="T38" fmla="*/ 0 w 1175"/>
                  <a:gd name="T39" fmla="*/ 57 h 276"/>
                  <a:gd name="T40" fmla="*/ 3 w 1175"/>
                  <a:gd name="T41" fmla="*/ 40 h 276"/>
                  <a:gd name="T42" fmla="*/ 12 w 1175"/>
                  <a:gd name="T43" fmla="*/ 24 h 276"/>
                  <a:gd name="T44" fmla="*/ 23 w 1175"/>
                  <a:gd name="T45" fmla="*/ 11 h 276"/>
                  <a:gd name="T46" fmla="*/ 39 w 1175"/>
                  <a:gd name="T47" fmla="*/ 2 h 276"/>
                  <a:gd name="T48" fmla="*/ 57 w 1175"/>
                  <a:gd name="T49" fmla="*/ 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75" h="276">
                    <a:moveTo>
                      <a:pt x="57" y="0"/>
                    </a:moveTo>
                    <a:lnTo>
                      <a:pt x="1118" y="0"/>
                    </a:lnTo>
                    <a:lnTo>
                      <a:pt x="1135" y="2"/>
                    </a:lnTo>
                    <a:lnTo>
                      <a:pt x="1151" y="11"/>
                    </a:lnTo>
                    <a:lnTo>
                      <a:pt x="1164" y="24"/>
                    </a:lnTo>
                    <a:lnTo>
                      <a:pt x="1173" y="40"/>
                    </a:lnTo>
                    <a:lnTo>
                      <a:pt x="1175" y="57"/>
                    </a:lnTo>
                    <a:lnTo>
                      <a:pt x="1175" y="219"/>
                    </a:lnTo>
                    <a:lnTo>
                      <a:pt x="1173" y="236"/>
                    </a:lnTo>
                    <a:lnTo>
                      <a:pt x="1164" y="252"/>
                    </a:lnTo>
                    <a:lnTo>
                      <a:pt x="1151" y="265"/>
                    </a:lnTo>
                    <a:lnTo>
                      <a:pt x="1135" y="274"/>
                    </a:lnTo>
                    <a:lnTo>
                      <a:pt x="1118" y="276"/>
                    </a:lnTo>
                    <a:lnTo>
                      <a:pt x="57" y="276"/>
                    </a:lnTo>
                    <a:lnTo>
                      <a:pt x="39" y="274"/>
                    </a:lnTo>
                    <a:lnTo>
                      <a:pt x="23" y="265"/>
                    </a:lnTo>
                    <a:lnTo>
                      <a:pt x="12" y="252"/>
                    </a:lnTo>
                    <a:lnTo>
                      <a:pt x="3" y="236"/>
                    </a:lnTo>
                    <a:lnTo>
                      <a:pt x="0" y="219"/>
                    </a:lnTo>
                    <a:lnTo>
                      <a:pt x="0" y="57"/>
                    </a:lnTo>
                    <a:lnTo>
                      <a:pt x="3" y="40"/>
                    </a:lnTo>
                    <a:lnTo>
                      <a:pt x="12" y="24"/>
                    </a:lnTo>
                    <a:lnTo>
                      <a:pt x="23" y="11"/>
                    </a:lnTo>
                    <a:lnTo>
                      <a:pt x="39" y="2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Freeform 30"/>
              <p:cNvSpPr>
                <a:spLocks/>
              </p:cNvSpPr>
              <p:nvPr/>
            </p:nvSpPr>
            <p:spPr bwMode="auto">
              <a:xfrm>
                <a:off x="6738937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0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5 w 255"/>
                  <a:gd name="T19" fmla="*/ 239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Freeform 31"/>
              <p:cNvSpPr>
                <a:spLocks/>
              </p:cNvSpPr>
              <p:nvPr/>
            </p:nvSpPr>
            <p:spPr bwMode="auto">
              <a:xfrm>
                <a:off x="7226300" y="3335338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0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8 h 261"/>
                  <a:gd name="T16" fmla="*/ 252 w 255"/>
                  <a:gd name="T17" fmla="*/ 224 h 261"/>
                  <a:gd name="T18" fmla="*/ 244 w 255"/>
                  <a:gd name="T19" fmla="*/ 239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39 h 261"/>
                  <a:gd name="T34" fmla="*/ 3 w 255"/>
                  <a:gd name="T35" fmla="*/ 224 h 261"/>
                  <a:gd name="T36" fmla="*/ 0 w 255"/>
                  <a:gd name="T37" fmla="*/ 208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0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4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Freeform 32"/>
              <p:cNvSpPr>
                <a:spLocks/>
              </p:cNvSpPr>
              <p:nvPr/>
            </p:nvSpPr>
            <p:spPr bwMode="auto">
              <a:xfrm>
                <a:off x="7712075" y="3335338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0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3 w 256"/>
                  <a:gd name="T17" fmla="*/ 224 h 261"/>
                  <a:gd name="T18" fmla="*/ 245 w 256"/>
                  <a:gd name="T19" fmla="*/ 239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0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4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Freeform 33"/>
              <p:cNvSpPr>
                <a:spLocks/>
              </p:cNvSpPr>
              <p:nvPr/>
            </p:nvSpPr>
            <p:spPr bwMode="auto">
              <a:xfrm>
                <a:off x="8197850" y="3335338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0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8 h 261"/>
                  <a:gd name="T16" fmla="*/ 254 w 256"/>
                  <a:gd name="T17" fmla="*/ 224 h 261"/>
                  <a:gd name="T18" fmla="*/ 246 w 256"/>
                  <a:gd name="T19" fmla="*/ 239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39 h 261"/>
                  <a:gd name="T34" fmla="*/ 3 w 256"/>
                  <a:gd name="T35" fmla="*/ 224 h 261"/>
                  <a:gd name="T36" fmla="*/ 0 w 256"/>
                  <a:gd name="T37" fmla="*/ 208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0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4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4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34"/>
              <p:cNvSpPr>
                <a:spLocks/>
              </p:cNvSpPr>
              <p:nvPr/>
            </p:nvSpPr>
            <p:spPr bwMode="auto">
              <a:xfrm>
                <a:off x="6738937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4 w 255"/>
                  <a:gd name="T7" fmla="*/ 11 h 261"/>
                  <a:gd name="T8" fmla="*/ 245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5 w 255"/>
                  <a:gd name="T19" fmla="*/ 240 h 261"/>
                  <a:gd name="T20" fmla="*/ 234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2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2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5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5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35"/>
              <p:cNvSpPr>
                <a:spLocks/>
              </p:cNvSpPr>
              <p:nvPr/>
            </p:nvSpPr>
            <p:spPr bwMode="auto">
              <a:xfrm>
                <a:off x="7226300" y="380682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3 h 261"/>
                  <a:gd name="T6" fmla="*/ 233 w 255"/>
                  <a:gd name="T7" fmla="*/ 11 h 261"/>
                  <a:gd name="T8" fmla="*/ 244 w 255"/>
                  <a:gd name="T9" fmla="*/ 22 h 261"/>
                  <a:gd name="T10" fmla="*/ 252 w 255"/>
                  <a:gd name="T11" fmla="*/ 36 h 261"/>
                  <a:gd name="T12" fmla="*/ 255 w 255"/>
                  <a:gd name="T13" fmla="*/ 53 h 261"/>
                  <a:gd name="T14" fmla="*/ 255 w 255"/>
                  <a:gd name="T15" fmla="*/ 209 h 261"/>
                  <a:gd name="T16" fmla="*/ 252 w 255"/>
                  <a:gd name="T17" fmla="*/ 225 h 261"/>
                  <a:gd name="T18" fmla="*/ 244 w 255"/>
                  <a:gd name="T19" fmla="*/ 240 h 261"/>
                  <a:gd name="T20" fmla="*/ 233 w 255"/>
                  <a:gd name="T21" fmla="*/ 251 h 261"/>
                  <a:gd name="T22" fmla="*/ 219 w 255"/>
                  <a:gd name="T23" fmla="*/ 259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9 h 261"/>
                  <a:gd name="T30" fmla="*/ 21 w 255"/>
                  <a:gd name="T31" fmla="*/ 251 h 261"/>
                  <a:gd name="T32" fmla="*/ 10 w 255"/>
                  <a:gd name="T33" fmla="*/ 240 h 261"/>
                  <a:gd name="T34" fmla="*/ 3 w 255"/>
                  <a:gd name="T35" fmla="*/ 225 h 261"/>
                  <a:gd name="T36" fmla="*/ 0 w 255"/>
                  <a:gd name="T37" fmla="*/ 209 h 261"/>
                  <a:gd name="T38" fmla="*/ 0 w 255"/>
                  <a:gd name="T39" fmla="*/ 53 h 261"/>
                  <a:gd name="T40" fmla="*/ 3 w 255"/>
                  <a:gd name="T41" fmla="*/ 36 h 261"/>
                  <a:gd name="T42" fmla="*/ 10 w 255"/>
                  <a:gd name="T43" fmla="*/ 22 h 261"/>
                  <a:gd name="T44" fmla="*/ 21 w 255"/>
                  <a:gd name="T45" fmla="*/ 11 h 261"/>
                  <a:gd name="T46" fmla="*/ 36 w 255"/>
                  <a:gd name="T47" fmla="*/ 3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1"/>
                    </a:lnTo>
                    <a:lnTo>
                      <a:pt x="244" y="22"/>
                    </a:lnTo>
                    <a:lnTo>
                      <a:pt x="252" y="36"/>
                    </a:lnTo>
                    <a:lnTo>
                      <a:pt x="255" y="53"/>
                    </a:lnTo>
                    <a:lnTo>
                      <a:pt x="255" y="209"/>
                    </a:lnTo>
                    <a:lnTo>
                      <a:pt x="252" y="225"/>
                    </a:lnTo>
                    <a:lnTo>
                      <a:pt x="244" y="240"/>
                    </a:lnTo>
                    <a:lnTo>
                      <a:pt x="233" y="251"/>
                    </a:lnTo>
                    <a:lnTo>
                      <a:pt x="219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9"/>
                    </a:lnTo>
                    <a:lnTo>
                      <a:pt x="21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1" y="11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36"/>
              <p:cNvSpPr>
                <a:spLocks/>
              </p:cNvSpPr>
              <p:nvPr/>
            </p:nvSpPr>
            <p:spPr bwMode="auto">
              <a:xfrm>
                <a:off x="7712075" y="380682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3 h 261"/>
                  <a:gd name="T6" fmla="*/ 233 w 256"/>
                  <a:gd name="T7" fmla="*/ 11 h 261"/>
                  <a:gd name="T8" fmla="*/ 245 w 256"/>
                  <a:gd name="T9" fmla="*/ 22 h 261"/>
                  <a:gd name="T10" fmla="*/ 253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3 w 256"/>
                  <a:gd name="T17" fmla="*/ 225 h 261"/>
                  <a:gd name="T18" fmla="*/ 245 w 256"/>
                  <a:gd name="T19" fmla="*/ 240 h 261"/>
                  <a:gd name="T20" fmla="*/ 233 w 256"/>
                  <a:gd name="T21" fmla="*/ 251 h 261"/>
                  <a:gd name="T22" fmla="*/ 220 w 256"/>
                  <a:gd name="T23" fmla="*/ 259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9 h 261"/>
                  <a:gd name="T30" fmla="*/ 22 w 256"/>
                  <a:gd name="T31" fmla="*/ 251 h 261"/>
                  <a:gd name="T32" fmla="*/ 10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0 w 256"/>
                  <a:gd name="T43" fmla="*/ 22 h 261"/>
                  <a:gd name="T44" fmla="*/ 22 w 256"/>
                  <a:gd name="T45" fmla="*/ 11 h 261"/>
                  <a:gd name="T46" fmla="*/ 37 w 256"/>
                  <a:gd name="T47" fmla="*/ 3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1"/>
                    </a:lnTo>
                    <a:lnTo>
                      <a:pt x="245" y="22"/>
                    </a:lnTo>
                    <a:lnTo>
                      <a:pt x="253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3" y="225"/>
                    </a:lnTo>
                    <a:lnTo>
                      <a:pt x="245" y="240"/>
                    </a:lnTo>
                    <a:lnTo>
                      <a:pt x="233" y="251"/>
                    </a:lnTo>
                    <a:lnTo>
                      <a:pt x="220" y="259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9"/>
                    </a:lnTo>
                    <a:lnTo>
                      <a:pt x="22" y="251"/>
                    </a:lnTo>
                    <a:lnTo>
                      <a:pt x="10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0" y="22"/>
                    </a:lnTo>
                    <a:lnTo>
                      <a:pt x="22" y="11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37"/>
              <p:cNvSpPr>
                <a:spLocks/>
              </p:cNvSpPr>
              <p:nvPr/>
            </p:nvSpPr>
            <p:spPr bwMode="auto">
              <a:xfrm>
                <a:off x="8197850" y="380682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3 h 261"/>
                  <a:gd name="T6" fmla="*/ 234 w 256"/>
                  <a:gd name="T7" fmla="*/ 11 h 261"/>
                  <a:gd name="T8" fmla="*/ 246 w 256"/>
                  <a:gd name="T9" fmla="*/ 22 h 261"/>
                  <a:gd name="T10" fmla="*/ 254 w 256"/>
                  <a:gd name="T11" fmla="*/ 36 h 261"/>
                  <a:gd name="T12" fmla="*/ 256 w 256"/>
                  <a:gd name="T13" fmla="*/ 53 h 261"/>
                  <a:gd name="T14" fmla="*/ 256 w 256"/>
                  <a:gd name="T15" fmla="*/ 209 h 261"/>
                  <a:gd name="T16" fmla="*/ 254 w 256"/>
                  <a:gd name="T17" fmla="*/ 225 h 261"/>
                  <a:gd name="T18" fmla="*/ 246 w 256"/>
                  <a:gd name="T19" fmla="*/ 240 h 261"/>
                  <a:gd name="T20" fmla="*/ 234 w 256"/>
                  <a:gd name="T21" fmla="*/ 251 h 261"/>
                  <a:gd name="T22" fmla="*/ 219 w 256"/>
                  <a:gd name="T23" fmla="*/ 259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9 h 261"/>
                  <a:gd name="T30" fmla="*/ 23 w 256"/>
                  <a:gd name="T31" fmla="*/ 251 h 261"/>
                  <a:gd name="T32" fmla="*/ 11 w 256"/>
                  <a:gd name="T33" fmla="*/ 240 h 261"/>
                  <a:gd name="T34" fmla="*/ 3 w 256"/>
                  <a:gd name="T35" fmla="*/ 225 h 261"/>
                  <a:gd name="T36" fmla="*/ 0 w 256"/>
                  <a:gd name="T37" fmla="*/ 209 h 261"/>
                  <a:gd name="T38" fmla="*/ 0 w 256"/>
                  <a:gd name="T39" fmla="*/ 53 h 261"/>
                  <a:gd name="T40" fmla="*/ 3 w 256"/>
                  <a:gd name="T41" fmla="*/ 36 h 261"/>
                  <a:gd name="T42" fmla="*/ 11 w 256"/>
                  <a:gd name="T43" fmla="*/ 22 h 261"/>
                  <a:gd name="T44" fmla="*/ 23 w 256"/>
                  <a:gd name="T45" fmla="*/ 11 h 261"/>
                  <a:gd name="T46" fmla="*/ 37 w 256"/>
                  <a:gd name="T47" fmla="*/ 3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1"/>
                    </a:lnTo>
                    <a:lnTo>
                      <a:pt x="246" y="22"/>
                    </a:lnTo>
                    <a:lnTo>
                      <a:pt x="254" y="36"/>
                    </a:lnTo>
                    <a:lnTo>
                      <a:pt x="256" y="53"/>
                    </a:lnTo>
                    <a:lnTo>
                      <a:pt x="256" y="209"/>
                    </a:lnTo>
                    <a:lnTo>
                      <a:pt x="254" y="225"/>
                    </a:lnTo>
                    <a:lnTo>
                      <a:pt x="246" y="240"/>
                    </a:lnTo>
                    <a:lnTo>
                      <a:pt x="234" y="251"/>
                    </a:lnTo>
                    <a:lnTo>
                      <a:pt x="219" y="259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9"/>
                    </a:lnTo>
                    <a:lnTo>
                      <a:pt x="23" y="251"/>
                    </a:lnTo>
                    <a:lnTo>
                      <a:pt x="11" y="240"/>
                    </a:lnTo>
                    <a:lnTo>
                      <a:pt x="3" y="225"/>
                    </a:lnTo>
                    <a:lnTo>
                      <a:pt x="0" y="209"/>
                    </a:lnTo>
                    <a:lnTo>
                      <a:pt x="0" y="53"/>
                    </a:lnTo>
                    <a:lnTo>
                      <a:pt x="3" y="36"/>
                    </a:lnTo>
                    <a:lnTo>
                      <a:pt x="11" y="22"/>
                    </a:lnTo>
                    <a:lnTo>
                      <a:pt x="23" y="11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38"/>
              <p:cNvSpPr>
                <a:spLocks/>
              </p:cNvSpPr>
              <p:nvPr/>
            </p:nvSpPr>
            <p:spPr bwMode="auto">
              <a:xfrm>
                <a:off x="6738937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4 w 255"/>
                  <a:gd name="T7" fmla="*/ 10 h 260"/>
                  <a:gd name="T8" fmla="*/ 245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5 w 255"/>
                  <a:gd name="T19" fmla="*/ 239 h 260"/>
                  <a:gd name="T20" fmla="*/ 234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2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2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5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5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39"/>
              <p:cNvSpPr>
                <a:spLocks/>
              </p:cNvSpPr>
              <p:nvPr/>
            </p:nvSpPr>
            <p:spPr bwMode="auto">
              <a:xfrm>
                <a:off x="7226300" y="4279900"/>
                <a:ext cx="404813" cy="412750"/>
              </a:xfrm>
              <a:custGeom>
                <a:avLst/>
                <a:gdLst>
                  <a:gd name="T0" fmla="*/ 53 w 255"/>
                  <a:gd name="T1" fmla="*/ 0 h 260"/>
                  <a:gd name="T2" fmla="*/ 202 w 255"/>
                  <a:gd name="T3" fmla="*/ 0 h 260"/>
                  <a:gd name="T4" fmla="*/ 219 w 255"/>
                  <a:gd name="T5" fmla="*/ 3 h 260"/>
                  <a:gd name="T6" fmla="*/ 233 w 255"/>
                  <a:gd name="T7" fmla="*/ 10 h 260"/>
                  <a:gd name="T8" fmla="*/ 244 w 255"/>
                  <a:gd name="T9" fmla="*/ 22 h 260"/>
                  <a:gd name="T10" fmla="*/ 252 w 255"/>
                  <a:gd name="T11" fmla="*/ 37 h 260"/>
                  <a:gd name="T12" fmla="*/ 255 w 255"/>
                  <a:gd name="T13" fmla="*/ 53 h 260"/>
                  <a:gd name="T14" fmla="*/ 255 w 255"/>
                  <a:gd name="T15" fmla="*/ 208 h 260"/>
                  <a:gd name="T16" fmla="*/ 252 w 255"/>
                  <a:gd name="T17" fmla="*/ 225 h 260"/>
                  <a:gd name="T18" fmla="*/ 244 w 255"/>
                  <a:gd name="T19" fmla="*/ 239 h 260"/>
                  <a:gd name="T20" fmla="*/ 233 w 255"/>
                  <a:gd name="T21" fmla="*/ 251 h 260"/>
                  <a:gd name="T22" fmla="*/ 219 w 255"/>
                  <a:gd name="T23" fmla="*/ 258 h 260"/>
                  <a:gd name="T24" fmla="*/ 202 w 255"/>
                  <a:gd name="T25" fmla="*/ 260 h 260"/>
                  <a:gd name="T26" fmla="*/ 53 w 255"/>
                  <a:gd name="T27" fmla="*/ 260 h 260"/>
                  <a:gd name="T28" fmla="*/ 36 w 255"/>
                  <a:gd name="T29" fmla="*/ 258 h 260"/>
                  <a:gd name="T30" fmla="*/ 21 w 255"/>
                  <a:gd name="T31" fmla="*/ 251 h 260"/>
                  <a:gd name="T32" fmla="*/ 10 w 255"/>
                  <a:gd name="T33" fmla="*/ 239 h 260"/>
                  <a:gd name="T34" fmla="*/ 3 w 255"/>
                  <a:gd name="T35" fmla="*/ 225 h 260"/>
                  <a:gd name="T36" fmla="*/ 0 w 255"/>
                  <a:gd name="T37" fmla="*/ 208 h 260"/>
                  <a:gd name="T38" fmla="*/ 0 w 255"/>
                  <a:gd name="T39" fmla="*/ 53 h 260"/>
                  <a:gd name="T40" fmla="*/ 3 w 255"/>
                  <a:gd name="T41" fmla="*/ 37 h 260"/>
                  <a:gd name="T42" fmla="*/ 10 w 255"/>
                  <a:gd name="T43" fmla="*/ 22 h 260"/>
                  <a:gd name="T44" fmla="*/ 21 w 255"/>
                  <a:gd name="T45" fmla="*/ 10 h 260"/>
                  <a:gd name="T46" fmla="*/ 36 w 255"/>
                  <a:gd name="T47" fmla="*/ 3 h 260"/>
                  <a:gd name="T48" fmla="*/ 53 w 255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3"/>
                    </a:lnTo>
                    <a:lnTo>
                      <a:pt x="233" y="10"/>
                    </a:lnTo>
                    <a:lnTo>
                      <a:pt x="244" y="22"/>
                    </a:lnTo>
                    <a:lnTo>
                      <a:pt x="252" y="37"/>
                    </a:lnTo>
                    <a:lnTo>
                      <a:pt x="255" y="53"/>
                    </a:lnTo>
                    <a:lnTo>
                      <a:pt x="255" y="208"/>
                    </a:lnTo>
                    <a:lnTo>
                      <a:pt x="252" y="225"/>
                    </a:lnTo>
                    <a:lnTo>
                      <a:pt x="244" y="239"/>
                    </a:lnTo>
                    <a:lnTo>
                      <a:pt x="233" y="251"/>
                    </a:lnTo>
                    <a:lnTo>
                      <a:pt x="219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6" y="258"/>
                    </a:lnTo>
                    <a:lnTo>
                      <a:pt x="21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1" y="10"/>
                    </a:lnTo>
                    <a:lnTo>
                      <a:pt x="36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40"/>
              <p:cNvSpPr>
                <a:spLocks/>
              </p:cNvSpPr>
              <p:nvPr/>
            </p:nvSpPr>
            <p:spPr bwMode="auto">
              <a:xfrm>
                <a:off x="7712075" y="4279900"/>
                <a:ext cx="406400" cy="412750"/>
              </a:xfrm>
              <a:custGeom>
                <a:avLst/>
                <a:gdLst>
                  <a:gd name="T0" fmla="*/ 53 w 256"/>
                  <a:gd name="T1" fmla="*/ 0 h 260"/>
                  <a:gd name="T2" fmla="*/ 202 w 256"/>
                  <a:gd name="T3" fmla="*/ 0 h 260"/>
                  <a:gd name="T4" fmla="*/ 220 w 256"/>
                  <a:gd name="T5" fmla="*/ 3 h 260"/>
                  <a:gd name="T6" fmla="*/ 233 w 256"/>
                  <a:gd name="T7" fmla="*/ 10 h 260"/>
                  <a:gd name="T8" fmla="*/ 245 w 256"/>
                  <a:gd name="T9" fmla="*/ 22 h 260"/>
                  <a:gd name="T10" fmla="*/ 253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3 w 256"/>
                  <a:gd name="T17" fmla="*/ 225 h 260"/>
                  <a:gd name="T18" fmla="*/ 245 w 256"/>
                  <a:gd name="T19" fmla="*/ 239 h 260"/>
                  <a:gd name="T20" fmla="*/ 233 w 256"/>
                  <a:gd name="T21" fmla="*/ 251 h 260"/>
                  <a:gd name="T22" fmla="*/ 220 w 256"/>
                  <a:gd name="T23" fmla="*/ 258 h 260"/>
                  <a:gd name="T24" fmla="*/ 202 w 256"/>
                  <a:gd name="T25" fmla="*/ 260 h 260"/>
                  <a:gd name="T26" fmla="*/ 53 w 256"/>
                  <a:gd name="T27" fmla="*/ 260 h 260"/>
                  <a:gd name="T28" fmla="*/ 37 w 256"/>
                  <a:gd name="T29" fmla="*/ 258 h 260"/>
                  <a:gd name="T30" fmla="*/ 22 w 256"/>
                  <a:gd name="T31" fmla="*/ 251 h 260"/>
                  <a:gd name="T32" fmla="*/ 10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0 w 256"/>
                  <a:gd name="T43" fmla="*/ 22 h 260"/>
                  <a:gd name="T44" fmla="*/ 22 w 256"/>
                  <a:gd name="T45" fmla="*/ 10 h 260"/>
                  <a:gd name="T46" fmla="*/ 37 w 256"/>
                  <a:gd name="T47" fmla="*/ 3 h 260"/>
                  <a:gd name="T48" fmla="*/ 53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3"/>
                    </a:lnTo>
                    <a:lnTo>
                      <a:pt x="233" y="10"/>
                    </a:lnTo>
                    <a:lnTo>
                      <a:pt x="245" y="22"/>
                    </a:lnTo>
                    <a:lnTo>
                      <a:pt x="253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3" y="225"/>
                    </a:lnTo>
                    <a:lnTo>
                      <a:pt x="245" y="239"/>
                    </a:lnTo>
                    <a:lnTo>
                      <a:pt x="233" y="251"/>
                    </a:lnTo>
                    <a:lnTo>
                      <a:pt x="220" y="258"/>
                    </a:lnTo>
                    <a:lnTo>
                      <a:pt x="202" y="260"/>
                    </a:lnTo>
                    <a:lnTo>
                      <a:pt x="53" y="260"/>
                    </a:lnTo>
                    <a:lnTo>
                      <a:pt x="37" y="258"/>
                    </a:lnTo>
                    <a:lnTo>
                      <a:pt x="22" y="251"/>
                    </a:lnTo>
                    <a:lnTo>
                      <a:pt x="10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0" y="22"/>
                    </a:lnTo>
                    <a:lnTo>
                      <a:pt x="22" y="10"/>
                    </a:lnTo>
                    <a:lnTo>
                      <a:pt x="37" y="3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41"/>
              <p:cNvSpPr>
                <a:spLocks/>
              </p:cNvSpPr>
              <p:nvPr/>
            </p:nvSpPr>
            <p:spPr bwMode="auto">
              <a:xfrm>
                <a:off x="8197850" y="4279900"/>
                <a:ext cx="406400" cy="412750"/>
              </a:xfrm>
              <a:custGeom>
                <a:avLst/>
                <a:gdLst>
                  <a:gd name="T0" fmla="*/ 54 w 256"/>
                  <a:gd name="T1" fmla="*/ 0 h 260"/>
                  <a:gd name="T2" fmla="*/ 203 w 256"/>
                  <a:gd name="T3" fmla="*/ 0 h 260"/>
                  <a:gd name="T4" fmla="*/ 219 w 256"/>
                  <a:gd name="T5" fmla="*/ 3 h 260"/>
                  <a:gd name="T6" fmla="*/ 234 w 256"/>
                  <a:gd name="T7" fmla="*/ 10 h 260"/>
                  <a:gd name="T8" fmla="*/ 246 w 256"/>
                  <a:gd name="T9" fmla="*/ 22 h 260"/>
                  <a:gd name="T10" fmla="*/ 254 w 256"/>
                  <a:gd name="T11" fmla="*/ 37 h 260"/>
                  <a:gd name="T12" fmla="*/ 256 w 256"/>
                  <a:gd name="T13" fmla="*/ 53 h 260"/>
                  <a:gd name="T14" fmla="*/ 256 w 256"/>
                  <a:gd name="T15" fmla="*/ 208 h 260"/>
                  <a:gd name="T16" fmla="*/ 254 w 256"/>
                  <a:gd name="T17" fmla="*/ 225 h 260"/>
                  <a:gd name="T18" fmla="*/ 246 w 256"/>
                  <a:gd name="T19" fmla="*/ 239 h 260"/>
                  <a:gd name="T20" fmla="*/ 234 w 256"/>
                  <a:gd name="T21" fmla="*/ 251 h 260"/>
                  <a:gd name="T22" fmla="*/ 219 w 256"/>
                  <a:gd name="T23" fmla="*/ 258 h 260"/>
                  <a:gd name="T24" fmla="*/ 203 w 256"/>
                  <a:gd name="T25" fmla="*/ 260 h 260"/>
                  <a:gd name="T26" fmla="*/ 54 w 256"/>
                  <a:gd name="T27" fmla="*/ 260 h 260"/>
                  <a:gd name="T28" fmla="*/ 37 w 256"/>
                  <a:gd name="T29" fmla="*/ 258 h 260"/>
                  <a:gd name="T30" fmla="*/ 23 w 256"/>
                  <a:gd name="T31" fmla="*/ 251 h 260"/>
                  <a:gd name="T32" fmla="*/ 11 w 256"/>
                  <a:gd name="T33" fmla="*/ 239 h 260"/>
                  <a:gd name="T34" fmla="*/ 3 w 256"/>
                  <a:gd name="T35" fmla="*/ 225 h 260"/>
                  <a:gd name="T36" fmla="*/ 0 w 256"/>
                  <a:gd name="T37" fmla="*/ 208 h 260"/>
                  <a:gd name="T38" fmla="*/ 0 w 256"/>
                  <a:gd name="T39" fmla="*/ 53 h 260"/>
                  <a:gd name="T40" fmla="*/ 3 w 256"/>
                  <a:gd name="T41" fmla="*/ 37 h 260"/>
                  <a:gd name="T42" fmla="*/ 11 w 256"/>
                  <a:gd name="T43" fmla="*/ 22 h 260"/>
                  <a:gd name="T44" fmla="*/ 23 w 256"/>
                  <a:gd name="T45" fmla="*/ 10 h 260"/>
                  <a:gd name="T46" fmla="*/ 37 w 256"/>
                  <a:gd name="T47" fmla="*/ 3 h 260"/>
                  <a:gd name="T48" fmla="*/ 54 w 256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0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3"/>
                    </a:lnTo>
                    <a:lnTo>
                      <a:pt x="234" y="10"/>
                    </a:lnTo>
                    <a:lnTo>
                      <a:pt x="246" y="22"/>
                    </a:lnTo>
                    <a:lnTo>
                      <a:pt x="254" y="37"/>
                    </a:lnTo>
                    <a:lnTo>
                      <a:pt x="256" y="53"/>
                    </a:lnTo>
                    <a:lnTo>
                      <a:pt x="256" y="208"/>
                    </a:lnTo>
                    <a:lnTo>
                      <a:pt x="254" y="225"/>
                    </a:lnTo>
                    <a:lnTo>
                      <a:pt x="246" y="239"/>
                    </a:lnTo>
                    <a:lnTo>
                      <a:pt x="234" y="251"/>
                    </a:lnTo>
                    <a:lnTo>
                      <a:pt x="219" y="258"/>
                    </a:lnTo>
                    <a:lnTo>
                      <a:pt x="203" y="260"/>
                    </a:lnTo>
                    <a:lnTo>
                      <a:pt x="54" y="260"/>
                    </a:lnTo>
                    <a:lnTo>
                      <a:pt x="37" y="258"/>
                    </a:lnTo>
                    <a:lnTo>
                      <a:pt x="23" y="251"/>
                    </a:lnTo>
                    <a:lnTo>
                      <a:pt x="11" y="239"/>
                    </a:lnTo>
                    <a:lnTo>
                      <a:pt x="3" y="225"/>
                    </a:lnTo>
                    <a:lnTo>
                      <a:pt x="0" y="208"/>
                    </a:lnTo>
                    <a:lnTo>
                      <a:pt x="0" y="53"/>
                    </a:lnTo>
                    <a:lnTo>
                      <a:pt x="3" y="37"/>
                    </a:lnTo>
                    <a:lnTo>
                      <a:pt x="11" y="22"/>
                    </a:lnTo>
                    <a:lnTo>
                      <a:pt x="23" y="10"/>
                    </a:lnTo>
                    <a:lnTo>
                      <a:pt x="37" y="3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42"/>
              <p:cNvSpPr>
                <a:spLocks/>
              </p:cNvSpPr>
              <p:nvPr/>
            </p:nvSpPr>
            <p:spPr bwMode="auto">
              <a:xfrm>
                <a:off x="6738937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4 w 255"/>
                  <a:gd name="T7" fmla="*/ 9 h 261"/>
                  <a:gd name="T8" fmla="*/ 245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5 w 255"/>
                  <a:gd name="T19" fmla="*/ 238 h 261"/>
                  <a:gd name="T20" fmla="*/ 234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2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2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5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5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43"/>
              <p:cNvSpPr>
                <a:spLocks/>
              </p:cNvSpPr>
              <p:nvPr/>
            </p:nvSpPr>
            <p:spPr bwMode="auto">
              <a:xfrm>
                <a:off x="7226300" y="4752975"/>
                <a:ext cx="404813" cy="414337"/>
              </a:xfrm>
              <a:custGeom>
                <a:avLst/>
                <a:gdLst>
                  <a:gd name="T0" fmla="*/ 53 w 255"/>
                  <a:gd name="T1" fmla="*/ 0 h 261"/>
                  <a:gd name="T2" fmla="*/ 202 w 255"/>
                  <a:gd name="T3" fmla="*/ 0 h 261"/>
                  <a:gd name="T4" fmla="*/ 219 w 255"/>
                  <a:gd name="T5" fmla="*/ 2 h 261"/>
                  <a:gd name="T6" fmla="*/ 233 w 255"/>
                  <a:gd name="T7" fmla="*/ 9 h 261"/>
                  <a:gd name="T8" fmla="*/ 244 w 255"/>
                  <a:gd name="T9" fmla="*/ 21 h 261"/>
                  <a:gd name="T10" fmla="*/ 252 w 255"/>
                  <a:gd name="T11" fmla="*/ 36 h 261"/>
                  <a:gd name="T12" fmla="*/ 255 w 255"/>
                  <a:gd name="T13" fmla="*/ 52 h 261"/>
                  <a:gd name="T14" fmla="*/ 255 w 255"/>
                  <a:gd name="T15" fmla="*/ 207 h 261"/>
                  <a:gd name="T16" fmla="*/ 252 w 255"/>
                  <a:gd name="T17" fmla="*/ 224 h 261"/>
                  <a:gd name="T18" fmla="*/ 244 w 255"/>
                  <a:gd name="T19" fmla="*/ 238 h 261"/>
                  <a:gd name="T20" fmla="*/ 233 w 255"/>
                  <a:gd name="T21" fmla="*/ 250 h 261"/>
                  <a:gd name="T22" fmla="*/ 219 w 255"/>
                  <a:gd name="T23" fmla="*/ 257 h 261"/>
                  <a:gd name="T24" fmla="*/ 202 w 255"/>
                  <a:gd name="T25" fmla="*/ 261 h 261"/>
                  <a:gd name="T26" fmla="*/ 53 w 255"/>
                  <a:gd name="T27" fmla="*/ 261 h 261"/>
                  <a:gd name="T28" fmla="*/ 36 w 255"/>
                  <a:gd name="T29" fmla="*/ 257 h 261"/>
                  <a:gd name="T30" fmla="*/ 21 w 255"/>
                  <a:gd name="T31" fmla="*/ 250 h 261"/>
                  <a:gd name="T32" fmla="*/ 10 w 255"/>
                  <a:gd name="T33" fmla="*/ 238 h 261"/>
                  <a:gd name="T34" fmla="*/ 3 w 255"/>
                  <a:gd name="T35" fmla="*/ 224 h 261"/>
                  <a:gd name="T36" fmla="*/ 0 w 255"/>
                  <a:gd name="T37" fmla="*/ 207 h 261"/>
                  <a:gd name="T38" fmla="*/ 0 w 255"/>
                  <a:gd name="T39" fmla="*/ 52 h 261"/>
                  <a:gd name="T40" fmla="*/ 3 w 255"/>
                  <a:gd name="T41" fmla="*/ 36 h 261"/>
                  <a:gd name="T42" fmla="*/ 10 w 255"/>
                  <a:gd name="T43" fmla="*/ 21 h 261"/>
                  <a:gd name="T44" fmla="*/ 21 w 255"/>
                  <a:gd name="T45" fmla="*/ 9 h 261"/>
                  <a:gd name="T46" fmla="*/ 36 w 255"/>
                  <a:gd name="T47" fmla="*/ 2 h 261"/>
                  <a:gd name="T48" fmla="*/ 53 w 255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5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19" y="2"/>
                    </a:lnTo>
                    <a:lnTo>
                      <a:pt x="233" y="9"/>
                    </a:lnTo>
                    <a:lnTo>
                      <a:pt x="244" y="21"/>
                    </a:lnTo>
                    <a:lnTo>
                      <a:pt x="252" y="36"/>
                    </a:lnTo>
                    <a:lnTo>
                      <a:pt x="255" y="52"/>
                    </a:lnTo>
                    <a:lnTo>
                      <a:pt x="255" y="207"/>
                    </a:lnTo>
                    <a:lnTo>
                      <a:pt x="252" y="224"/>
                    </a:lnTo>
                    <a:lnTo>
                      <a:pt x="244" y="238"/>
                    </a:lnTo>
                    <a:lnTo>
                      <a:pt x="233" y="250"/>
                    </a:lnTo>
                    <a:lnTo>
                      <a:pt x="219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6" y="257"/>
                    </a:lnTo>
                    <a:lnTo>
                      <a:pt x="21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1" y="9"/>
                    </a:lnTo>
                    <a:lnTo>
                      <a:pt x="36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44"/>
              <p:cNvSpPr>
                <a:spLocks/>
              </p:cNvSpPr>
              <p:nvPr/>
            </p:nvSpPr>
            <p:spPr bwMode="auto">
              <a:xfrm>
                <a:off x="7712075" y="4752975"/>
                <a:ext cx="406400" cy="414337"/>
              </a:xfrm>
              <a:custGeom>
                <a:avLst/>
                <a:gdLst>
                  <a:gd name="T0" fmla="*/ 53 w 256"/>
                  <a:gd name="T1" fmla="*/ 0 h 261"/>
                  <a:gd name="T2" fmla="*/ 202 w 256"/>
                  <a:gd name="T3" fmla="*/ 0 h 261"/>
                  <a:gd name="T4" fmla="*/ 220 w 256"/>
                  <a:gd name="T5" fmla="*/ 2 h 261"/>
                  <a:gd name="T6" fmla="*/ 233 w 256"/>
                  <a:gd name="T7" fmla="*/ 9 h 261"/>
                  <a:gd name="T8" fmla="*/ 245 w 256"/>
                  <a:gd name="T9" fmla="*/ 21 h 261"/>
                  <a:gd name="T10" fmla="*/ 253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3 w 256"/>
                  <a:gd name="T17" fmla="*/ 224 h 261"/>
                  <a:gd name="T18" fmla="*/ 245 w 256"/>
                  <a:gd name="T19" fmla="*/ 238 h 261"/>
                  <a:gd name="T20" fmla="*/ 233 w 256"/>
                  <a:gd name="T21" fmla="*/ 250 h 261"/>
                  <a:gd name="T22" fmla="*/ 220 w 256"/>
                  <a:gd name="T23" fmla="*/ 257 h 261"/>
                  <a:gd name="T24" fmla="*/ 202 w 256"/>
                  <a:gd name="T25" fmla="*/ 261 h 261"/>
                  <a:gd name="T26" fmla="*/ 53 w 256"/>
                  <a:gd name="T27" fmla="*/ 261 h 261"/>
                  <a:gd name="T28" fmla="*/ 37 w 256"/>
                  <a:gd name="T29" fmla="*/ 257 h 261"/>
                  <a:gd name="T30" fmla="*/ 22 w 256"/>
                  <a:gd name="T31" fmla="*/ 250 h 261"/>
                  <a:gd name="T32" fmla="*/ 10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0 w 256"/>
                  <a:gd name="T43" fmla="*/ 21 h 261"/>
                  <a:gd name="T44" fmla="*/ 22 w 256"/>
                  <a:gd name="T45" fmla="*/ 9 h 261"/>
                  <a:gd name="T46" fmla="*/ 37 w 256"/>
                  <a:gd name="T47" fmla="*/ 2 h 261"/>
                  <a:gd name="T48" fmla="*/ 53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3" y="0"/>
                    </a:moveTo>
                    <a:lnTo>
                      <a:pt x="202" y="0"/>
                    </a:lnTo>
                    <a:lnTo>
                      <a:pt x="220" y="2"/>
                    </a:lnTo>
                    <a:lnTo>
                      <a:pt x="233" y="9"/>
                    </a:lnTo>
                    <a:lnTo>
                      <a:pt x="245" y="21"/>
                    </a:lnTo>
                    <a:lnTo>
                      <a:pt x="253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3" y="224"/>
                    </a:lnTo>
                    <a:lnTo>
                      <a:pt x="245" y="238"/>
                    </a:lnTo>
                    <a:lnTo>
                      <a:pt x="233" y="250"/>
                    </a:lnTo>
                    <a:lnTo>
                      <a:pt x="220" y="257"/>
                    </a:lnTo>
                    <a:lnTo>
                      <a:pt x="202" y="261"/>
                    </a:lnTo>
                    <a:lnTo>
                      <a:pt x="53" y="261"/>
                    </a:lnTo>
                    <a:lnTo>
                      <a:pt x="37" y="257"/>
                    </a:lnTo>
                    <a:lnTo>
                      <a:pt x="22" y="250"/>
                    </a:lnTo>
                    <a:lnTo>
                      <a:pt x="10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0" y="21"/>
                    </a:lnTo>
                    <a:lnTo>
                      <a:pt x="22" y="9"/>
                    </a:lnTo>
                    <a:lnTo>
                      <a:pt x="37" y="2"/>
                    </a:lnTo>
                    <a:lnTo>
                      <a:pt x="53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45"/>
              <p:cNvSpPr>
                <a:spLocks/>
              </p:cNvSpPr>
              <p:nvPr/>
            </p:nvSpPr>
            <p:spPr bwMode="auto">
              <a:xfrm>
                <a:off x="8197850" y="4752975"/>
                <a:ext cx="406400" cy="414337"/>
              </a:xfrm>
              <a:custGeom>
                <a:avLst/>
                <a:gdLst>
                  <a:gd name="T0" fmla="*/ 54 w 256"/>
                  <a:gd name="T1" fmla="*/ 0 h 261"/>
                  <a:gd name="T2" fmla="*/ 203 w 256"/>
                  <a:gd name="T3" fmla="*/ 0 h 261"/>
                  <a:gd name="T4" fmla="*/ 219 w 256"/>
                  <a:gd name="T5" fmla="*/ 2 h 261"/>
                  <a:gd name="T6" fmla="*/ 234 w 256"/>
                  <a:gd name="T7" fmla="*/ 9 h 261"/>
                  <a:gd name="T8" fmla="*/ 246 w 256"/>
                  <a:gd name="T9" fmla="*/ 21 h 261"/>
                  <a:gd name="T10" fmla="*/ 254 w 256"/>
                  <a:gd name="T11" fmla="*/ 36 h 261"/>
                  <a:gd name="T12" fmla="*/ 256 w 256"/>
                  <a:gd name="T13" fmla="*/ 52 h 261"/>
                  <a:gd name="T14" fmla="*/ 256 w 256"/>
                  <a:gd name="T15" fmla="*/ 207 h 261"/>
                  <a:gd name="T16" fmla="*/ 254 w 256"/>
                  <a:gd name="T17" fmla="*/ 224 h 261"/>
                  <a:gd name="T18" fmla="*/ 246 w 256"/>
                  <a:gd name="T19" fmla="*/ 238 h 261"/>
                  <a:gd name="T20" fmla="*/ 234 w 256"/>
                  <a:gd name="T21" fmla="*/ 250 h 261"/>
                  <a:gd name="T22" fmla="*/ 219 w 256"/>
                  <a:gd name="T23" fmla="*/ 257 h 261"/>
                  <a:gd name="T24" fmla="*/ 203 w 256"/>
                  <a:gd name="T25" fmla="*/ 261 h 261"/>
                  <a:gd name="T26" fmla="*/ 54 w 256"/>
                  <a:gd name="T27" fmla="*/ 261 h 261"/>
                  <a:gd name="T28" fmla="*/ 37 w 256"/>
                  <a:gd name="T29" fmla="*/ 257 h 261"/>
                  <a:gd name="T30" fmla="*/ 23 w 256"/>
                  <a:gd name="T31" fmla="*/ 250 h 261"/>
                  <a:gd name="T32" fmla="*/ 11 w 256"/>
                  <a:gd name="T33" fmla="*/ 238 h 261"/>
                  <a:gd name="T34" fmla="*/ 3 w 256"/>
                  <a:gd name="T35" fmla="*/ 224 h 261"/>
                  <a:gd name="T36" fmla="*/ 0 w 256"/>
                  <a:gd name="T37" fmla="*/ 207 h 261"/>
                  <a:gd name="T38" fmla="*/ 0 w 256"/>
                  <a:gd name="T39" fmla="*/ 52 h 261"/>
                  <a:gd name="T40" fmla="*/ 3 w 256"/>
                  <a:gd name="T41" fmla="*/ 36 h 261"/>
                  <a:gd name="T42" fmla="*/ 11 w 256"/>
                  <a:gd name="T43" fmla="*/ 21 h 261"/>
                  <a:gd name="T44" fmla="*/ 23 w 256"/>
                  <a:gd name="T45" fmla="*/ 9 h 261"/>
                  <a:gd name="T46" fmla="*/ 37 w 256"/>
                  <a:gd name="T47" fmla="*/ 2 h 261"/>
                  <a:gd name="T48" fmla="*/ 54 w 256"/>
                  <a:gd name="T49" fmla="*/ 0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6" h="261">
                    <a:moveTo>
                      <a:pt x="54" y="0"/>
                    </a:moveTo>
                    <a:lnTo>
                      <a:pt x="203" y="0"/>
                    </a:lnTo>
                    <a:lnTo>
                      <a:pt x="219" y="2"/>
                    </a:lnTo>
                    <a:lnTo>
                      <a:pt x="234" y="9"/>
                    </a:lnTo>
                    <a:lnTo>
                      <a:pt x="246" y="21"/>
                    </a:lnTo>
                    <a:lnTo>
                      <a:pt x="254" y="36"/>
                    </a:lnTo>
                    <a:lnTo>
                      <a:pt x="256" y="52"/>
                    </a:lnTo>
                    <a:lnTo>
                      <a:pt x="256" y="207"/>
                    </a:lnTo>
                    <a:lnTo>
                      <a:pt x="254" y="224"/>
                    </a:lnTo>
                    <a:lnTo>
                      <a:pt x="246" y="238"/>
                    </a:lnTo>
                    <a:lnTo>
                      <a:pt x="234" y="250"/>
                    </a:lnTo>
                    <a:lnTo>
                      <a:pt x="219" y="257"/>
                    </a:lnTo>
                    <a:lnTo>
                      <a:pt x="203" y="261"/>
                    </a:lnTo>
                    <a:lnTo>
                      <a:pt x="54" y="261"/>
                    </a:lnTo>
                    <a:lnTo>
                      <a:pt x="37" y="257"/>
                    </a:lnTo>
                    <a:lnTo>
                      <a:pt x="23" y="250"/>
                    </a:lnTo>
                    <a:lnTo>
                      <a:pt x="11" y="238"/>
                    </a:lnTo>
                    <a:lnTo>
                      <a:pt x="3" y="224"/>
                    </a:lnTo>
                    <a:lnTo>
                      <a:pt x="0" y="207"/>
                    </a:lnTo>
                    <a:lnTo>
                      <a:pt x="0" y="52"/>
                    </a:lnTo>
                    <a:lnTo>
                      <a:pt x="3" y="36"/>
                    </a:lnTo>
                    <a:lnTo>
                      <a:pt x="11" y="21"/>
                    </a:lnTo>
                    <a:lnTo>
                      <a:pt x="23" y="9"/>
                    </a:lnTo>
                    <a:lnTo>
                      <a:pt x="37" y="2"/>
                    </a:lnTo>
                    <a:lnTo>
                      <a:pt x="5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Freeform 46"/>
              <p:cNvSpPr>
                <a:spLocks noEditPoints="1"/>
              </p:cNvSpPr>
              <p:nvPr/>
            </p:nvSpPr>
            <p:spPr bwMode="auto">
              <a:xfrm>
                <a:off x="8347075" y="2932113"/>
                <a:ext cx="166688" cy="231775"/>
              </a:xfrm>
              <a:custGeom>
                <a:avLst/>
                <a:gdLst>
                  <a:gd name="T0" fmla="*/ 53 w 105"/>
                  <a:gd name="T1" fmla="*/ 11 h 146"/>
                  <a:gd name="T2" fmla="*/ 45 w 105"/>
                  <a:gd name="T3" fmla="*/ 17 h 146"/>
                  <a:gd name="T4" fmla="*/ 17 w 105"/>
                  <a:gd name="T5" fmla="*/ 17 h 146"/>
                  <a:gd name="T6" fmla="*/ 17 w 105"/>
                  <a:gd name="T7" fmla="*/ 66 h 146"/>
                  <a:gd name="T8" fmla="*/ 11 w 105"/>
                  <a:gd name="T9" fmla="*/ 73 h 146"/>
                  <a:gd name="T10" fmla="*/ 17 w 105"/>
                  <a:gd name="T11" fmla="*/ 81 h 146"/>
                  <a:gd name="T12" fmla="*/ 17 w 105"/>
                  <a:gd name="T13" fmla="*/ 107 h 146"/>
                  <a:gd name="T14" fmla="*/ 38 w 105"/>
                  <a:gd name="T15" fmla="*/ 78 h 146"/>
                  <a:gd name="T16" fmla="*/ 47 w 105"/>
                  <a:gd name="T17" fmla="*/ 78 h 146"/>
                  <a:gd name="T18" fmla="*/ 47 w 105"/>
                  <a:gd name="T19" fmla="*/ 94 h 146"/>
                  <a:gd name="T20" fmla="*/ 24 w 105"/>
                  <a:gd name="T21" fmla="*/ 129 h 146"/>
                  <a:gd name="T22" fmla="*/ 45 w 105"/>
                  <a:gd name="T23" fmla="*/ 129 h 146"/>
                  <a:gd name="T24" fmla="*/ 53 w 105"/>
                  <a:gd name="T25" fmla="*/ 135 h 146"/>
                  <a:gd name="T26" fmla="*/ 53 w 105"/>
                  <a:gd name="T27" fmla="*/ 135 h 146"/>
                  <a:gd name="T28" fmla="*/ 60 w 105"/>
                  <a:gd name="T29" fmla="*/ 129 h 146"/>
                  <a:gd name="T30" fmla="*/ 87 w 105"/>
                  <a:gd name="T31" fmla="*/ 129 h 146"/>
                  <a:gd name="T32" fmla="*/ 87 w 105"/>
                  <a:gd name="T33" fmla="*/ 81 h 146"/>
                  <a:gd name="T34" fmla="*/ 93 w 105"/>
                  <a:gd name="T35" fmla="*/ 73 h 146"/>
                  <a:gd name="T36" fmla="*/ 87 w 105"/>
                  <a:gd name="T37" fmla="*/ 66 h 146"/>
                  <a:gd name="T38" fmla="*/ 87 w 105"/>
                  <a:gd name="T39" fmla="*/ 39 h 146"/>
                  <a:gd name="T40" fmla="*/ 68 w 105"/>
                  <a:gd name="T41" fmla="*/ 68 h 146"/>
                  <a:gd name="T42" fmla="*/ 58 w 105"/>
                  <a:gd name="T43" fmla="*/ 68 h 146"/>
                  <a:gd name="T44" fmla="*/ 58 w 105"/>
                  <a:gd name="T45" fmla="*/ 52 h 146"/>
                  <a:gd name="T46" fmla="*/ 80 w 105"/>
                  <a:gd name="T47" fmla="*/ 17 h 146"/>
                  <a:gd name="T48" fmla="*/ 60 w 105"/>
                  <a:gd name="T49" fmla="*/ 17 h 146"/>
                  <a:gd name="T50" fmla="*/ 53 w 105"/>
                  <a:gd name="T51" fmla="*/ 11 h 146"/>
                  <a:gd name="T52" fmla="*/ 53 w 105"/>
                  <a:gd name="T53" fmla="*/ 11 h 146"/>
                  <a:gd name="T54" fmla="*/ 16 w 105"/>
                  <a:gd name="T55" fmla="*/ 0 h 146"/>
                  <a:gd name="T56" fmla="*/ 45 w 105"/>
                  <a:gd name="T57" fmla="*/ 0 h 146"/>
                  <a:gd name="T58" fmla="*/ 53 w 105"/>
                  <a:gd name="T59" fmla="*/ 7 h 146"/>
                  <a:gd name="T60" fmla="*/ 53 w 105"/>
                  <a:gd name="T61" fmla="*/ 7 h 146"/>
                  <a:gd name="T62" fmla="*/ 60 w 105"/>
                  <a:gd name="T63" fmla="*/ 0 h 146"/>
                  <a:gd name="T64" fmla="*/ 89 w 105"/>
                  <a:gd name="T65" fmla="*/ 0 h 146"/>
                  <a:gd name="T66" fmla="*/ 98 w 105"/>
                  <a:gd name="T67" fmla="*/ 9 h 146"/>
                  <a:gd name="T68" fmla="*/ 98 w 105"/>
                  <a:gd name="T69" fmla="*/ 9 h 146"/>
                  <a:gd name="T70" fmla="*/ 105 w 105"/>
                  <a:gd name="T71" fmla="*/ 16 h 146"/>
                  <a:gd name="T72" fmla="*/ 105 w 105"/>
                  <a:gd name="T73" fmla="*/ 66 h 146"/>
                  <a:gd name="T74" fmla="*/ 98 w 105"/>
                  <a:gd name="T75" fmla="*/ 73 h 146"/>
                  <a:gd name="T76" fmla="*/ 105 w 105"/>
                  <a:gd name="T77" fmla="*/ 81 h 146"/>
                  <a:gd name="T78" fmla="*/ 105 w 105"/>
                  <a:gd name="T79" fmla="*/ 130 h 146"/>
                  <a:gd name="T80" fmla="*/ 96 w 105"/>
                  <a:gd name="T81" fmla="*/ 139 h 146"/>
                  <a:gd name="T82" fmla="*/ 95 w 105"/>
                  <a:gd name="T83" fmla="*/ 139 h 146"/>
                  <a:gd name="T84" fmla="*/ 89 w 105"/>
                  <a:gd name="T85" fmla="*/ 146 h 146"/>
                  <a:gd name="T86" fmla="*/ 60 w 105"/>
                  <a:gd name="T87" fmla="*/ 146 h 146"/>
                  <a:gd name="T88" fmla="*/ 53 w 105"/>
                  <a:gd name="T89" fmla="*/ 139 h 146"/>
                  <a:gd name="T90" fmla="*/ 53 w 105"/>
                  <a:gd name="T91" fmla="*/ 139 h 146"/>
                  <a:gd name="T92" fmla="*/ 45 w 105"/>
                  <a:gd name="T93" fmla="*/ 146 h 146"/>
                  <a:gd name="T94" fmla="*/ 16 w 105"/>
                  <a:gd name="T95" fmla="*/ 146 h 146"/>
                  <a:gd name="T96" fmla="*/ 7 w 105"/>
                  <a:gd name="T97" fmla="*/ 137 h 146"/>
                  <a:gd name="T98" fmla="*/ 7 w 105"/>
                  <a:gd name="T99" fmla="*/ 137 h 146"/>
                  <a:gd name="T100" fmla="*/ 0 w 105"/>
                  <a:gd name="T101" fmla="*/ 130 h 146"/>
                  <a:gd name="T102" fmla="*/ 0 w 105"/>
                  <a:gd name="T103" fmla="*/ 81 h 146"/>
                  <a:gd name="T104" fmla="*/ 7 w 105"/>
                  <a:gd name="T105" fmla="*/ 73 h 146"/>
                  <a:gd name="T106" fmla="*/ 0 w 105"/>
                  <a:gd name="T107" fmla="*/ 66 h 146"/>
                  <a:gd name="T108" fmla="*/ 0 w 105"/>
                  <a:gd name="T109" fmla="*/ 16 h 146"/>
                  <a:gd name="T110" fmla="*/ 9 w 105"/>
                  <a:gd name="T111" fmla="*/ 7 h 146"/>
                  <a:gd name="T112" fmla="*/ 9 w 105"/>
                  <a:gd name="T113" fmla="*/ 7 h 146"/>
                  <a:gd name="T114" fmla="*/ 16 w 105"/>
                  <a:gd name="T115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5" h="146">
                    <a:moveTo>
                      <a:pt x="53" y="11"/>
                    </a:moveTo>
                    <a:lnTo>
                      <a:pt x="45" y="17"/>
                    </a:lnTo>
                    <a:lnTo>
                      <a:pt x="17" y="17"/>
                    </a:lnTo>
                    <a:lnTo>
                      <a:pt x="17" y="66"/>
                    </a:lnTo>
                    <a:lnTo>
                      <a:pt x="11" y="73"/>
                    </a:lnTo>
                    <a:lnTo>
                      <a:pt x="17" y="81"/>
                    </a:lnTo>
                    <a:lnTo>
                      <a:pt x="17" y="107"/>
                    </a:lnTo>
                    <a:lnTo>
                      <a:pt x="38" y="78"/>
                    </a:lnTo>
                    <a:lnTo>
                      <a:pt x="47" y="78"/>
                    </a:lnTo>
                    <a:lnTo>
                      <a:pt x="47" y="94"/>
                    </a:lnTo>
                    <a:lnTo>
                      <a:pt x="24" y="129"/>
                    </a:lnTo>
                    <a:lnTo>
                      <a:pt x="45" y="129"/>
                    </a:lnTo>
                    <a:lnTo>
                      <a:pt x="53" y="135"/>
                    </a:lnTo>
                    <a:lnTo>
                      <a:pt x="53" y="135"/>
                    </a:lnTo>
                    <a:lnTo>
                      <a:pt x="60" y="129"/>
                    </a:lnTo>
                    <a:lnTo>
                      <a:pt x="87" y="129"/>
                    </a:lnTo>
                    <a:lnTo>
                      <a:pt x="87" y="81"/>
                    </a:lnTo>
                    <a:lnTo>
                      <a:pt x="93" y="73"/>
                    </a:lnTo>
                    <a:lnTo>
                      <a:pt x="87" y="66"/>
                    </a:lnTo>
                    <a:lnTo>
                      <a:pt x="87" y="39"/>
                    </a:lnTo>
                    <a:lnTo>
                      <a:pt x="68" y="68"/>
                    </a:lnTo>
                    <a:lnTo>
                      <a:pt x="58" y="68"/>
                    </a:lnTo>
                    <a:lnTo>
                      <a:pt x="58" y="52"/>
                    </a:lnTo>
                    <a:lnTo>
                      <a:pt x="80" y="17"/>
                    </a:lnTo>
                    <a:lnTo>
                      <a:pt x="60" y="17"/>
                    </a:lnTo>
                    <a:lnTo>
                      <a:pt x="53" y="11"/>
                    </a:lnTo>
                    <a:lnTo>
                      <a:pt x="53" y="11"/>
                    </a:lnTo>
                    <a:close/>
                    <a:moveTo>
                      <a:pt x="16" y="0"/>
                    </a:moveTo>
                    <a:lnTo>
                      <a:pt x="45" y="0"/>
                    </a:lnTo>
                    <a:lnTo>
                      <a:pt x="53" y="7"/>
                    </a:lnTo>
                    <a:lnTo>
                      <a:pt x="53" y="7"/>
                    </a:lnTo>
                    <a:lnTo>
                      <a:pt x="60" y="0"/>
                    </a:lnTo>
                    <a:lnTo>
                      <a:pt x="89" y="0"/>
                    </a:lnTo>
                    <a:lnTo>
                      <a:pt x="98" y="9"/>
                    </a:lnTo>
                    <a:lnTo>
                      <a:pt x="98" y="9"/>
                    </a:lnTo>
                    <a:lnTo>
                      <a:pt x="105" y="16"/>
                    </a:lnTo>
                    <a:lnTo>
                      <a:pt x="105" y="66"/>
                    </a:lnTo>
                    <a:lnTo>
                      <a:pt x="98" y="73"/>
                    </a:lnTo>
                    <a:lnTo>
                      <a:pt x="105" y="81"/>
                    </a:lnTo>
                    <a:lnTo>
                      <a:pt x="105" y="130"/>
                    </a:lnTo>
                    <a:lnTo>
                      <a:pt x="96" y="139"/>
                    </a:lnTo>
                    <a:lnTo>
                      <a:pt x="95" y="139"/>
                    </a:lnTo>
                    <a:lnTo>
                      <a:pt x="89" y="146"/>
                    </a:lnTo>
                    <a:lnTo>
                      <a:pt x="60" y="146"/>
                    </a:lnTo>
                    <a:lnTo>
                      <a:pt x="53" y="139"/>
                    </a:lnTo>
                    <a:lnTo>
                      <a:pt x="53" y="139"/>
                    </a:lnTo>
                    <a:lnTo>
                      <a:pt x="45" y="146"/>
                    </a:lnTo>
                    <a:lnTo>
                      <a:pt x="16" y="146"/>
                    </a:lnTo>
                    <a:lnTo>
                      <a:pt x="7" y="137"/>
                    </a:lnTo>
                    <a:lnTo>
                      <a:pt x="7" y="137"/>
                    </a:lnTo>
                    <a:lnTo>
                      <a:pt x="0" y="130"/>
                    </a:lnTo>
                    <a:lnTo>
                      <a:pt x="0" y="81"/>
                    </a:lnTo>
                    <a:lnTo>
                      <a:pt x="7" y="73"/>
                    </a:lnTo>
                    <a:lnTo>
                      <a:pt x="0" y="66"/>
                    </a:lnTo>
                    <a:lnTo>
                      <a:pt x="0" y="16"/>
                    </a:lnTo>
                    <a:lnTo>
                      <a:pt x="9" y="7"/>
                    </a:lnTo>
                    <a:lnTo>
                      <a:pt x="9" y="7"/>
                    </a:ln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Freeform 47"/>
              <p:cNvSpPr>
                <a:spLocks/>
              </p:cNvSpPr>
              <p:nvPr/>
            </p:nvSpPr>
            <p:spPr bwMode="auto">
              <a:xfrm>
                <a:off x="6878637" y="3459163"/>
                <a:ext cx="125413" cy="174625"/>
              </a:xfrm>
              <a:custGeom>
                <a:avLst/>
                <a:gdLst>
                  <a:gd name="T0" fmla="*/ 0 w 79"/>
                  <a:gd name="T1" fmla="*/ 0 h 110"/>
                  <a:gd name="T2" fmla="*/ 79 w 79"/>
                  <a:gd name="T3" fmla="*/ 0 h 110"/>
                  <a:gd name="T4" fmla="*/ 79 w 79"/>
                  <a:gd name="T5" fmla="*/ 17 h 110"/>
                  <a:gd name="T6" fmla="*/ 64 w 79"/>
                  <a:gd name="T7" fmla="*/ 37 h 110"/>
                  <a:gd name="T8" fmla="*/ 54 w 79"/>
                  <a:gd name="T9" fmla="*/ 55 h 110"/>
                  <a:gd name="T10" fmla="*/ 49 w 79"/>
                  <a:gd name="T11" fmla="*/ 76 h 110"/>
                  <a:gd name="T12" fmla="*/ 45 w 79"/>
                  <a:gd name="T13" fmla="*/ 99 h 110"/>
                  <a:gd name="T14" fmla="*/ 44 w 79"/>
                  <a:gd name="T15" fmla="*/ 110 h 110"/>
                  <a:gd name="T16" fmla="*/ 22 w 79"/>
                  <a:gd name="T17" fmla="*/ 110 h 110"/>
                  <a:gd name="T18" fmla="*/ 23 w 79"/>
                  <a:gd name="T19" fmla="*/ 99 h 110"/>
                  <a:gd name="T20" fmla="*/ 27 w 79"/>
                  <a:gd name="T21" fmla="*/ 76 h 110"/>
                  <a:gd name="T22" fmla="*/ 34 w 79"/>
                  <a:gd name="T23" fmla="*/ 54 h 110"/>
                  <a:gd name="T24" fmla="*/ 44 w 79"/>
                  <a:gd name="T25" fmla="*/ 35 h 110"/>
                  <a:gd name="T26" fmla="*/ 57 w 79"/>
                  <a:gd name="T27" fmla="*/ 17 h 110"/>
                  <a:gd name="T28" fmla="*/ 0 w 79"/>
                  <a:gd name="T29" fmla="*/ 17 h 110"/>
                  <a:gd name="T30" fmla="*/ 0 w 79"/>
                  <a:gd name="T31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9" h="110">
                    <a:moveTo>
                      <a:pt x="0" y="0"/>
                    </a:moveTo>
                    <a:lnTo>
                      <a:pt x="79" y="0"/>
                    </a:lnTo>
                    <a:lnTo>
                      <a:pt x="79" y="17"/>
                    </a:lnTo>
                    <a:lnTo>
                      <a:pt x="64" y="37"/>
                    </a:lnTo>
                    <a:lnTo>
                      <a:pt x="54" y="55"/>
                    </a:lnTo>
                    <a:lnTo>
                      <a:pt x="49" y="76"/>
                    </a:lnTo>
                    <a:lnTo>
                      <a:pt x="45" y="99"/>
                    </a:lnTo>
                    <a:lnTo>
                      <a:pt x="44" y="110"/>
                    </a:lnTo>
                    <a:lnTo>
                      <a:pt x="22" y="110"/>
                    </a:lnTo>
                    <a:lnTo>
                      <a:pt x="23" y="99"/>
                    </a:lnTo>
                    <a:lnTo>
                      <a:pt x="27" y="76"/>
                    </a:lnTo>
                    <a:lnTo>
                      <a:pt x="34" y="54"/>
                    </a:lnTo>
                    <a:lnTo>
                      <a:pt x="44" y="35"/>
                    </a:lnTo>
                    <a:lnTo>
                      <a:pt x="57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Freeform 48"/>
              <p:cNvSpPr>
                <a:spLocks noEditPoints="1"/>
              </p:cNvSpPr>
              <p:nvPr/>
            </p:nvSpPr>
            <p:spPr bwMode="auto">
              <a:xfrm>
                <a:off x="7373937" y="3452813"/>
                <a:ext cx="117475" cy="179387"/>
              </a:xfrm>
              <a:custGeom>
                <a:avLst/>
                <a:gdLst>
                  <a:gd name="T0" fmla="*/ 33 w 74"/>
                  <a:gd name="T1" fmla="*/ 65 h 113"/>
                  <a:gd name="T2" fmla="*/ 26 w 74"/>
                  <a:gd name="T3" fmla="*/ 68 h 113"/>
                  <a:gd name="T4" fmla="*/ 22 w 74"/>
                  <a:gd name="T5" fmla="*/ 75 h 113"/>
                  <a:gd name="T6" fmla="*/ 22 w 74"/>
                  <a:gd name="T7" fmla="*/ 85 h 113"/>
                  <a:gd name="T8" fmla="*/ 26 w 74"/>
                  <a:gd name="T9" fmla="*/ 93 h 113"/>
                  <a:gd name="T10" fmla="*/ 33 w 74"/>
                  <a:gd name="T11" fmla="*/ 96 h 113"/>
                  <a:gd name="T12" fmla="*/ 37 w 74"/>
                  <a:gd name="T13" fmla="*/ 97 h 113"/>
                  <a:gd name="T14" fmla="*/ 46 w 74"/>
                  <a:gd name="T15" fmla="*/ 95 h 113"/>
                  <a:gd name="T16" fmla="*/ 51 w 74"/>
                  <a:gd name="T17" fmla="*/ 88 h 113"/>
                  <a:gd name="T18" fmla="*/ 53 w 74"/>
                  <a:gd name="T19" fmla="*/ 80 h 113"/>
                  <a:gd name="T20" fmla="*/ 51 w 74"/>
                  <a:gd name="T21" fmla="*/ 71 h 113"/>
                  <a:gd name="T22" fmla="*/ 46 w 74"/>
                  <a:gd name="T23" fmla="*/ 66 h 113"/>
                  <a:gd name="T24" fmla="*/ 37 w 74"/>
                  <a:gd name="T25" fmla="*/ 64 h 113"/>
                  <a:gd name="T26" fmla="*/ 37 w 74"/>
                  <a:gd name="T27" fmla="*/ 17 h 113"/>
                  <a:gd name="T28" fmla="*/ 31 w 74"/>
                  <a:gd name="T29" fmla="*/ 19 h 113"/>
                  <a:gd name="T30" fmla="*/ 26 w 74"/>
                  <a:gd name="T31" fmla="*/ 24 h 113"/>
                  <a:gd name="T32" fmla="*/ 24 w 74"/>
                  <a:gd name="T33" fmla="*/ 32 h 113"/>
                  <a:gd name="T34" fmla="*/ 26 w 74"/>
                  <a:gd name="T35" fmla="*/ 40 h 113"/>
                  <a:gd name="T36" fmla="*/ 31 w 74"/>
                  <a:gd name="T37" fmla="*/ 44 h 113"/>
                  <a:gd name="T38" fmla="*/ 37 w 74"/>
                  <a:gd name="T39" fmla="*/ 47 h 113"/>
                  <a:gd name="T40" fmla="*/ 41 w 74"/>
                  <a:gd name="T41" fmla="*/ 47 h 113"/>
                  <a:gd name="T42" fmla="*/ 47 w 74"/>
                  <a:gd name="T43" fmla="*/ 42 h 113"/>
                  <a:gd name="T44" fmla="*/ 50 w 74"/>
                  <a:gd name="T45" fmla="*/ 36 h 113"/>
                  <a:gd name="T46" fmla="*/ 50 w 74"/>
                  <a:gd name="T47" fmla="*/ 27 h 113"/>
                  <a:gd name="T48" fmla="*/ 47 w 74"/>
                  <a:gd name="T49" fmla="*/ 21 h 113"/>
                  <a:gd name="T50" fmla="*/ 41 w 74"/>
                  <a:gd name="T51" fmla="*/ 18 h 113"/>
                  <a:gd name="T52" fmla="*/ 37 w 74"/>
                  <a:gd name="T53" fmla="*/ 17 h 113"/>
                  <a:gd name="T54" fmla="*/ 37 w 74"/>
                  <a:gd name="T55" fmla="*/ 0 h 113"/>
                  <a:gd name="T56" fmla="*/ 63 w 74"/>
                  <a:gd name="T57" fmla="*/ 8 h 113"/>
                  <a:gd name="T58" fmla="*/ 72 w 74"/>
                  <a:gd name="T59" fmla="*/ 31 h 113"/>
                  <a:gd name="T60" fmla="*/ 70 w 74"/>
                  <a:gd name="T61" fmla="*/ 41 h 113"/>
                  <a:gd name="T62" fmla="*/ 65 w 74"/>
                  <a:gd name="T63" fmla="*/ 50 h 113"/>
                  <a:gd name="T64" fmla="*/ 56 w 74"/>
                  <a:gd name="T65" fmla="*/ 55 h 113"/>
                  <a:gd name="T66" fmla="*/ 66 w 74"/>
                  <a:gd name="T67" fmla="*/ 62 h 113"/>
                  <a:gd name="T68" fmla="*/ 72 w 74"/>
                  <a:gd name="T69" fmla="*/ 71 h 113"/>
                  <a:gd name="T70" fmla="*/ 74 w 74"/>
                  <a:gd name="T71" fmla="*/ 82 h 113"/>
                  <a:gd name="T72" fmla="*/ 70 w 74"/>
                  <a:gd name="T73" fmla="*/ 99 h 113"/>
                  <a:gd name="T74" fmla="*/ 53 w 74"/>
                  <a:gd name="T75" fmla="*/ 112 h 113"/>
                  <a:gd name="T76" fmla="*/ 37 w 74"/>
                  <a:gd name="T77" fmla="*/ 113 h 113"/>
                  <a:gd name="T78" fmla="*/ 10 w 74"/>
                  <a:gd name="T79" fmla="*/ 105 h 113"/>
                  <a:gd name="T80" fmla="*/ 1 w 74"/>
                  <a:gd name="T81" fmla="*/ 91 h 113"/>
                  <a:gd name="T82" fmla="*/ 1 w 74"/>
                  <a:gd name="T83" fmla="*/ 75 h 113"/>
                  <a:gd name="T84" fmla="*/ 5 w 74"/>
                  <a:gd name="T85" fmla="*/ 66 h 113"/>
                  <a:gd name="T86" fmla="*/ 13 w 74"/>
                  <a:gd name="T87" fmla="*/ 58 h 113"/>
                  <a:gd name="T88" fmla="*/ 13 w 74"/>
                  <a:gd name="T89" fmla="*/ 53 h 113"/>
                  <a:gd name="T90" fmla="*/ 7 w 74"/>
                  <a:gd name="T91" fmla="*/ 46 h 113"/>
                  <a:gd name="T92" fmla="*/ 3 w 74"/>
                  <a:gd name="T93" fmla="*/ 36 h 113"/>
                  <a:gd name="T94" fmla="*/ 5 w 74"/>
                  <a:gd name="T95" fmla="*/ 18 h 113"/>
                  <a:gd name="T96" fmla="*/ 23 w 74"/>
                  <a:gd name="T97" fmla="*/ 2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113">
                    <a:moveTo>
                      <a:pt x="37" y="64"/>
                    </a:moveTo>
                    <a:lnTo>
                      <a:pt x="33" y="65"/>
                    </a:lnTo>
                    <a:lnTo>
                      <a:pt x="30" y="66"/>
                    </a:lnTo>
                    <a:lnTo>
                      <a:pt x="26" y="68"/>
                    </a:lnTo>
                    <a:lnTo>
                      <a:pt x="24" y="71"/>
                    </a:lnTo>
                    <a:lnTo>
                      <a:pt x="22" y="75"/>
                    </a:lnTo>
                    <a:lnTo>
                      <a:pt x="22" y="80"/>
                    </a:lnTo>
                    <a:lnTo>
                      <a:pt x="22" y="85"/>
                    </a:lnTo>
                    <a:lnTo>
                      <a:pt x="24" y="89"/>
                    </a:lnTo>
                    <a:lnTo>
                      <a:pt x="26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7" y="97"/>
                    </a:lnTo>
                    <a:lnTo>
                      <a:pt x="37" y="97"/>
                    </a:lnTo>
                    <a:lnTo>
                      <a:pt x="41" y="96"/>
                    </a:lnTo>
                    <a:lnTo>
                      <a:pt x="46" y="95"/>
                    </a:lnTo>
                    <a:lnTo>
                      <a:pt x="49" y="93"/>
                    </a:lnTo>
                    <a:lnTo>
                      <a:pt x="51" y="88"/>
                    </a:lnTo>
                    <a:lnTo>
                      <a:pt x="52" y="85"/>
                    </a:lnTo>
                    <a:lnTo>
                      <a:pt x="53" y="80"/>
                    </a:lnTo>
                    <a:lnTo>
                      <a:pt x="52" y="75"/>
                    </a:lnTo>
                    <a:lnTo>
                      <a:pt x="51" y="71"/>
                    </a:lnTo>
                    <a:lnTo>
                      <a:pt x="49" y="68"/>
                    </a:lnTo>
                    <a:lnTo>
                      <a:pt x="46" y="66"/>
                    </a:lnTo>
                    <a:lnTo>
                      <a:pt x="41" y="65"/>
                    </a:lnTo>
                    <a:lnTo>
                      <a:pt x="37" y="64"/>
                    </a:lnTo>
                    <a:lnTo>
                      <a:pt x="37" y="64"/>
                    </a:lnTo>
                    <a:close/>
                    <a:moveTo>
                      <a:pt x="37" y="17"/>
                    </a:moveTo>
                    <a:lnTo>
                      <a:pt x="34" y="18"/>
                    </a:lnTo>
                    <a:lnTo>
                      <a:pt x="31" y="19"/>
                    </a:lnTo>
                    <a:lnTo>
                      <a:pt x="27" y="21"/>
                    </a:lnTo>
                    <a:lnTo>
                      <a:pt x="26" y="24"/>
                    </a:lnTo>
                    <a:lnTo>
                      <a:pt x="25" y="27"/>
                    </a:lnTo>
                    <a:lnTo>
                      <a:pt x="24" y="32"/>
                    </a:lnTo>
                    <a:lnTo>
                      <a:pt x="25" y="36"/>
                    </a:lnTo>
                    <a:lnTo>
                      <a:pt x="26" y="40"/>
                    </a:lnTo>
                    <a:lnTo>
                      <a:pt x="27" y="42"/>
                    </a:lnTo>
                    <a:lnTo>
                      <a:pt x="31" y="44"/>
                    </a:lnTo>
                    <a:lnTo>
                      <a:pt x="34" y="47"/>
                    </a:lnTo>
                    <a:lnTo>
                      <a:pt x="37" y="47"/>
                    </a:lnTo>
                    <a:lnTo>
                      <a:pt x="37" y="47"/>
                    </a:lnTo>
                    <a:lnTo>
                      <a:pt x="41" y="47"/>
                    </a:lnTo>
                    <a:lnTo>
                      <a:pt x="44" y="44"/>
                    </a:lnTo>
                    <a:lnTo>
                      <a:pt x="47" y="42"/>
                    </a:lnTo>
                    <a:lnTo>
                      <a:pt x="49" y="40"/>
                    </a:lnTo>
                    <a:lnTo>
                      <a:pt x="50" y="36"/>
                    </a:lnTo>
                    <a:lnTo>
                      <a:pt x="50" y="32"/>
                    </a:lnTo>
                    <a:lnTo>
                      <a:pt x="50" y="27"/>
                    </a:lnTo>
                    <a:lnTo>
                      <a:pt x="49" y="24"/>
                    </a:lnTo>
                    <a:lnTo>
                      <a:pt x="47" y="21"/>
                    </a:lnTo>
                    <a:lnTo>
                      <a:pt x="44" y="19"/>
                    </a:lnTo>
                    <a:lnTo>
                      <a:pt x="41" y="18"/>
                    </a:lnTo>
                    <a:lnTo>
                      <a:pt x="37" y="17"/>
                    </a:lnTo>
                    <a:lnTo>
                      <a:pt x="37" y="17"/>
                    </a:lnTo>
                    <a:close/>
                    <a:moveTo>
                      <a:pt x="37" y="0"/>
                    </a:moveTo>
                    <a:lnTo>
                      <a:pt x="37" y="0"/>
                    </a:lnTo>
                    <a:lnTo>
                      <a:pt x="52" y="2"/>
                    </a:lnTo>
                    <a:lnTo>
                      <a:pt x="63" y="8"/>
                    </a:lnTo>
                    <a:lnTo>
                      <a:pt x="70" y="18"/>
                    </a:lnTo>
                    <a:lnTo>
                      <a:pt x="72" y="31"/>
                    </a:lnTo>
                    <a:lnTo>
                      <a:pt x="72" y="36"/>
                    </a:lnTo>
                    <a:lnTo>
                      <a:pt x="70" y="41"/>
                    </a:lnTo>
                    <a:lnTo>
                      <a:pt x="68" y="46"/>
                    </a:lnTo>
                    <a:lnTo>
                      <a:pt x="65" y="50"/>
                    </a:lnTo>
                    <a:lnTo>
                      <a:pt x="61" y="53"/>
                    </a:lnTo>
                    <a:lnTo>
                      <a:pt x="56" y="55"/>
                    </a:lnTo>
                    <a:lnTo>
                      <a:pt x="62" y="58"/>
                    </a:lnTo>
                    <a:lnTo>
                      <a:pt x="66" y="62"/>
                    </a:lnTo>
                    <a:lnTo>
                      <a:pt x="70" y="66"/>
                    </a:lnTo>
                    <a:lnTo>
                      <a:pt x="72" y="71"/>
                    </a:lnTo>
                    <a:lnTo>
                      <a:pt x="74" y="75"/>
                    </a:lnTo>
                    <a:lnTo>
                      <a:pt x="74" y="82"/>
                    </a:lnTo>
                    <a:lnTo>
                      <a:pt x="73" y="91"/>
                    </a:lnTo>
                    <a:lnTo>
                      <a:pt x="70" y="99"/>
                    </a:lnTo>
                    <a:lnTo>
                      <a:pt x="65" y="105"/>
                    </a:lnTo>
                    <a:lnTo>
                      <a:pt x="53" y="112"/>
                    </a:lnTo>
                    <a:lnTo>
                      <a:pt x="37" y="113"/>
                    </a:lnTo>
                    <a:lnTo>
                      <a:pt x="37" y="113"/>
                    </a:lnTo>
                    <a:lnTo>
                      <a:pt x="22" y="112"/>
                    </a:lnTo>
                    <a:lnTo>
                      <a:pt x="10" y="105"/>
                    </a:lnTo>
                    <a:lnTo>
                      <a:pt x="4" y="99"/>
                    </a:lnTo>
                    <a:lnTo>
                      <a:pt x="1" y="91"/>
                    </a:lnTo>
                    <a:lnTo>
                      <a:pt x="0" y="82"/>
                    </a:lnTo>
                    <a:lnTo>
                      <a:pt x="1" y="75"/>
                    </a:lnTo>
                    <a:lnTo>
                      <a:pt x="2" y="71"/>
                    </a:lnTo>
                    <a:lnTo>
                      <a:pt x="5" y="66"/>
                    </a:lnTo>
                    <a:lnTo>
                      <a:pt x="8" y="62"/>
                    </a:lnTo>
                    <a:lnTo>
                      <a:pt x="13" y="58"/>
                    </a:lnTo>
                    <a:lnTo>
                      <a:pt x="19" y="55"/>
                    </a:lnTo>
                    <a:lnTo>
                      <a:pt x="13" y="53"/>
                    </a:lnTo>
                    <a:lnTo>
                      <a:pt x="10" y="50"/>
                    </a:lnTo>
                    <a:lnTo>
                      <a:pt x="7" y="46"/>
                    </a:lnTo>
                    <a:lnTo>
                      <a:pt x="4" y="41"/>
                    </a:lnTo>
                    <a:lnTo>
                      <a:pt x="3" y="36"/>
                    </a:lnTo>
                    <a:lnTo>
                      <a:pt x="3" y="31"/>
                    </a:lnTo>
                    <a:lnTo>
                      <a:pt x="5" y="18"/>
                    </a:lnTo>
                    <a:lnTo>
                      <a:pt x="12" y="8"/>
                    </a:lnTo>
                    <a:lnTo>
                      <a:pt x="23" y="2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Freeform 49"/>
              <p:cNvSpPr>
                <a:spLocks noEditPoints="1"/>
              </p:cNvSpPr>
              <p:nvPr/>
            </p:nvSpPr>
            <p:spPr bwMode="auto">
              <a:xfrm>
                <a:off x="7858125" y="3452813"/>
                <a:ext cx="119063" cy="179387"/>
              </a:xfrm>
              <a:custGeom>
                <a:avLst/>
                <a:gdLst>
                  <a:gd name="T0" fmla="*/ 33 w 75"/>
                  <a:gd name="T1" fmla="*/ 18 h 113"/>
                  <a:gd name="T2" fmla="*/ 27 w 75"/>
                  <a:gd name="T3" fmla="*/ 23 h 113"/>
                  <a:gd name="T4" fmla="*/ 23 w 75"/>
                  <a:gd name="T5" fmla="*/ 33 h 113"/>
                  <a:gd name="T6" fmla="*/ 23 w 75"/>
                  <a:gd name="T7" fmla="*/ 44 h 113"/>
                  <a:gd name="T8" fmla="*/ 26 w 75"/>
                  <a:gd name="T9" fmla="*/ 54 h 113"/>
                  <a:gd name="T10" fmla="*/ 33 w 75"/>
                  <a:gd name="T11" fmla="*/ 58 h 113"/>
                  <a:gd name="T12" fmla="*/ 38 w 75"/>
                  <a:gd name="T13" fmla="*/ 59 h 113"/>
                  <a:gd name="T14" fmla="*/ 46 w 75"/>
                  <a:gd name="T15" fmla="*/ 57 h 113"/>
                  <a:gd name="T16" fmla="*/ 54 w 75"/>
                  <a:gd name="T17" fmla="*/ 52 h 113"/>
                  <a:gd name="T18" fmla="*/ 53 w 75"/>
                  <a:gd name="T19" fmla="*/ 31 h 113"/>
                  <a:gd name="T20" fmla="*/ 46 w 75"/>
                  <a:gd name="T21" fmla="*/ 20 h 113"/>
                  <a:gd name="T22" fmla="*/ 38 w 75"/>
                  <a:gd name="T23" fmla="*/ 17 h 113"/>
                  <a:gd name="T24" fmla="*/ 38 w 75"/>
                  <a:gd name="T25" fmla="*/ 0 h 113"/>
                  <a:gd name="T26" fmla="*/ 48 w 75"/>
                  <a:gd name="T27" fmla="*/ 2 h 113"/>
                  <a:gd name="T28" fmla="*/ 64 w 75"/>
                  <a:gd name="T29" fmla="*/ 11 h 113"/>
                  <a:gd name="T30" fmla="*/ 74 w 75"/>
                  <a:gd name="T31" fmla="*/ 32 h 113"/>
                  <a:gd name="T32" fmla="*/ 75 w 75"/>
                  <a:gd name="T33" fmla="*/ 70 h 113"/>
                  <a:gd name="T34" fmla="*/ 70 w 75"/>
                  <a:gd name="T35" fmla="*/ 94 h 113"/>
                  <a:gd name="T36" fmla="*/ 52 w 75"/>
                  <a:gd name="T37" fmla="*/ 110 h 113"/>
                  <a:gd name="T38" fmla="*/ 33 w 75"/>
                  <a:gd name="T39" fmla="*/ 113 h 113"/>
                  <a:gd name="T40" fmla="*/ 22 w 75"/>
                  <a:gd name="T41" fmla="*/ 112 h 113"/>
                  <a:gd name="T42" fmla="*/ 11 w 75"/>
                  <a:gd name="T43" fmla="*/ 109 h 113"/>
                  <a:gd name="T44" fmla="*/ 19 w 75"/>
                  <a:gd name="T45" fmla="*/ 95 h 113"/>
                  <a:gd name="T46" fmla="*/ 28 w 75"/>
                  <a:gd name="T47" fmla="*/ 96 h 113"/>
                  <a:gd name="T48" fmla="*/ 38 w 75"/>
                  <a:gd name="T49" fmla="*/ 96 h 113"/>
                  <a:gd name="T50" fmla="*/ 45 w 75"/>
                  <a:gd name="T51" fmla="*/ 93 h 113"/>
                  <a:gd name="T52" fmla="*/ 52 w 75"/>
                  <a:gd name="T53" fmla="*/ 82 h 113"/>
                  <a:gd name="T54" fmla="*/ 54 w 75"/>
                  <a:gd name="T55" fmla="*/ 66 h 113"/>
                  <a:gd name="T56" fmla="*/ 44 w 75"/>
                  <a:gd name="T57" fmla="*/ 73 h 113"/>
                  <a:gd name="T58" fmla="*/ 38 w 75"/>
                  <a:gd name="T59" fmla="*/ 75 h 113"/>
                  <a:gd name="T60" fmla="*/ 20 w 75"/>
                  <a:gd name="T61" fmla="*/ 73 h 113"/>
                  <a:gd name="T62" fmla="*/ 2 w 75"/>
                  <a:gd name="T63" fmla="*/ 54 h 113"/>
                  <a:gd name="T64" fmla="*/ 4 w 75"/>
                  <a:gd name="T65" fmla="*/ 23 h 113"/>
                  <a:gd name="T66" fmla="*/ 23 w 75"/>
                  <a:gd name="T67" fmla="*/ 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5" h="113">
                    <a:moveTo>
                      <a:pt x="38" y="17"/>
                    </a:moveTo>
                    <a:lnTo>
                      <a:pt x="33" y="18"/>
                    </a:lnTo>
                    <a:lnTo>
                      <a:pt x="30" y="20"/>
                    </a:lnTo>
                    <a:lnTo>
                      <a:pt x="27" y="23"/>
                    </a:lnTo>
                    <a:lnTo>
                      <a:pt x="25" y="27"/>
                    </a:lnTo>
                    <a:lnTo>
                      <a:pt x="23" y="33"/>
                    </a:lnTo>
                    <a:lnTo>
                      <a:pt x="23" y="38"/>
                    </a:lnTo>
                    <a:lnTo>
                      <a:pt x="23" y="44"/>
                    </a:lnTo>
                    <a:lnTo>
                      <a:pt x="24" y="50"/>
                    </a:lnTo>
                    <a:lnTo>
                      <a:pt x="26" y="54"/>
                    </a:lnTo>
                    <a:lnTo>
                      <a:pt x="29" y="57"/>
                    </a:lnTo>
                    <a:lnTo>
                      <a:pt x="33" y="58"/>
                    </a:lnTo>
                    <a:lnTo>
                      <a:pt x="38" y="59"/>
                    </a:lnTo>
                    <a:lnTo>
                      <a:pt x="38" y="59"/>
                    </a:lnTo>
                    <a:lnTo>
                      <a:pt x="43" y="58"/>
                    </a:lnTo>
                    <a:lnTo>
                      <a:pt x="46" y="57"/>
                    </a:lnTo>
                    <a:lnTo>
                      <a:pt x="51" y="55"/>
                    </a:lnTo>
                    <a:lnTo>
                      <a:pt x="54" y="52"/>
                    </a:lnTo>
                    <a:lnTo>
                      <a:pt x="54" y="41"/>
                    </a:lnTo>
                    <a:lnTo>
                      <a:pt x="53" y="31"/>
                    </a:lnTo>
                    <a:lnTo>
                      <a:pt x="50" y="23"/>
                    </a:lnTo>
                    <a:lnTo>
                      <a:pt x="46" y="20"/>
                    </a:lnTo>
                    <a:lnTo>
                      <a:pt x="42" y="18"/>
                    </a:lnTo>
                    <a:lnTo>
                      <a:pt x="38" y="17"/>
                    </a:lnTo>
                    <a:lnTo>
                      <a:pt x="38" y="17"/>
                    </a:lnTo>
                    <a:close/>
                    <a:moveTo>
                      <a:pt x="38" y="0"/>
                    </a:moveTo>
                    <a:lnTo>
                      <a:pt x="38" y="0"/>
                    </a:lnTo>
                    <a:lnTo>
                      <a:pt x="48" y="2"/>
                    </a:lnTo>
                    <a:lnTo>
                      <a:pt x="57" y="5"/>
                    </a:lnTo>
                    <a:lnTo>
                      <a:pt x="64" y="11"/>
                    </a:lnTo>
                    <a:lnTo>
                      <a:pt x="71" y="21"/>
                    </a:lnTo>
                    <a:lnTo>
                      <a:pt x="74" y="32"/>
                    </a:lnTo>
                    <a:lnTo>
                      <a:pt x="75" y="44"/>
                    </a:lnTo>
                    <a:lnTo>
                      <a:pt x="75" y="70"/>
                    </a:lnTo>
                    <a:lnTo>
                      <a:pt x="74" y="83"/>
                    </a:lnTo>
                    <a:lnTo>
                      <a:pt x="70" y="94"/>
                    </a:lnTo>
                    <a:lnTo>
                      <a:pt x="63" y="102"/>
                    </a:lnTo>
                    <a:lnTo>
                      <a:pt x="52" y="110"/>
                    </a:lnTo>
                    <a:lnTo>
                      <a:pt x="38" y="113"/>
                    </a:lnTo>
                    <a:lnTo>
                      <a:pt x="33" y="113"/>
                    </a:lnTo>
                    <a:lnTo>
                      <a:pt x="28" y="113"/>
                    </a:lnTo>
                    <a:lnTo>
                      <a:pt x="22" y="112"/>
                    </a:lnTo>
                    <a:lnTo>
                      <a:pt x="16" y="111"/>
                    </a:lnTo>
                    <a:lnTo>
                      <a:pt x="11" y="109"/>
                    </a:lnTo>
                    <a:lnTo>
                      <a:pt x="13" y="93"/>
                    </a:lnTo>
                    <a:lnTo>
                      <a:pt x="19" y="95"/>
                    </a:lnTo>
                    <a:lnTo>
                      <a:pt x="23" y="96"/>
                    </a:lnTo>
                    <a:lnTo>
                      <a:pt x="28" y="96"/>
                    </a:lnTo>
                    <a:lnTo>
                      <a:pt x="33" y="97"/>
                    </a:lnTo>
                    <a:lnTo>
                      <a:pt x="38" y="96"/>
                    </a:lnTo>
                    <a:lnTo>
                      <a:pt x="42" y="95"/>
                    </a:lnTo>
                    <a:lnTo>
                      <a:pt x="45" y="93"/>
                    </a:lnTo>
                    <a:lnTo>
                      <a:pt x="48" y="90"/>
                    </a:lnTo>
                    <a:lnTo>
                      <a:pt x="52" y="82"/>
                    </a:lnTo>
                    <a:lnTo>
                      <a:pt x="54" y="71"/>
                    </a:lnTo>
                    <a:lnTo>
                      <a:pt x="54" y="66"/>
                    </a:lnTo>
                    <a:lnTo>
                      <a:pt x="50" y="70"/>
                    </a:lnTo>
                    <a:lnTo>
                      <a:pt x="44" y="73"/>
                    </a:lnTo>
                    <a:lnTo>
                      <a:pt x="41" y="74"/>
                    </a:lnTo>
                    <a:lnTo>
                      <a:pt x="38" y="75"/>
                    </a:lnTo>
                    <a:lnTo>
                      <a:pt x="33" y="75"/>
                    </a:lnTo>
                    <a:lnTo>
                      <a:pt x="20" y="73"/>
                    </a:lnTo>
                    <a:lnTo>
                      <a:pt x="9" y="66"/>
                    </a:lnTo>
                    <a:lnTo>
                      <a:pt x="2" y="54"/>
                    </a:lnTo>
                    <a:lnTo>
                      <a:pt x="0" y="38"/>
                    </a:lnTo>
                    <a:lnTo>
                      <a:pt x="4" y="23"/>
                    </a:lnTo>
                    <a:lnTo>
                      <a:pt x="11" y="11"/>
                    </a:lnTo>
                    <a:lnTo>
                      <a:pt x="23" y="3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Freeform 50"/>
              <p:cNvSpPr>
                <a:spLocks noEditPoints="1"/>
              </p:cNvSpPr>
              <p:nvPr/>
            </p:nvSpPr>
            <p:spPr bwMode="auto">
              <a:xfrm>
                <a:off x="8328025" y="3452813"/>
                <a:ext cx="160338" cy="179387"/>
              </a:xfrm>
              <a:custGeom>
                <a:avLst/>
                <a:gdLst>
                  <a:gd name="T0" fmla="*/ 74 w 101"/>
                  <a:gd name="T1" fmla="*/ 74 h 113"/>
                  <a:gd name="T2" fmla="*/ 70 w 101"/>
                  <a:gd name="T3" fmla="*/ 78 h 113"/>
                  <a:gd name="T4" fmla="*/ 68 w 101"/>
                  <a:gd name="T5" fmla="*/ 85 h 113"/>
                  <a:gd name="T6" fmla="*/ 68 w 101"/>
                  <a:gd name="T7" fmla="*/ 95 h 113"/>
                  <a:gd name="T8" fmla="*/ 72 w 101"/>
                  <a:gd name="T9" fmla="*/ 100 h 113"/>
                  <a:gd name="T10" fmla="*/ 76 w 101"/>
                  <a:gd name="T11" fmla="*/ 101 h 113"/>
                  <a:gd name="T12" fmla="*/ 80 w 101"/>
                  <a:gd name="T13" fmla="*/ 101 h 113"/>
                  <a:gd name="T14" fmla="*/ 84 w 101"/>
                  <a:gd name="T15" fmla="*/ 98 h 113"/>
                  <a:gd name="T16" fmla="*/ 86 w 101"/>
                  <a:gd name="T17" fmla="*/ 90 h 113"/>
                  <a:gd name="T18" fmla="*/ 85 w 101"/>
                  <a:gd name="T19" fmla="*/ 81 h 113"/>
                  <a:gd name="T20" fmla="*/ 82 w 101"/>
                  <a:gd name="T21" fmla="*/ 75 h 113"/>
                  <a:gd name="T22" fmla="*/ 76 w 101"/>
                  <a:gd name="T23" fmla="*/ 74 h 113"/>
                  <a:gd name="T24" fmla="*/ 87 w 101"/>
                  <a:gd name="T25" fmla="*/ 64 h 113"/>
                  <a:gd name="T26" fmla="*/ 97 w 101"/>
                  <a:gd name="T27" fmla="*/ 72 h 113"/>
                  <a:gd name="T28" fmla="*/ 100 w 101"/>
                  <a:gd name="T29" fmla="*/ 80 h 113"/>
                  <a:gd name="T30" fmla="*/ 101 w 101"/>
                  <a:gd name="T31" fmla="*/ 90 h 113"/>
                  <a:gd name="T32" fmla="*/ 99 w 101"/>
                  <a:gd name="T33" fmla="*/ 100 h 113"/>
                  <a:gd name="T34" fmla="*/ 95 w 101"/>
                  <a:gd name="T35" fmla="*/ 106 h 113"/>
                  <a:gd name="T36" fmla="*/ 76 w 101"/>
                  <a:gd name="T37" fmla="*/ 113 h 113"/>
                  <a:gd name="T38" fmla="*/ 67 w 101"/>
                  <a:gd name="T39" fmla="*/ 112 h 113"/>
                  <a:gd name="T40" fmla="*/ 56 w 101"/>
                  <a:gd name="T41" fmla="*/ 103 h 113"/>
                  <a:gd name="T42" fmla="*/ 53 w 101"/>
                  <a:gd name="T43" fmla="*/ 96 h 113"/>
                  <a:gd name="T44" fmla="*/ 53 w 101"/>
                  <a:gd name="T45" fmla="*/ 85 h 113"/>
                  <a:gd name="T46" fmla="*/ 55 w 101"/>
                  <a:gd name="T47" fmla="*/ 73 h 113"/>
                  <a:gd name="T48" fmla="*/ 67 w 101"/>
                  <a:gd name="T49" fmla="*/ 64 h 113"/>
                  <a:gd name="T50" fmla="*/ 24 w 101"/>
                  <a:gd name="T51" fmla="*/ 12 h 113"/>
                  <a:gd name="T52" fmla="*/ 19 w 101"/>
                  <a:gd name="T53" fmla="*/ 13 h 113"/>
                  <a:gd name="T54" fmla="*/ 15 w 101"/>
                  <a:gd name="T55" fmla="*/ 19 h 113"/>
                  <a:gd name="T56" fmla="*/ 14 w 101"/>
                  <a:gd name="T57" fmla="*/ 28 h 113"/>
                  <a:gd name="T58" fmla="*/ 17 w 101"/>
                  <a:gd name="T59" fmla="*/ 36 h 113"/>
                  <a:gd name="T60" fmla="*/ 21 w 101"/>
                  <a:gd name="T61" fmla="*/ 39 h 113"/>
                  <a:gd name="T62" fmla="*/ 24 w 101"/>
                  <a:gd name="T63" fmla="*/ 39 h 113"/>
                  <a:gd name="T64" fmla="*/ 29 w 101"/>
                  <a:gd name="T65" fmla="*/ 38 h 113"/>
                  <a:gd name="T66" fmla="*/ 33 w 101"/>
                  <a:gd name="T67" fmla="*/ 33 h 113"/>
                  <a:gd name="T68" fmla="*/ 34 w 101"/>
                  <a:gd name="T69" fmla="*/ 23 h 113"/>
                  <a:gd name="T70" fmla="*/ 30 w 101"/>
                  <a:gd name="T71" fmla="*/ 16 h 113"/>
                  <a:gd name="T72" fmla="*/ 26 w 101"/>
                  <a:gd name="T73" fmla="*/ 12 h 113"/>
                  <a:gd name="T74" fmla="*/ 24 w 101"/>
                  <a:gd name="T75" fmla="*/ 12 h 113"/>
                  <a:gd name="T76" fmla="*/ 76 w 101"/>
                  <a:gd name="T77" fmla="*/ 14 h 113"/>
                  <a:gd name="T78" fmla="*/ 76 w 101"/>
                  <a:gd name="T79" fmla="*/ 25 h 113"/>
                  <a:gd name="T80" fmla="*/ 24 w 101"/>
                  <a:gd name="T81" fmla="*/ 101 h 113"/>
                  <a:gd name="T82" fmla="*/ 24 w 101"/>
                  <a:gd name="T83" fmla="*/ 87 h 113"/>
                  <a:gd name="T84" fmla="*/ 24 w 101"/>
                  <a:gd name="T85" fmla="*/ 0 h 113"/>
                  <a:gd name="T86" fmla="*/ 34 w 101"/>
                  <a:gd name="T87" fmla="*/ 2 h 113"/>
                  <a:gd name="T88" fmla="*/ 44 w 101"/>
                  <a:gd name="T89" fmla="*/ 10 h 113"/>
                  <a:gd name="T90" fmla="*/ 48 w 101"/>
                  <a:gd name="T91" fmla="*/ 18 h 113"/>
                  <a:gd name="T92" fmla="*/ 48 w 101"/>
                  <a:gd name="T93" fmla="*/ 28 h 113"/>
                  <a:gd name="T94" fmla="*/ 46 w 101"/>
                  <a:gd name="T95" fmla="*/ 38 h 113"/>
                  <a:gd name="T96" fmla="*/ 41 w 101"/>
                  <a:gd name="T97" fmla="*/ 44 h 113"/>
                  <a:gd name="T98" fmla="*/ 24 w 101"/>
                  <a:gd name="T99" fmla="*/ 51 h 113"/>
                  <a:gd name="T100" fmla="*/ 14 w 101"/>
                  <a:gd name="T101" fmla="*/ 50 h 113"/>
                  <a:gd name="T102" fmla="*/ 4 w 101"/>
                  <a:gd name="T103" fmla="*/ 41 h 113"/>
                  <a:gd name="T104" fmla="*/ 0 w 101"/>
                  <a:gd name="T105" fmla="*/ 34 h 113"/>
                  <a:gd name="T106" fmla="*/ 0 w 101"/>
                  <a:gd name="T107" fmla="*/ 23 h 113"/>
                  <a:gd name="T108" fmla="*/ 2 w 101"/>
                  <a:gd name="T109" fmla="*/ 13 h 113"/>
                  <a:gd name="T110" fmla="*/ 6 w 101"/>
                  <a:gd name="T111" fmla="*/ 7 h 113"/>
                  <a:gd name="T112" fmla="*/ 24 w 101"/>
                  <a:gd name="T113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1" h="113">
                    <a:moveTo>
                      <a:pt x="76" y="74"/>
                    </a:moveTo>
                    <a:lnTo>
                      <a:pt x="74" y="74"/>
                    </a:lnTo>
                    <a:lnTo>
                      <a:pt x="71" y="75"/>
                    </a:lnTo>
                    <a:lnTo>
                      <a:pt x="70" y="78"/>
                    </a:lnTo>
                    <a:lnTo>
                      <a:pt x="68" y="81"/>
                    </a:lnTo>
                    <a:lnTo>
                      <a:pt x="68" y="85"/>
                    </a:lnTo>
                    <a:lnTo>
                      <a:pt x="68" y="90"/>
                    </a:lnTo>
                    <a:lnTo>
                      <a:pt x="68" y="95"/>
                    </a:lnTo>
                    <a:lnTo>
                      <a:pt x="70" y="98"/>
                    </a:lnTo>
                    <a:lnTo>
                      <a:pt x="72" y="100"/>
                    </a:lnTo>
                    <a:lnTo>
                      <a:pt x="74" y="101"/>
                    </a:lnTo>
                    <a:lnTo>
                      <a:pt x="76" y="101"/>
                    </a:lnTo>
                    <a:lnTo>
                      <a:pt x="76" y="101"/>
                    </a:lnTo>
                    <a:lnTo>
                      <a:pt x="80" y="101"/>
                    </a:lnTo>
                    <a:lnTo>
                      <a:pt x="82" y="100"/>
                    </a:lnTo>
                    <a:lnTo>
                      <a:pt x="84" y="98"/>
                    </a:lnTo>
                    <a:lnTo>
                      <a:pt x="85" y="95"/>
                    </a:lnTo>
                    <a:lnTo>
                      <a:pt x="86" y="90"/>
                    </a:lnTo>
                    <a:lnTo>
                      <a:pt x="86" y="85"/>
                    </a:lnTo>
                    <a:lnTo>
                      <a:pt x="85" y="81"/>
                    </a:lnTo>
                    <a:lnTo>
                      <a:pt x="84" y="78"/>
                    </a:lnTo>
                    <a:lnTo>
                      <a:pt x="82" y="75"/>
                    </a:lnTo>
                    <a:lnTo>
                      <a:pt x="80" y="74"/>
                    </a:lnTo>
                    <a:lnTo>
                      <a:pt x="76" y="74"/>
                    </a:lnTo>
                    <a:close/>
                    <a:moveTo>
                      <a:pt x="76" y="62"/>
                    </a:moveTo>
                    <a:lnTo>
                      <a:pt x="87" y="64"/>
                    </a:lnTo>
                    <a:lnTo>
                      <a:pt x="95" y="69"/>
                    </a:lnTo>
                    <a:lnTo>
                      <a:pt x="97" y="72"/>
                    </a:lnTo>
                    <a:lnTo>
                      <a:pt x="99" y="75"/>
                    </a:lnTo>
                    <a:lnTo>
                      <a:pt x="100" y="80"/>
                    </a:lnTo>
                    <a:lnTo>
                      <a:pt x="101" y="85"/>
                    </a:lnTo>
                    <a:lnTo>
                      <a:pt x="101" y="90"/>
                    </a:lnTo>
                    <a:lnTo>
                      <a:pt x="100" y="96"/>
                    </a:lnTo>
                    <a:lnTo>
                      <a:pt x="99" y="100"/>
                    </a:lnTo>
                    <a:lnTo>
                      <a:pt x="97" y="103"/>
                    </a:lnTo>
                    <a:lnTo>
                      <a:pt x="95" y="106"/>
                    </a:lnTo>
                    <a:lnTo>
                      <a:pt x="87" y="112"/>
                    </a:lnTo>
                    <a:lnTo>
                      <a:pt x="76" y="113"/>
                    </a:lnTo>
                    <a:lnTo>
                      <a:pt x="76" y="113"/>
                    </a:lnTo>
                    <a:lnTo>
                      <a:pt x="67" y="112"/>
                    </a:lnTo>
                    <a:lnTo>
                      <a:pt x="59" y="106"/>
                    </a:lnTo>
                    <a:lnTo>
                      <a:pt x="56" y="103"/>
                    </a:lnTo>
                    <a:lnTo>
                      <a:pt x="54" y="100"/>
                    </a:lnTo>
                    <a:lnTo>
                      <a:pt x="53" y="96"/>
                    </a:lnTo>
                    <a:lnTo>
                      <a:pt x="53" y="90"/>
                    </a:lnTo>
                    <a:lnTo>
                      <a:pt x="53" y="85"/>
                    </a:lnTo>
                    <a:lnTo>
                      <a:pt x="53" y="79"/>
                    </a:lnTo>
                    <a:lnTo>
                      <a:pt x="55" y="73"/>
                    </a:lnTo>
                    <a:lnTo>
                      <a:pt x="59" y="69"/>
                    </a:lnTo>
                    <a:lnTo>
                      <a:pt x="67" y="64"/>
                    </a:lnTo>
                    <a:lnTo>
                      <a:pt x="76" y="62"/>
                    </a:lnTo>
                    <a:close/>
                    <a:moveTo>
                      <a:pt x="24" y="12"/>
                    </a:moveTo>
                    <a:lnTo>
                      <a:pt x="21" y="12"/>
                    </a:lnTo>
                    <a:lnTo>
                      <a:pt x="19" y="13"/>
                    </a:lnTo>
                    <a:lnTo>
                      <a:pt x="17" y="16"/>
                    </a:lnTo>
                    <a:lnTo>
                      <a:pt x="15" y="19"/>
                    </a:lnTo>
                    <a:lnTo>
                      <a:pt x="14" y="23"/>
                    </a:lnTo>
                    <a:lnTo>
                      <a:pt x="14" y="28"/>
                    </a:lnTo>
                    <a:lnTo>
                      <a:pt x="15" y="33"/>
                    </a:lnTo>
                    <a:lnTo>
                      <a:pt x="17" y="36"/>
                    </a:lnTo>
                    <a:lnTo>
                      <a:pt x="19" y="38"/>
                    </a:lnTo>
                    <a:lnTo>
                      <a:pt x="21" y="39"/>
                    </a:lnTo>
                    <a:lnTo>
                      <a:pt x="24" y="39"/>
                    </a:lnTo>
                    <a:lnTo>
                      <a:pt x="24" y="39"/>
                    </a:lnTo>
                    <a:lnTo>
                      <a:pt x="27" y="39"/>
                    </a:lnTo>
                    <a:lnTo>
                      <a:pt x="29" y="38"/>
                    </a:lnTo>
                    <a:lnTo>
                      <a:pt x="30" y="36"/>
                    </a:lnTo>
                    <a:lnTo>
                      <a:pt x="33" y="33"/>
                    </a:lnTo>
                    <a:lnTo>
                      <a:pt x="34" y="28"/>
                    </a:lnTo>
                    <a:lnTo>
                      <a:pt x="34" y="23"/>
                    </a:lnTo>
                    <a:lnTo>
                      <a:pt x="33" y="19"/>
                    </a:lnTo>
                    <a:lnTo>
                      <a:pt x="30" y="16"/>
                    </a:lnTo>
                    <a:lnTo>
                      <a:pt x="29" y="13"/>
                    </a:lnTo>
                    <a:lnTo>
                      <a:pt x="26" y="12"/>
                    </a:lnTo>
                    <a:lnTo>
                      <a:pt x="24" y="12"/>
                    </a:lnTo>
                    <a:lnTo>
                      <a:pt x="24" y="12"/>
                    </a:lnTo>
                    <a:close/>
                    <a:moveTo>
                      <a:pt x="71" y="11"/>
                    </a:moveTo>
                    <a:lnTo>
                      <a:pt x="76" y="14"/>
                    </a:lnTo>
                    <a:lnTo>
                      <a:pt x="82" y="18"/>
                    </a:lnTo>
                    <a:lnTo>
                      <a:pt x="76" y="25"/>
                    </a:lnTo>
                    <a:lnTo>
                      <a:pt x="27" y="103"/>
                    </a:lnTo>
                    <a:lnTo>
                      <a:pt x="24" y="101"/>
                    </a:lnTo>
                    <a:lnTo>
                      <a:pt x="17" y="98"/>
                    </a:lnTo>
                    <a:lnTo>
                      <a:pt x="24" y="87"/>
                    </a:lnTo>
                    <a:lnTo>
                      <a:pt x="71" y="11"/>
                    </a:lnTo>
                    <a:close/>
                    <a:moveTo>
                      <a:pt x="24" y="0"/>
                    </a:moveTo>
                    <a:lnTo>
                      <a:pt x="24" y="0"/>
                    </a:lnTo>
                    <a:lnTo>
                      <a:pt x="34" y="2"/>
                    </a:lnTo>
                    <a:lnTo>
                      <a:pt x="41" y="6"/>
                    </a:lnTo>
                    <a:lnTo>
                      <a:pt x="44" y="10"/>
                    </a:lnTo>
                    <a:lnTo>
                      <a:pt x="46" y="13"/>
                    </a:lnTo>
                    <a:lnTo>
                      <a:pt x="48" y="18"/>
                    </a:lnTo>
                    <a:lnTo>
                      <a:pt x="48" y="23"/>
                    </a:lnTo>
                    <a:lnTo>
                      <a:pt x="48" y="28"/>
                    </a:lnTo>
                    <a:lnTo>
                      <a:pt x="48" y="34"/>
                    </a:lnTo>
                    <a:lnTo>
                      <a:pt x="46" y="38"/>
                    </a:lnTo>
                    <a:lnTo>
                      <a:pt x="44" y="41"/>
                    </a:lnTo>
                    <a:lnTo>
                      <a:pt x="41" y="44"/>
                    </a:lnTo>
                    <a:lnTo>
                      <a:pt x="34" y="50"/>
                    </a:lnTo>
                    <a:lnTo>
                      <a:pt x="24" y="51"/>
                    </a:lnTo>
                    <a:lnTo>
                      <a:pt x="24" y="51"/>
                    </a:lnTo>
                    <a:lnTo>
                      <a:pt x="14" y="50"/>
                    </a:lnTo>
                    <a:lnTo>
                      <a:pt x="6" y="44"/>
                    </a:lnTo>
                    <a:lnTo>
                      <a:pt x="4" y="41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2" y="13"/>
                    </a:lnTo>
                    <a:lnTo>
                      <a:pt x="4" y="10"/>
                    </a:lnTo>
                    <a:lnTo>
                      <a:pt x="6" y="7"/>
                    </a:lnTo>
                    <a:lnTo>
                      <a:pt x="13" y="2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51"/>
              <p:cNvSpPr>
                <a:spLocks noEditPoints="1"/>
              </p:cNvSpPr>
              <p:nvPr/>
            </p:nvSpPr>
            <p:spPr bwMode="auto">
              <a:xfrm>
                <a:off x="6878637" y="3927475"/>
                <a:ext cx="128588" cy="174625"/>
              </a:xfrm>
              <a:custGeom>
                <a:avLst/>
                <a:gdLst>
                  <a:gd name="T0" fmla="*/ 45 w 81"/>
                  <a:gd name="T1" fmla="*/ 29 h 110"/>
                  <a:gd name="T2" fmla="*/ 44 w 81"/>
                  <a:gd name="T3" fmla="*/ 32 h 110"/>
                  <a:gd name="T4" fmla="*/ 34 w 81"/>
                  <a:gd name="T5" fmla="*/ 49 h 110"/>
                  <a:gd name="T6" fmla="*/ 21 w 81"/>
                  <a:gd name="T7" fmla="*/ 69 h 110"/>
                  <a:gd name="T8" fmla="*/ 46 w 81"/>
                  <a:gd name="T9" fmla="*/ 69 h 110"/>
                  <a:gd name="T10" fmla="*/ 46 w 81"/>
                  <a:gd name="T11" fmla="*/ 29 h 110"/>
                  <a:gd name="T12" fmla="*/ 45 w 81"/>
                  <a:gd name="T13" fmla="*/ 29 h 110"/>
                  <a:gd name="T14" fmla="*/ 46 w 81"/>
                  <a:gd name="T15" fmla="*/ 0 h 110"/>
                  <a:gd name="T16" fmla="*/ 69 w 81"/>
                  <a:gd name="T17" fmla="*/ 0 h 110"/>
                  <a:gd name="T18" fmla="*/ 69 w 81"/>
                  <a:gd name="T19" fmla="*/ 69 h 110"/>
                  <a:gd name="T20" fmla="*/ 81 w 81"/>
                  <a:gd name="T21" fmla="*/ 69 h 110"/>
                  <a:gd name="T22" fmla="*/ 81 w 81"/>
                  <a:gd name="T23" fmla="*/ 87 h 110"/>
                  <a:gd name="T24" fmla="*/ 69 w 81"/>
                  <a:gd name="T25" fmla="*/ 87 h 110"/>
                  <a:gd name="T26" fmla="*/ 69 w 81"/>
                  <a:gd name="T27" fmla="*/ 110 h 110"/>
                  <a:gd name="T28" fmla="*/ 46 w 81"/>
                  <a:gd name="T29" fmla="*/ 110 h 110"/>
                  <a:gd name="T30" fmla="*/ 46 w 81"/>
                  <a:gd name="T31" fmla="*/ 87 h 110"/>
                  <a:gd name="T32" fmla="*/ 2 w 81"/>
                  <a:gd name="T33" fmla="*/ 87 h 110"/>
                  <a:gd name="T34" fmla="*/ 0 w 81"/>
                  <a:gd name="T35" fmla="*/ 73 h 110"/>
                  <a:gd name="T36" fmla="*/ 34 w 81"/>
                  <a:gd name="T37" fmla="*/ 19 h 110"/>
                  <a:gd name="T38" fmla="*/ 46 w 81"/>
                  <a:gd name="T3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1" h="110">
                    <a:moveTo>
                      <a:pt x="45" y="29"/>
                    </a:moveTo>
                    <a:lnTo>
                      <a:pt x="44" y="32"/>
                    </a:lnTo>
                    <a:lnTo>
                      <a:pt x="34" y="49"/>
                    </a:lnTo>
                    <a:lnTo>
                      <a:pt x="21" y="69"/>
                    </a:lnTo>
                    <a:lnTo>
                      <a:pt x="46" y="69"/>
                    </a:lnTo>
                    <a:lnTo>
                      <a:pt x="46" y="29"/>
                    </a:lnTo>
                    <a:lnTo>
                      <a:pt x="45" y="29"/>
                    </a:lnTo>
                    <a:close/>
                    <a:moveTo>
                      <a:pt x="46" y="0"/>
                    </a:moveTo>
                    <a:lnTo>
                      <a:pt x="69" y="0"/>
                    </a:lnTo>
                    <a:lnTo>
                      <a:pt x="69" y="69"/>
                    </a:lnTo>
                    <a:lnTo>
                      <a:pt x="81" y="69"/>
                    </a:lnTo>
                    <a:lnTo>
                      <a:pt x="81" y="87"/>
                    </a:lnTo>
                    <a:lnTo>
                      <a:pt x="69" y="87"/>
                    </a:lnTo>
                    <a:lnTo>
                      <a:pt x="69" y="110"/>
                    </a:lnTo>
                    <a:lnTo>
                      <a:pt x="46" y="110"/>
                    </a:lnTo>
                    <a:lnTo>
                      <a:pt x="46" y="87"/>
                    </a:lnTo>
                    <a:lnTo>
                      <a:pt x="2" y="87"/>
                    </a:lnTo>
                    <a:lnTo>
                      <a:pt x="0" y="73"/>
                    </a:lnTo>
                    <a:lnTo>
                      <a:pt x="34" y="19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52"/>
              <p:cNvSpPr>
                <a:spLocks/>
              </p:cNvSpPr>
              <p:nvPr/>
            </p:nvSpPr>
            <p:spPr bwMode="auto">
              <a:xfrm>
                <a:off x="7375525" y="3927475"/>
                <a:ext cx="115888" cy="176212"/>
              </a:xfrm>
              <a:custGeom>
                <a:avLst/>
                <a:gdLst>
                  <a:gd name="T0" fmla="*/ 8 w 73"/>
                  <a:gd name="T1" fmla="*/ 0 h 111"/>
                  <a:gd name="T2" fmla="*/ 70 w 73"/>
                  <a:gd name="T3" fmla="*/ 0 h 111"/>
                  <a:gd name="T4" fmla="*/ 70 w 73"/>
                  <a:gd name="T5" fmla="*/ 17 h 111"/>
                  <a:gd name="T6" fmla="*/ 26 w 73"/>
                  <a:gd name="T7" fmla="*/ 17 h 111"/>
                  <a:gd name="T8" fmla="*/ 23 w 73"/>
                  <a:gd name="T9" fmla="*/ 43 h 111"/>
                  <a:gd name="T10" fmla="*/ 26 w 73"/>
                  <a:gd name="T11" fmla="*/ 41 h 111"/>
                  <a:gd name="T12" fmla="*/ 31 w 73"/>
                  <a:gd name="T13" fmla="*/ 40 h 111"/>
                  <a:gd name="T14" fmla="*/ 35 w 73"/>
                  <a:gd name="T15" fmla="*/ 38 h 111"/>
                  <a:gd name="T16" fmla="*/ 40 w 73"/>
                  <a:gd name="T17" fmla="*/ 37 h 111"/>
                  <a:gd name="T18" fmla="*/ 50 w 73"/>
                  <a:gd name="T19" fmla="*/ 38 h 111"/>
                  <a:gd name="T20" fmla="*/ 58 w 73"/>
                  <a:gd name="T21" fmla="*/ 42 h 111"/>
                  <a:gd name="T22" fmla="*/ 65 w 73"/>
                  <a:gd name="T23" fmla="*/ 47 h 111"/>
                  <a:gd name="T24" fmla="*/ 71 w 73"/>
                  <a:gd name="T25" fmla="*/ 59 h 111"/>
                  <a:gd name="T26" fmla="*/ 73 w 73"/>
                  <a:gd name="T27" fmla="*/ 75 h 111"/>
                  <a:gd name="T28" fmla="*/ 71 w 73"/>
                  <a:gd name="T29" fmla="*/ 89 h 111"/>
                  <a:gd name="T30" fmla="*/ 64 w 73"/>
                  <a:gd name="T31" fmla="*/ 102 h 111"/>
                  <a:gd name="T32" fmla="*/ 57 w 73"/>
                  <a:gd name="T33" fmla="*/ 107 h 111"/>
                  <a:gd name="T34" fmla="*/ 48 w 73"/>
                  <a:gd name="T35" fmla="*/ 110 h 111"/>
                  <a:gd name="T36" fmla="*/ 37 w 73"/>
                  <a:gd name="T37" fmla="*/ 111 h 111"/>
                  <a:gd name="T38" fmla="*/ 22 w 73"/>
                  <a:gd name="T39" fmla="*/ 110 h 111"/>
                  <a:gd name="T40" fmla="*/ 10 w 73"/>
                  <a:gd name="T41" fmla="*/ 104 h 111"/>
                  <a:gd name="T42" fmla="*/ 5 w 73"/>
                  <a:gd name="T43" fmla="*/ 97 h 111"/>
                  <a:gd name="T44" fmla="*/ 1 w 73"/>
                  <a:gd name="T45" fmla="*/ 90 h 111"/>
                  <a:gd name="T46" fmla="*/ 0 w 73"/>
                  <a:gd name="T47" fmla="*/ 80 h 111"/>
                  <a:gd name="T48" fmla="*/ 1 w 73"/>
                  <a:gd name="T49" fmla="*/ 80 h 111"/>
                  <a:gd name="T50" fmla="*/ 21 w 73"/>
                  <a:gd name="T51" fmla="*/ 79 h 111"/>
                  <a:gd name="T52" fmla="*/ 22 w 73"/>
                  <a:gd name="T53" fmla="*/ 83 h 111"/>
                  <a:gd name="T54" fmla="*/ 23 w 73"/>
                  <a:gd name="T55" fmla="*/ 88 h 111"/>
                  <a:gd name="T56" fmla="*/ 25 w 73"/>
                  <a:gd name="T57" fmla="*/ 91 h 111"/>
                  <a:gd name="T58" fmla="*/ 29 w 73"/>
                  <a:gd name="T59" fmla="*/ 93 h 111"/>
                  <a:gd name="T60" fmla="*/ 33 w 73"/>
                  <a:gd name="T61" fmla="*/ 94 h 111"/>
                  <a:gd name="T62" fmla="*/ 37 w 73"/>
                  <a:gd name="T63" fmla="*/ 95 h 111"/>
                  <a:gd name="T64" fmla="*/ 40 w 73"/>
                  <a:gd name="T65" fmla="*/ 94 h 111"/>
                  <a:gd name="T66" fmla="*/ 43 w 73"/>
                  <a:gd name="T67" fmla="*/ 93 h 111"/>
                  <a:gd name="T68" fmla="*/ 46 w 73"/>
                  <a:gd name="T69" fmla="*/ 92 h 111"/>
                  <a:gd name="T70" fmla="*/ 48 w 73"/>
                  <a:gd name="T71" fmla="*/ 89 h 111"/>
                  <a:gd name="T72" fmla="*/ 50 w 73"/>
                  <a:gd name="T73" fmla="*/ 85 h 111"/>
                  <a:gd name="T74" fmla="*/ 51 w 73"/>
                  <a:gd name="T75" fmla="*/ 80 h 111"/>
                  <a:gd name="T76" fmla="*/ 52 w 73"/>
                  <a:gd name="T77" fmla="*/ 75 h 111"/>
                  <a:gd name="T78" fmla="*/ 51 w 73"/>
                  <a:gd name="T79" fmla="*/ 68 h 111"/>
                  <a:gd name="T80" fmla="*/ 50 w 73"/>
                  <a:gd name="T81" fmla="*/ 64 h 111"/>
                  <a:gd name="T82" fmla="*/ 48 w 73"/>
                  <a:gd name="T83" fmla="*/ 60 h 111"/>
                  <a:gd name="T84" fmla="*/ 45 w 73"/>
                  <a:gd name="T85" fmla="*/ 57 h 111"/>
                  <a:gd name="T86" fmla="*/ 41 w 73"/>
                  <a:gd name="T87" fmla="*/ 54 h 111"/>
                  <a:gd name="T88" fmla="*/ 36 w 73"/>
                  <a:gd name="T89" fmla="*/ 53 h 111"/>
                  <a:gd name="T90" fmla="*/ 32 w 73"/>
                  <a:gd name="T91" fmla="*/ 54 h 111"/>
                  <a:gd name="T92" fmla="*/ 29 w 73"/>
                  <a:gd name="T93" fmla="*/ 54 h 111"/>
                  <a:gd name="T94" fmla="*/ 26 w 73"/>
                  <a:gd name="T95" fmla="*/ 57 h 111"/>
                  <a:gd name="T96" fmla="*/ 23 w 73"/>
                  <a:gd name="T97" fmla="*/ 59 h 111"/>
                  <a:gd name="T98" fmla="*/ 21 w 73"/>
                  <a:gd name="T99" fmla="*/ 62 h 111"/>
                  <a:gd name="T100" fmla="*/ 2 w 73"/>
                  <a:gd name="T101" fmla="*/ 61 h 111"/>
                  <a:gd name="T102" fmla="*/ 8 w 73"/>
                  <a:gd name="T103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73" h="111">
                    <a:moveTo>
                      <a:pt x="8" y="0"/>
                    </a:moveTo>
                    <a:lnTo>
                      <a:pt x="70" y="0"/>
                    </a:lnTo>
                    <a:lnTo>
                      <a:pt x="70" y="17"/>
                    </a:lnTo>
                    <a:lnTo>
                      <a:pt x="26" y="17"/>
                    </a:lnTo>
                    <a:lnTo>
                      <a:pt x="23" y="43"/>
                    </a:lnTo>
                    <a:lnTo>
                      <a:pt x="26" y="41"/>
                    </a:lnTo>
                    <a:lnTo>
                      <a:pt x="31" y="40"/>
                    </a:lnTo>
                    <a:lnTo>
                      <a:pt x="35" y="38"/>
                    </a:lnTo>
                    <a:lnTo>
                      <a:pt x="40" y="37"/>
                    </a:lnTo>
                    <a:lnTo>
                      <a:pt x="50" y="38"/>
                    </a:lnTo>
                    <a:lnTo>
                      <a:pt x="58" y="42"/>
                    </a:lnTo>
                    <a:lnTo>
                      <a:pt x="65" y="47"/>
                    </a:lnTo>
                    <a:lnTo>
                      <a:pt x="71" y="59"/>
                    </a:lnTo>
                    <a:lnTo>
                      <a:pt x="73" y="75"/>
                    </a:lnTo>
                    <a:lnTo>
                      <a:pt x="71" y="89"/>
                    </a:lnTo>
                    <a:lnTo>
                      <a:pt x="64" y="102"/>
                    </a:lnTo>
                    <a:lnTo>
                      <a:pt x="57" y="107"/>
                    </a:lnTo>
                    <a:lnTo>
                      <a:pt x="48" y="110"/>
                    </a:lnTo>
                    <a:lnTo>
                      <a:pt x="37" y="111"/>
                    </a:lnTo>
                    <a:lnTo>
                      <a:pt x="22" y="110"/>
                    </a:lnTo>
                    <a:lnTo>
                      <a:pt x="10" y="104"/>
                    </a:lnTo>
                    <a:lnTo>
                      <a:pt x="5" y="97"/>
                    </a:lnTo>
                    <a:lnTo>
                      <a:pt x="1" y="90"/>
                    </a:lnTo>
                    <a:lnTo>
                      <a:pt x="0" y="80"/>
                    </a:lnTo>
                    <a:lnTo>
                      <a:pt x="1" y="80"/>
                    </a:lnTo>
                    <a:lnTo>
                      <a:pt x="21" y="79"/>
                    </a:lnTo>
                    <a:lnTo>
                      <a:pt x="22" y="83"/>
                    </a:lnTo>
                    <a:lnTo>
                      <a:pt x="23" y="88"/>
                    </a:lnTo>
                    <a:lnTo>
                      <a:pt x="25" y="91"/>
                    </a:lnTo>
                    <a:lnTo>
                      <a:pt x="29" y="93"/>
                    </a:lnTo>
                    <a:lnTo>
                      <a:pt x="33" y="94"/>
                    </a:lnTo>
                    <a:lnTo>
                      <a:pt x="37" y="95"/>
                    </a:lnTo>
                    <a:lnTo>
                      <a:pt x="40" y="94"/>
                    </a:lnTo>
                    <a:lnTo>
                      <a:pt x="43" y="93"/>
                    </a:lnTo>
                    <a:lnTo>
                      <a:pt x="46" y="92"/>
                    </a:lnTo>
                    <a:lnTo>
                      <a:pt x="48" y="89"/>
                    </a:lnTo>
                    <a:lnTo>
                      <a:pt x="50" y="85"/>
                    </a:lnTo>
                    <a:lnTo>
                      <a:pt x="51" y="80"/>
                    </a:lnTo>
                    <a:lnTo>
                      <a:pt x="52" y="75"/>
                    </a:lnTo>
                    <a:lnTo>
                      <a:pt x="51" y="68"/>
                    </a:lnTo>
                    <a:lnTo>
                      <a:pt x="50" y="64"/>
                    </a:lnTo>
                    <a:lnTo>
                      <a:pt x="48" y="60"/>
                    </a:lnTo>
                    <a:lnTo>
                      <a:pt x="45" y="57"/>
                    </a:lnTo>
                    <a:lnTo>
                      <a:pt x="41" y="54"/>
                    </a:lnTo>
                    <a:lnTo>
                      <a:pt x="36" y="53"/>
                    </a:lnTo>
                    <a:lnTo>
                      <a:pt x="32" y="54"/>
                    </a:lnTo>
                    <a:lnTo>
                      <a:pt x="29" y="54"/>
                    </a:lnTo>
                    <a:lnTo>
                      <a:pt x="26" y="57"/>
                    </a:lnTo>
                    <a:lnTo>
                      <a:pt x="23" y="59"/>
                    </a:lnTo>
                    <a:lnTo>
                      <a:pt x="21" y="62"/>
                    </a:lnTo>
                    <a:lnTo>
                      <a:pt x="2" y="61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53"/>
              <p:cNvSpPr>
                <a:spLocks noEditPoints="1"/>
              </p:cNvSpPr>
              <p:nvPr/>
            </p:nvSpPr>
            <p:spPr bwMode="auto">
              <a:xfrm>
                <a:off x="7859712" y="3924300"/>
                <a:ext cx="122238" cy="179387"/>
              </a:xfrm>
              <a:custGeom>
                <a:avLst/>
                <a:gdLst>
                  <a:gd name="T0" fmla="*/ 34 w 77"/>
                  <a:gd name="T1" fmla="*/ 55 h 113"/>
                  <a:gd name="T2" fmla="*/ 26 w 77"/>
                  <a:gd name="T3" fmla="*/ 59 h 113"/>
                  <a:gd name="T4" fmla="*/ 23 w 77"/>
                  <a:gd name="T5" fmla="*/ 69 h 113"/>
                  <a:gd name="T6" fmla="*/ 28 w 77"/>
                  <a:gd name="T7" fmla="*/ 90 h 113"/>
                  <a:gd name="T8" fmla="*/ 35 w 77"/>
                  <a:gd name="T9" fmla="*/ 96 h 113"/>
                  <a:gd name="T10" fmla="*/ 40 w 77"/>
                  <a:gd name="T11" fmla="*/ 97 h 113"/>
                  <a:gd name="T12" fmla="*/ 49 w 77"/>
                  <a:gd name="T13" fmla="*/ 94 h 113"/>
                  <a:gd name="T14" fmla="*/ 54 w 77"/>
                  <a:gd name="T15" fmla="*/ 86 h 113"/>
                  <a:gd name="T16" fmla="*/ 55 w 77"/>
                  <a:gd name="T17" fmla="*/ 76 h 113"/>
                  <a:gd name="T18" fmla="*/ 54 w 77"/>
                  <a:gd name="T19" fmla="*/ 65 h 113"/>
                  <a:gd name="T20" fmla="*/ 49 w 77"/>
                  <a:gd name="T21" fmla="*/ 58 h 113"/>
                  <a:gd name="T22" fmla="*/ 40 w 77"/>
                  <a:gd name="T23" fmla="*/ 54 h 113"/>
                  <a:gd name="T24" fmla="*/ 45 w 77"/>
                  <a:gd name="T25" fmla="*/ 0 h 113"/>
                  <a:gd name="T26" fmla="*/ 57 w 77"/>
                  <a:gd name="T27" fmla="*/ 1 h 113"/>
                  <a:gd name="T28" fmla="*/ 67 w 77"/>
                  <a:gd name="T29" fmla="*/ 5 h 113"/>
                  <a:gd name="T30" fmla="*/ 58 w 77"/>
                  <a:gd name="T31" fmla="*/ 19 h 113"/>
                  <a:gd name="T32" fmla="*/ 51 w 77"/>
                  <a:gd name="T33" fmla="*/ 18 h 113"/>
                  <a:gd name="T34" fmla="*/ 42 w 77"/>
                  <a:gd name="T35" fmla="*/ 18 h 113"/>
                  <a:gd name="T36" fmla="*/ 36 w 77"/>
                  <a:gd name="T37" fmla="*/ 20 h 113"/>
                  <a:gd name="T38" fmla="*/ 29 w 77"/>
                  <a:gd name="T39" fmla="*/ 25 h 113"/>
                  <a:gd name="T40" fmla="*/ 24 w 77"/>
                  <a:gd name="T41" fmla="*/ 46 h 113"/>
                  <a:gd name="T42" fmla="*/ 28 w 77"/>
                  <a:gd name="T43" fmla="*/ 43 h 113"/>
                  <a:gd name="T44" fmla="*/ 39 w 77"/>
                  <a:gd name="T45" fmla="*/ 38 h 113"/>
                  <a:gd name="T46" fmla="*/ 59 w 77"/>
                  <a:gd name="T47" fmla="*/ 40 h 113"/>
                  <a:gd name="T48" fmla="*/ 75 w 77"/>
                  <a:gd name="T49" fmla="*/ 61 h 113"/>
                  <a:gd name="T50" fmla="*/ 75 w 77"/>
                  <a:gd name="T51" fmla="*/ 91 h 113"/>
                  <a:gd name="T52" fmla="*/ 55 w 77"/>
                  <a:gd name="T53" fmla="*/ 111 h 113"/>
                  <a:gd name="T54" fmla="*/ 39 w 77"/>
                  <a:gd name="T55" fmla="*/ 113 h 113"/>
                  <a:gd name="T56" fmla="*/ 20 w 77"/>
                  <a:gd name="T57" fmla="*/ 108 h 113"/>
                  <a:gd name="T58" fmla="*/ 6 w 77"/>
                  <a:gd name="T59" fmla="*/ 93 h 113"/>
                  <a:gd name="T60" fmla="*/ 0 w 77"/>
                  <a:gd name="T61" fmla="*/ 69 h 113"/>
                  <a:gd name="T62" fmla="*/ 3 w 77"/>
                  <a:gd name="T63" fmla="*/ 34 h 113"/>
                  <a:gd name="T64" fmla="*/ 13 w 77"/>
                  <a:gd name="T65" fmla="*/ 13 h 113"/>
                  <a:gd name="T66" fmla="*/ 39 w 77"/>
                  <a:gd name="T67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7" h="113">
                    <a:moveTo>
                      <a:pt x="39" y="54"/>
                    </a:moveTo>
                    <a:lnTo>
                      <a:pt x="34" y="55"/>
                    </a:lnTo>
                    <a:lnTo>
                      <a:pt x="29" y="56"/>
                    </a:lnTo>
                    <a:lnTo>
                      <a:pt x="26" y="59"/>
                    </a:lnTo>
                    <a:lnTo>
                      <a:pt x="23" y="62"/>
                    </a:lnTo>
                    <a:lnTo>
                      <a:pt x="23" y="69"/>
                    </a:lnTo>
                    <a:lnTo>
                      <a:pt x="24" y="81"/>
                    </a:lnTo>
                    <a:lnTo>
                      <a:pt x="28" y="90"/>
                    </a:lnTo>
                    <a:lnTo>
                      <a:pt x="31" y="93"/>
                    </a:lnTo>
                    <a:lnTo>
                      <a:pt x="35" y="96"/>
                    </a:lnTo>
                    <a:lnTo>
                      <a:pt x="39" y="97"/>
                    </a:lnTo>
                    <a:lnTo>
                      <a:pt x="40" y="97"/>
                    </a:lnTo>
                    <a:lnTo>
                      <a:pt x="44" y="96"/>
                    </a:lnTo>
                    <a:lnTo>
                      <a:pt x="49" y="94"/>
                    </a:lnTo>
                    <a:lnTo>
                      <a:pt x="52" y="91"/>
                    </a:lnTo>
                    <a:lnTo>
                      <a:pt x="54" y="86"/>
                    </a:lnTo>
                    <a:lnTo>
                      <a:pt x="55" y="81"/>
                    </a:lnTo>
                    <a:lnTo>
                      <a:pt x="55" y="76"/>
                    </a:lnTo>
                    <a:lnTo>
                      <a:pt x="55" y="69"/>
                    </a:lnTo>
                    <a:lnTo>
                      <a:pt x="54" y="65"/>
                    </a:lnTo>
                    <a:lnTo>
                      <a:pt x="52" y="61"/>
                    </a:lnTo>
                    <a:lnTo>
                      <a:pt x="49" y="58"/>
                    </a:lnTo>
                    <a:lnTo>
                      <a:pt x="44" y="55"/>
                    </a:lnTo>
                    <a:lnTo>
                      <a:pt x="40" y="54"/>
                    </a:lnTo>
                    <a:lnTo>
                      <a:pt x="39" y="54"/>
                    </a:lnTo>
                    <a:close/>
                    <a:moveTo>
                      <a:pt x="45" y="0"/>
                    </a:moveTo>
                    <a:lnTo>
                      <a:pt x="51" y="1"/>
                    </a:lnTo>
                    <a:lnTo>
                      <a:pt x="57" y="1"/>
                    </a:lnTo>
                    <a:lnTo>
                      <a:pt x="62" y="3"/>
                    </a:lnTo>
                    <a:lnTo>
                      <a:pt x="67" y="5"/>
                    </a:lnTo>
                    <a:lnTo>
                      <a:pt x="63" y="21"/>
                    </a:lnTo>
                    <a:lnTo>
                      <a:pt x="58" y="19"/>
                    </a:lnTo>
                    <a:lnTo>
                      <a:pt x="54" y="18"/>
                    </a:lnTo>
                    <a:lnTo>
                      <a:pt x="51" y="18"/>
                    </a:lnTo>
                    <a:lnTo>
                      <a:pt x="45" y="18"/>
                    </a:lnTo>
                    <a:lnTo>
                      <a:pt x="42" y="18"/>
                    </a:lnTo>
                    <a:lnTo>
                      <a:pt x="39" y="18"/>
                    </a:lnTo>
                    <a:lnTo>
                      <a:pt x="36" y="20"/>
                    </a:lnTo>
                    <a:lnTo>
                      <a:pt x="32" y="22"/>
                    </a:lnTo>
                    <a:lnTo>
                      <a:pt x="29" y="25"/>
                    </a:lnTo>
                    <a:lnTo>
                      <a:pt x="25" y="34"/>
                    </a:lnTo>
                    <a:lnTo>
                      <a:pt x="24" y="46"/>
                    </a:lnTo>
                    <a:lnTo>
                      <a:pt x="24" y="47"/>
                    </a:lnTo>
                    <a:lnTo>
                      <a:pt x="28" y="43"/>
                    </a:lnTo>
                    <a:lnTo>
                      <a:pt x="34" y="40"/>
                    </a:lnTo>
                    <a:lnTo>
                      <a:pt x="39" y="38"/>
                    </a:lnTo>
                    <a:lnTo>
                      <a:pt x="46" y="38"/>
                    </a:lnTo>
                    <a:lnTo>
                      <a:pt x="59" y="40"/>
                    </a:lnTo>
                    <a:lnTo>
                      <a:pt x="69" y="49"/>
                    </a:lnTo>
                    <a:lnTo>
                      <a:pt x="75" y="61"/>
                    </a:lnTo>
                    <a:lnTo>
                      <a:pt x="77" y="76"/>
                    </a:lnTo>
                    <a:lnTo>
                      <a:pt x="75" y="91"/>
                    </a:lnTo>
                    <a:lnTo>
                      <a:pt x="67" y="102"/>
                    </a:lnTo>
                    <a:lnTo>
                      <a:pt x="55" y="111"/>
                    </a:lnTo>
                    <a:lnTo>
                      <a:pt x="40" y="113"/>
                    </a:lnTo>
                    <a:lnTo>
                      <a:pt x="39" y="113"/>
                    </a:lnTo>
                    <a:lnTo>
                      <a:pt x="28" y="112"/>
                    </a:lnTo>
                    <a:lnTo>
                      <a:pt x="20" y="108"/>
                    </a:lnTo>
                    <a:lnTo>
                      <a:pt x="12" y="101"/>
                    </a:lnTo>
                    <a:lnTo>
                      <a:pt x="6" y="93"/>
                    </a:lnTo>
                    <a:lnTo>
                      <a:pt x="3" y="82"/>
                    </a:lnTo>
                    <a:lnTo>
                      <a:pt x="0" y="69"/>
                    </a:lnTo>
                    <a:lnTo>
                      <a:pt x="0" y="48"/>
                    </a:lnTo>
                    <a:lnTo>
                      <a:pt x="3" y="34"/>
                    </a:lnTo>
                    <a:lnTo>
                      <a:pt x="7" y="22"/>
                    </a:lnTo>
                    <a:lnTo>
                      <a:pt x="13" y="13"/>
                    </a:lnTo>
                    <a:lnTo>
                      <a:pt x="25" y="4"/>
                    </a:lnTo>
                    <a:lnTo>
                      <a:pt x="39" y="1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Freeform 54"/>
              <p:cNvSpPr>
                <a:spLocks/>
              </p:cNvSpPr>
              <p:nvPr/>
            </p:nvSpPr>
            <p:spPr bwMode="auto">
              <a:xfrm>
                <a:off x="8347075" y="3971925"/>
                <a:ext cx="120650" cy="130175"/>
              </a:xfrm>
              <a:custGeom>
                <a:avLst/>
                <a:gdLst>
                  <a:gd name="T0" fmla="*/ 0 w 76"/>
                  <a:gd name="T1" fmla="*/ 0 h 82"/>
                  <a:gd name="T2" fmla="*/ 26 w 76"/>
                  <a:gd name="T3" fmla="*/ 0 h 82"/>
                  <a:gd name="T4" fmla="*/ 38 w 76"/>
                  <a:gd name="T5" fmla="*/ 26 h 82"/>
                  <a:gd name="T6" fmla="*/ 38 w 76"/>
                  <a:gd name="T7" fmla="*/ 26 h 82"/>
                  <a:gd name="T8" fmla="*/ 50 w 76"/>
                  <a:gd name="T9" fmla="*/ 0 h 82"/>
                  <a:gd name="T10" fmla="*/ 76 w 76"/>
                  <a:gd name="T11" fmla="*/ 0 h 82"/>
                  <a:gd name="T12" fmla="*/ 52 w 76"/>
                  <a:gd name="T13" fmla="*/ 40 h 82"/>
                  <a:gd name="T14" fmla="*/ 76 w 76"/>
                  <a:gd name="T15" fmla="*/ 82 h 82"/>
                  <a:gd name="T16" fmla="*/ 52 w 76"/>
                  <a:gd name="T17" fmla="*/ 82 h 82"/>
                  <a:gd name="T18" fmla="*/ 39 w 76"/>
                  <a:gd name="T19" fmla="*/ 55 h 82"/>
                  <a:gd name="T20" fmla="*/ 25 w 76"/>
                  <a:gd name="T21" fmla="*/ 82 h 82"/>
                  <a:gd name="T22" fmla="*/ 0 w 76"/>
                  <a:gd name="T23" fmla="*/ 82 h 82"/>
                  <a:gd name="T24" fmla="*/ 26 w 76"/>
                  <a:gd name="T25" fmla="*/ 40 h 82"/>
                  <a:gd name="T26" fmla="*/ 0 w 76"/>
                  <a:gd name="T27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82">
                    <a:moveTo>
                      <a:pt x="0" y="0"/>
                    </a:moveTo>
                    <a:lnTo>
                      <a:pt x="26" y="0"/>
                    </a:lnTo>
                    <a:lnTo>
                      <a:pt x="38" y="26"/>
                    </a:lnTo>
                    <a:lnTo>
                      <a:pt x="38" y="26"/>
                    </a:lnTo>
                    <a:lnTo>
                      <a:pt x="50" y="0"/>
                    </a:lnTo>
                    <a:lnTo>
                      <a:pt x="76" y="0"/>
                    </a:lnTo>
                    <a:lnTo>
                      <a:pt x="52" y="40"/>
                    </a:lnTo>
                    <a:lnTo>
                      <a:pt x="76" y="82"/>
                    </a:lnTo>
                    <a:lnTo>
                      <a:pt x="52" y="82"/>
                    </a:lnTo>
                    <a:lnTo>
                      <a:pt x="39" y="55"/>
                    </a:lnTo>
                    <a:lnTo>
                      <a:pt x="25" y="82"/>
                    </a:lnTo>
                    <a:lnTo>
                      <a:pt x="0" y="82"/>
                    </a:lnTo>
                    <a:lnTo>
                      <a:pt x="26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80" name="Freeform 55"/>
              <p:cNvSpPr>
                <a:spLocks/>
              </p:cNvSpPr>
              <p:nvPr/>
            </p:nvSpPr>
            <p:spPr bwMode="auto">
              <a:xfrm>
                <a:off x="6892925" y="4398963"/>
                <a:ext cx="71438" cy="174625"/>
              </a:xfrm>
              <a:custGeom>
                <a:avLst/>
                <a:gdLst>
                  <a:gd name="T0" fmla="*/ 45 w 45"/>
                  <a:gd name="T1" fmla="*/ 0 h 110"/>
                  <a:gd name="T2" fmla="*/ 45 w 45"/>
                  <a:gd name="T3" fmla="*/ 110 h 110"/>
                  <a:gd name="T4" fmla="*/ 22 w 45"/>
                  <a:gd name="T5" fmla="*/ 110 h 110"/>
                  <a:gd name="T6" fmla="*/ 22 w 45"/>
                  <a:gd name="T7" fmla="*/ 19 h 110"/>
                  <a:gd name="T8" fmla="*/ 0 w 45"/>
                  <a:gd name="T9" fmla="*/ 19 h 110"/>
                  <a:gd name="T10" fmla="*/ 0 w 45"/>
                  <a:gd name="T11" fmla="*/ 4 h 110"/>
                  <a:gd name="T12" fmla="*/ 45 w 45"/>
                  <a:gd name="T13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10">
                    <a:moveTo>
                      <a:pt x="45" y="0"/>
                    </a:moveTo>
                    <a:lnTo>
                      <a:pt x="45" y="110"/>
                    </a:lnTo>
                    <a:lnTo>
                      <a:pt x="22" y="110"/>
                    </a:lnTo>
                    <a:lnTo>
                      <a:pt x="22" y="19"/>
                    </a:lnTo>
                    <a:lnTo>
                      <a:pt x="0" y="19"/>
                    </a:lnTo>
                    <a:lnTo>
                      <a:pt x="0" y="4"/>
                    </a:lnTo>
                    <a:lnTo>
                      <a:pt x="4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81" name="Freeform 56"/>
              <p:cNvSpPr>
                <a:spLocks/>
              </p:cNvSpPr>
              <p:nvPr/>
            </p:nvSpPr>
            <p:spPr bwMode="auto">
              <a:xfrm>
                <a:off x="7372350" y="4397375"/>
                <a:ext cx="120650" cy="176212"/>
              </a:xfrm>
              <a:custGeom>
                <a:avLst/>
                <a:gdLst>
                  <a:gd name="T0" fmla="*/ 37 w 76"/>
                  <a:gd name="T1" fmla="*/ 0 h 111"/>
                  <a:gd name="T2" fmla="*/ 52 w 76"/>
                  <a:gd name="T3" fmla="*/ 2 h 111"/>
                  <a:gd name="T4" fmla="*/ 64 w 76"/>
                  <a:gd name="T5" fmla="*/ 9 h 111"/>
                  <a:gd name="T6" fmla="*/ 71 w 76"/>
                  <a:gd name="T7" fmla="*/ 18 h 111"/>
                  <a:gd name="T8" fmla="*/ 73 w 76"/>
                  <a:gd name="T9" fmla="*/ 32 h 111"/>
                  <a:gd name="T10" fmla="*/ 72 w 76"/>
                  <a:gd name="T11" fmla="*/ 42 h 111"/>
                  <a:gd name="T12" fmla="*/ 68 w 76"/>
                  <a:gd name="T13" fmla="*/ 50 h 111"/>
                  <a:gd name="T14" fmla="*/ 60 w 76"/>
                  <a:gd name="T15" fmla="*/ 60 h 111"/>
                  <a:gd name="T16" fmla="*/ 50 w 76"/>
                  <a:gd name="T17" fmla="*/ 73 h 111"/>
                  <a:gd name="T18" fmla="*/ 31 w 76"/>
                  <a:gd name="T19" fmla="*/ 94 h 111"/>
                  <a:gd name="T20" fmla="*/ 31 w 76"/>
                  <a:gd name="T21" fmla="*/ 94 h 111"/>
                  <a:gd name="T22" fmla="*/ 76 w 76"/>
                  <a:gd name="T23" fmla="*/ 94 h 111"/>
                  <a:gd name="T24" fmla="*/ 76 w 76"/>
                  <a:gd name="T25" fmla="*/ 111 h 111"/>
                  <a:gd name="T26" fmla="*/ 2 w 76"/>
                  <a:gd name="T27" fmla="*/ 111 h 111"/>
                  <a:gd name="T28" fmla="*/ 2 w 76"/>
                  <a:gd name="T29" fmla="*/ 97 h 111"/>
                  <a:gd name="T30" fmla="*/ 37 w 76"/>
                  <a:gd name="T31" fmla="*/ 59 h 111"/>
                  <a:gd name="T32" fmla="*/ 41 w 76"/>
                  <a:gd name="T33" fmla="*/ 54 h 111"/>
                  <a:gd name="T34" fmla="*/ 45 w 76"/>
                  <a:gd name="T35" fmla="*/ 48 h 111"/>
                  <a:gd name="T36" fmla="*/ 48 w 76"/>
                  <a:gd name="T37" fmla="*/ 44 h 111"/>
                  <a:gd name="T38" fmla="*/ 51 w 76"/>
                  <a:gd name="T39" fmla="*/ 38 h 111"/>
                  <a:gd name="T40" fmla="*/ 51 w 76"/>
                  <a:gd name="T41" fmla="*/ 32 h 111"/>
                  <a:gd name="T42" fmla="*/ 51 w 76"/>
                  <a:gd name="T43" fmla="*/ 28 h 111"/>
                  <a:gd name="T44" fmla="*/ 50 w 76"/>
                  <a:gd name="T45" fmla="*/ 25 h 111"/>
                  <a:gd name="T46" fmla="*/ 48 w 76"/>
                  <a:gd name="T47" fmla="*/ 22 h 111"/>
                  <a:gd name="T48" fmla="*/ 44 w 76"/>
                  <a:gd name="T49" fmla="*/ 18 h 111"/>
                  <a:gd name="T50" fmla="*/ 41 w 76"/>
                  <a:gd name="T51" fmla="*/ 17 h 111"/>
                  <a:gd name="T52" fmla="*/ 37 w 76"/>
                  <a:gd name="T53" fmla="*/ 16 h 111"/>
                  <a:gd name="T54" fmla="*/ 33 w 76"/>
                  <a:gd name="T55" fmla="*/ 17 h 111"/>
                  <a:gd name="T56" fmla="*/ 28 w 76"/>
                  <a:gd name="T57" fmla="*/ 19 h 111"/>
                  <a:gd name="T58" fmla="*/ 25 w 76"/>
                  <a:gd name="T59" fmla="*/ 22 h 111"/>
                  <a:gd name="T60" fmla="*/ 23 w 76"/>
                  <a:gd name="T61" fmla="*/ 26 h 111"/>
                  <a:gd name="T62" fmla="*/ 22 w 76"/>
                  <a:gd name="T63" fmla="*/ 30 h 111"/>
                  <a:gd name="T64" fmla="*/ 21 w 76"/>
                  <a:gd name="T65" fmla="*/ 35 h 111"/>
                  <a:gd name="T66" fmla="*/ 0 w 76"/>
                  <a:gd name="T67" fmla="*/ 35 h 111"/>
                  <a:gd name="T68" fmla="*/ 0 w 76"/>
                  <a:gd name="T69" fmla="*/ 35 h 111"/>
                  <a:gd name="T70" fmla="*/ 2 w 76"/>
                  <a:gd name="T71" fmla="*/ 22 h 111"/>
                  <a:gd name="T72" fmla="*/ 9 w 76"/>
                  <a:gd name="T73" fmla="*/ 10 h 111"/>
                  <a:gd name="T74" fmla="*/ 17 w 76"/>
                  <a:gd name="T75" fmla="*/ 4 h 111"/>
                  <a:gd name="T76" fmla="*/ 26 w 76"/>
                  <a:gd name="T77" fmla="*/ 1 h 111"/>
                  <a:gd name="T78" fmla="*/ 37 w 76"/>
                  <a:gd name="T79" fmla="*/ 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76" h="111">
                    <a:moveTo>
                      <a:pt x="37" y="0"/>
                    </a:moveTo>
                    <a:lnTo>
                      <a:pt x="52" y="2"/>
                    </a:lnTo>
                    <a:lnTo>
                      <a:pt x="64" y="9"/>
                    </a:lnTo>
                    <a:lnTo>
                      <a:pt x="71" y="18"/>
                    </a:lnTo>
                    <a:lnTo>
                      <a:pt x="73" y="32"/>
                    </a:lnTo>
                    <a:lnTo>
                      <a:pt x="72" y="42"/>
                    </a:lnTo>
                    <a:lnTo>
                      <a:pt x="68" y="50"/>
                    </a:lnTo>
                    <a:lnTo>
                      <a:pt x="60" y="60"/>
                    </a:lnTo>
                    <a:lnTo>
                      <a:pt x="50" y="73"/>
                    </a:lnTo>
                    <a:lnTo>
                      <a:pt x="31" y="94"/>
                    </a:lnTo>
                    <a:lnTo>
                      <a:pt x="31" y="94"/>
                    </a:lnTo>
                    <a:lnTo>
                      <a:pt x="76" y="94"/>
                    </a:lnTo>
                    <a:lnTo>
                      <a:pt x="76" y="111"/>
                    </a:lnTo>
                    <a:lnTo>
                      <a:pt x="2" y="111"/>
                    </a:lnTo>
                    <a:lnTo>
                      <a:pt x="2" y="97"/>
                    </a:lnTo>
                    <a:lnTo>
                      <a:pt x="37" y="59"/>
                    </a:lnTo>
                    <a:lnTo>
                      <a:pt x="41" y="54"/>
                    </a:lnTo>
                    <a:lnTo>
                      <a:pt x="45" y="48"/>
                    </a:lnTo>
                    <a:lnTo>
                      <a:pt x="48" y="44"/>
                    </a:lnTo>
                    <a:lnTo>
                      <a:pt x="51" y="38"/>
                    </a:lnTo>
                    <a:lnTo>
                      <a:pt x="51" y="32"/>
                    </a:lnTo>
                    <a:lnTo>
                      <a:pt x="51" y="28"/>
                    </a:lnTo>
                    <a:lnTo>
                      <a:pt x="50" y="25"/>
                    </a:lnTo>
                    <a:lnTo>
                      <a:pt x="48" y="22"/>
                    </a:lnTo>
                    <a:lnTo>
                      <a:pt x="44" y="18"/>
                    </a:lnTo>
                    <a:lnTo>
                      <a:pt x="41" y="17"/>
                    </a:lnTo>
                    <a:lnTo>
                      <a:pt x="37" y="16"/>
                    </a:lnTo>
                    <a:lnTo>
                      <a:pt x="33" y="17"/>
                    </a:lnTo>
                    <a:lnTo>
                      <a:pt x="28" y="19"/>
                    </a:lnTo>
                    <a:lnTo>
                      <a:pt x="25" y="22"/>
                    </a:lnTo>
                    <a:lnTo>
                      <a:pt x="23" y="26"/>
                    </a:lnTo>
                    <a:lnTo>
                      <a:pt x="22" y="30"/>
                    </a:lnTo>
                    <a:lnTo>
                      <a:pt x="21" y="35"/>
                    </a:lnTo>
                    <a:lnTo>
                      <a:pt x="0" y="35"/>
                    </a:lnTo>
                    <a:lnTo>
                      <a:pt x="0" y="35"/>
                    </a:lnTo>
                    <a:lnTo>
                      <a:pt x="2" y="22"/>
                    </a:lnTo>
                    <a:lnTo>
                      <a:pt x="9" y="10"/>
                    </a:lnTo>
                    <a:lnTo>
                      <a:pt x="17" y="4"/>
                    </a:lnTo>
                    <a:lnTo>
                      <a:pt x="26" y="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57"/>
              <p:cNvSpPr>
                <a:spLocks/>
              </p:cNvSpPr>
              <p:nvPr/>
            </p:nvSpPr>
            <p:spPr bwMode="auto">
              <a:xfrm>
                <a:off x="7856537" y="4397375"/>
                <a:ext cx="122238" cy="179387"/>
              </a:xfrm>
              <a:custGeom>
                <a:avLst/>
                <a:gdLst>
                  <a:gd name="T0" fmla="*/ 53 w 77"/>
                  <a:gd name="T1" fmla="*/ 1 h 113"/>
                  <a:gd name="T2" fmla="*/ 71 w 77"/>
                  <a:gd name="T3" fmla="*/ 14 h 113"/>
                  <a:gd name="T4" fmla="*/ 75 w 77"/>
                  <a:gd name="T5" fmla="*/ 31 h 113"/>
                  <a:gd name="T6" fmla="*/ 73 w 77"/>
                  <a:gd name="T7" fmla="*/ 41 h 113"/>
                  <a:gd name="T8" fmla="*/ 68 w 77"/>
                  <a:gd name="T9" fmla="*/ 48 h 113"/>
                  <a:gd name="T10" fmla="*/ 58 w 77"/>
                  <a:gd name="T11" fmla="*/ 55 h 113"/>
                  <a:gd name="T12" fmla="*/ 69 w 77"/>
                  <a:gd name="T13" fmla="*/ 61 h 113"/>
                  <a:gd name="T14" fmla="*/ 75 w 77"/>
                  <a:gd name="T15" fmla="*/ 70 h 113"/>
                  <a:gd name="T16" fmla="*/ 77 w 77"/>
                  <a:gd name="T17" fmla="*/ 80 h 113"/>
                  <a:gd name="T18" fmla="*/ 72 w 77"/>
                  <a:gd name="T19" fmla="*/ 97 h 113"/>
                  <a:gd name="T20" fmla="*/ 54 w 77"/>
                  <a:gd name="T21" fmla="*/ 111 h 113"/>
                  <a:gd name="T22" fmla="*/ 24 w 77"/>
                  <a:gd name="T23" fmla="*/ 111 h 113"/>
                  <a:gd name="T24" fmla="*/ 6 w 77"/>
                  <a:gd name="T25" fmla="*/ 99 h 113"/>
                  <a:gd name="T26" fmla="*/ 0 w 77"/>
                  <a:gd name="T27" fmla="*/ 81 h 113"/>
                  <a:gd name="T28" fmla="*/ 23 w 77"/>
                  <a:gd name="T29" fmla="*/ 81 h 113"/>
                  <a:gd name="T30" fmla="*/ 24 w 77"/>
                  <a:gd name="T31" fmla="*/ 89 h 113"/>
                  <a:gd name="T32" fmla="*/ 30 w 77"/>
                  <a:gd name="T33" fmla="*/ 94 h 113"/>
                  <a:gd name="T34" fmla="*/ 39 w 77"/>
                  <a:gd name="T35" fmla="*/ 96 h 113"/>
                  <a:gd name="T36" fmla="*/ 47 w 77"/>
                  <a:gd name="T37" fmla="*/ 94 h 113"/>
                  <a:gd name="T38" fmla="*/ 53 w 77"/>
                  <a:gd name="T39" fmla="*/ 89 h 113"/>
                  <a:gd name="T40" fmla="*/ 55 w 77"/>
                  <a:gd name="T41" fmla="*/ 80 h 113"/>
                  <a:gd name="T42" fmla="*/ 53 w 77"/>
                  <a:gd name="T43" fmla="*/ 71 h 113"/>
                  <a:gd name="T44" fmla="*/ 47 w 77"/>
                  <a:gd name="T45" fmla="*/ 65 h 113"/>
                  <a:gd name="T46" fmla="*/ 38 w 77"/>
                  <a:gd name="T47" fmla="*/ 63 h 113"/>
                  <a:gd name="T48" fmla="*/ 25 w 77"/>
                  <a:gd name="T49" fmla="*/ 47 h 113"/>
                  <a:gd name="T50" fmla="*/ 42 w 77"/>
                  <a:gd name="T51" fmla="*/ 46 h 113"/>
                  <a:gd name="T52" fmla="*/ 49 w 77"/>
                  <a:gd name="T53" fmla="*/ 43 h 113"/>
                  <a:gd name="T54" fmla="*/ 53 w 77"/>
                  <a:gd name="T55" fmla="*/ 35 h 113"/>
                  <a:gd name="T56" fmla="*/ 53 w 77"/>
                  <a:gd name="T57" fmla="*/ 27 h 113"/>
                  <a:gd name="T58" fmla="*/ 49 w 77"/>
                  <a:gd name="T59" fmla="*/ 20 h 113"/>
                  <a:gd name="T60" fmla="*/ 43 w 77"/>
                  <a:gd name="T61" fmla="*/ 17 h 113"/>
                  <a:gd name="T62" fmla="*/ 34 w 77"/>
                  <a:gd name="T63" fmla="*/ 17 h 113"/>
                  <a:gd name="T64" fmla="*/ 28 w 77"/>
                  <a:gd name="T65" fmla="*/ 20 h 113"/>
                  <a:gd name="T66" fmla="*/ 24 w 77"/>
                  <a:gd name="T67" fmla="*/ 26 h 113"/>
                  <a:gd name="T68" fmla="*/ 2 w 77"/>
                  <a:gd name="T69" fmla="*/ 30 h 113"/>
                  <a:gd name="T70" fmla="*/ 5 w 77"/>
                  <a:gd name="T71" fmla="*/ 17 h 113"/>
                  <a:gd name="T72" fmla="*/ 24 w 77"/>
                  <a:gd name="T73" fmla="*/ 1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77" h="113">
                    <a:moveTo>
                      <a:pt x="38" y="0"/>
                    </a:moveTo>
                    <a:lnTo>
                      <a:pt x="53" y="1"/>
                    </a:lnTo>
                    <a:lnTo>
                      <a:pt x="65" y="8"/>
                    </a:lnTo>
                    <a:lnTo>
                      <a:pt x="71" y="14"/>
                    </a:lnTo>
                    <a:lnTo>
                      <a:pt x="74" y="22"/>
                    </a:lnTo>
                    <a:lnTo>
                      <a:pt x="75" y="31"/>
                    </a:lnTo>
                    <a:lnTo>
                      <a:pt x="75" y="35"/>
                    </a:lnTo>
                    <a:lnTo>
                      <a:pt x="73" y="41"/>
                    </a:lnTo>
                    <a:lnTo>
                      <a:pt x="71" y="45"/>
                    </a:lnTo>
                    <a:lnTo>
                      <a:pt x="68" y="48"/>
                    </a:lnTo>
                    <a:lnTo>
                      <a:pt x="63" y="53"/>
                    </a:lnTo>
                    <a:lnTo>
                      <a:pt x="58" y="55"/>
                    </a:lnTo>
                    <a:lnTo>
                      <a:pt x="63" y="58"/>
                    </a:lnTo>
                    <a:lnTo>
                      <a:pt x="69" y="61"/>
                    </a:lnTo>
                    <a:lnTo>
                      <a:pt x="72" y="65"/>
                    </a:lnTo>
                    <a:lnTo>
                      <a:pt x="75" y="70"/>
                    </a:lnTo>
                    <a:lnTo>
                      <a:pt x="76" y="75"/>
                    </a:lnTo>
                    <a:lnTo>
                      <a:pt x="77" y="80"/>
                    </a:lnTo>
                    <a:lnTo>
                      <a:pt x="76" y="90"/>
                    </a:lnTo>
                    <a:lnTo>
                      <a:pt x="72" y="97"/>
                    </a:lnTo>
                    <a:lnTo>
                      <a:pt x="65" y="104"/>
                    </a:lnTo>
                    <a:lnTo>
                      <a:pt x="54" y="111"/>
                    </a:lnTo>
                    <a:lnTo>
                      <a:pt x="38" y="113"/>
                    </a:lnTo>
                    <a:lnTo>
                      <a:pt x="24" y="111"/>
                    </a:lnTo>
                    <a:lnTo>
                      <a:pt x="11" y="105"/>
                    </a:lnTo>
                    <a:lnTo>
                      <a:pt x="6" y="99"/>
                    </a:lnTo>
                    <a:lnTo>
                      <a:pt x="1" y="91"/>
                    </a:lnTo>
                    <a:lnTo>
                      <a:pt x="0" y="81"/>
                    </a:lnTo>
                    <a:lnTo>
                      <a:pt x="1" y="81"/>
                    </a:lnTo>
                    <a:lnTo>
                      <a:pt x="23" y="81"/>
                    </a:lnTo>
                    <a:lnTo>
                      <a:pt x="23" y="86"/>
                    </a:lnTo>
                    <a:lnTo>
                      <a:pt x="24" y="89"/>
                    </a:lnTo>
                    <a:lnTo>
                      <a:pt x="27" y="92"/>
                    </a:lnTo>
                    <a:lnTo>
                      <a:pt x="30" y="94"/>
                    </a:lnTo>
                    <a:lnTo>
                      <a:pt x="33" y="95"/>
                    </a:lnTo>
                    <a:lnTo>
                      <a:pt x="39" y="96"/>
                    </a:lnTo>
                    <a:lnTo>
                      <a:pt x="43" y="95"/>
                    </a:lnTo>
                    <a:lnTo>
                      <a:pt x="47" y="94"/>
                    </a:lnTo>
                    <a:lnTo>
                      <a:pt x="51" y="92"/>
                    </a:lnTo>
                    <a:lnTo>
                      <a:pt x="53" y="89"/>
                    </a:lnTo>
                    <a:lnTo>
                      <a:pt x="55" y="85"/>
                    </a:lnTo>
                    <a:lnTo>
                      <a:pt x="55" y="80"/>
                    </a:lnTo>
                    <a:lnTo>
                      <a:pt x="55" y="75"/>
                    </a:lnTo>
                    <a:lnTo>
                      <a:pt x="53" y="71"/>
                    </a:lnTo>
                    <a:lnTo>
                      <a:pt x="51" y="68"/>
                    </a:lnTo>
                    <a:lnTo>
                      <a:pt x="47" y="65"/>
                    </a:lnTo>
                    <a:lnTo>
                      <a:pt x="43" y="64"/>
                    </a:lnTo>
                    <a:lnTo>
                      <a:pt x="38" y="63"/>
                    </a:lnTo>
                    <a:lnTo>
                      <a:pt x="25" y="63"/>
                    </a:lnTo>
                    <a:lnTo>
                      <a:pt x="25" y="47"/>
                    </a:lnTo>
                    <a:lnTo>
                      <a:pt x="38" y="47"/>
                    </a:lnTo>
                    <a:lnTo>
                      <a:pt x="42" y="46"/>
                    </a:lnTo>
                    <a:lnTo>
                      <a:pt x="46" y="45"/>
                    </a:lnTo>
                    <a:lnTo>
                      <a:pt x="49" y="43"/>
                    </a:lnTo>
                    <a:lnTo>
                      <a:pt x="52" y="40"/>
                    </a:lnTo>
                    <a:lnTo>
                      <a:pt x="53" y="35"/>
                    </a:lnTo>
                    <a:lnTo>
                      <a:pt x="53" y="31"/>
                    </a:lnTo>
                    <a:lnTo>
                      <a:pt x="53" y="27"/>
                    </a:lnTo>
                    <a:lnTo>
                      <a:pt x="52" y="24"/>
                    </a:lnTo>
                    <a:lnTo>
                      <a:pt x="49" y="20"/>
                    </a:lnTo>
                    <a:lnTo>
                      <a:pt x="46" y="18"/>
                    </a:lnTo>
                    <a:lnTo>
                      <a:pt x="43" y="17"/>
                    </a:lnTo>
                    <a:lnTo>
                      <a:pt x="39" y="16"/>
                    </a:lnTo>
                    <a:lnTo>
                      <a:pt x="34" y="17"/>
                    </a:lnTo>
                    <a:lnTo>
                      <a:pt x="31" y="18"/>
                    </a:lnTo>
                    <a:lnTo>
                      <a:pt x="28" y="20"/>
                    </a:lnTo>
                    <a:lnTo>
                      <a:pt x="26" y="23"/>
                    </a:lnTo>
                    <a:lnTo>
                      <a:pt x="24" y="26"/>
                    </a:lnTo>
                    <a:lnTo>
                      <a:pt x="24" y="30"/>
                    </a:lnTo>
                    <a:lnTo>
                      <a:pt x="2" y="30"/>
                    </a:lnTo>
                    <a:lnTo>
                      <a:pt x="2" y="29"/>
                    </a:lnTo>
                    <a:lnTo>
                      <a:pt x="5" y="17"/>
                    </a:lnTo>
                    <a:lnTo>
                      <a:pt x="12" y="8"/>
                    </a:lnTo>
                    <a:lnTo>
                      <a:pt x="24" y="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58"/>
              <p:cNvSpPr>
                <a:spLocks noChangeArrowheads="1"/>
              </p:cNvSpPr>
              <p:nvPr/>
            </p:nvSpPr>
            <p:spPr bwMode="auto">
              <a:xfrm>
                <a:off x="8374062" y="4487863"/>
                <a:ext cx="68263" cy="26987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59"/>
              <p:cNvSpPr>
                <a:spLocks noEditPoints="1"/>
              </p:cNvSpPr>
              <p:nvPr/>
            </p:nvSpPr>
            <p:spPr bwMode="auto">
              <a:xfrm>
                <a:off x="6884987" y="4868863"/>
                <a:ext cx="115888" cy="180975"/>
              </a:xfrm>
              <a:custGeom>
                <a:avLst/>
                <a:gdLst>
                  <a:gd name="T0" fmla="*/ 36 w 73"/>
                  <a:gd name="T1" fmla="*/ 18 h 114"/>
                  <a:gd name="T2" fmla="*/ 33 w 73"/>
                  <a:gd name="T3" fmla="*/ 18 h 114"/>
                  <a:gd name="T4" fmla="*/ 30 w 73"/>
                  <a:gd name="T5" fmla="*/ 19 h 114"/>
                  <a:gd name="T6" fmla="*/ 27 w 73"/>
                  <a:gd name="T7" fmla="*/ 21 h 114"/>
                  <a:gd name="T8" fmla="*/ 25 w 73"/>
                  <a:gd name="T9" fmla="*/ 23 h 114"/>
                  <a:gd name="T10" fmla="*/ 22 w 73"/>
                  <a:gd name="T11" fmla="*/ 31 h 114"/>
                  <a:gd name="T12" fmla="*/ 21 w 73"/>
                  <a:gd name="T13" fmla="*/ 42 h 114"/>
                  <a:gd name="T14" fmla="*/ 21 w 73"/>
                  <a:gd name="T15" fmla="*/ 71 h 114"/>
                  <a:gd name="T16" fmla="*/ 22 w 73"/>
                  <a:gd name="T17" fmla="*/ 83 h 114"/>
                  <a:gd name="T18" fmla="*/ 25 w 73"/>
                  <a:gd name="T19" fmla="*/ 90 h 114"/>
                  <a:gd name="T20" fmla="*/ 27 w 73"/>
                  <a:gd name="T21" fmla="*/ 93 h 114"/>
                  <a:gd name="T22" fmla="*/ 30 w 73"/>
                  <a:gd name="T23" fmla="*/ 95 h 114"/>
                  <a:gd name="T24" fmla="*/ 33 w 73"/>
                  <a:gd name="T25" fmla="*/ 96 h 114"/>
                  <a:gd name="T26" fmla="*/ 36 w 73"/>
                  <a:gd name="T27" fmla="*/ 97 h 114"/>
                  <a:gd name="T28" fmla="*/ 37 w 73"/>
                  <a:gd name="T29" fmla="*/ 97 h 114"/>
                  <a:gd name="T30" fmla="*/ 40 w 73"/>
                  <a:gd name="T31" fmla="*/ 96 h 114"/>
                  <a:gd name="T32" fmla="*/ 44 w 73"/>
                  <a:gd name="T33" fmla="*/ 95 h 114"/>
                  <a:gd name="T34" fmla="*/ 46 w 73"/>
                  <a:gd name="T35" fmla="*/ 93 h 114"/>
                  <a:gd name="T36" fmla="*/ 48 w 73"/>
                  <a:gd name="T37" fmla="*/ 90 h 114"/>
                  <a:gd name="T38" fmla="*/ 51 w 73"/>
                  <a:gd name="T39" fmla="*/ 83 h 114"/>
                  <a:gd name="T40" fmla="*/ 52 w 73"/>
                  <a:gd name="T41" fmla="*/ 71 h 114"/>
                  <a:gd name="T42" fmla="*/ 52 w 73"/>
                  <a:gd name="T43" fmla="*/ 42 h 114"/>
                  <a:gd name="T44" fmla="*/ 51 w 73"/>
                  <a:gd name="T45" fmla="*/ 31 h 114"/>
                  <a:gd name="T46" fmla="*/ 48 w 73"/>
                  <a:gd name="T47" fmla="*/ 23 h 114"/>
                  <a:gd name="T48" fmla="*/ 45 w 73"/>
                  <a:gd name="T49" fmla="*/ 20 h 114"/>
                  <a:gd name="T50" fmla="*/ 41 w 73"/>
                  <a:gd name="T51" fmla="*/ 18 h 114"/>
                  <a:gd name="T52" fmla="*/ 36 w 73"/>
                  <a:gd name="T53" fmla="*/ 18 h 114"/>
                  <a:gd name="T54" fmla="*/ 36 w 73"/>
                  <a:gd name="T55" fmla="*/ 18 h 114"/>
                  <a:gd name="T56" fmla="*/ 36 w 73"/>
                  <a:gd name="T57" fmla="*/ 0 h 114"/>
                  <a:gd name="T58" fmla="*/ 36 w 73"/>
                  <a:gd name="T59" fmla="*/ 0 h 114"/>
                  <a:gd name="T60" fmla="*/ 47 w 73"/>
                  <a:gd name="T61" fmla="*/ 1 h 114"/>
                  <a:gd name="T62" fmla="*/ 56 w 73"/>
                  <a:gd name="T63" fmla="*/ 5 h 114"/>
                  <a:gd name="T64" fmla="*/ 64 w 73"/>
                  <a:gd name="T65" fmla="*/ 11 h 114"/>
                  <a:gd name="T66" fmla="*/ 69 w 73"/>
                  <a:gd name="T67" fmla="*/ 20 h 114"/>
                  <a:gd name="T68" fmla="*/ 72 w 73"/>
                  <a:gd name="T69" fmla="*/ 31 h 114"/>
                  <a:gd name="T70" fmla="*/ 73 w 73"/>
                  <a:gd name="T71" fmla="*/ 44 h 114"/>
                  <a:gd name="T72" fmla="*/ 73 w 73"/>
                  <a:gd name="T73" fmla="*/ 69 h 114"/>
                  <a:gd name="T74" fmla="*/ 72 w 73"/>
                  <a:gd name="T75" fmla="*/ 83 h 114"/>
                  <a:gd name="T76" fmla="*/ 69 w 73"/>
                  <a:gd name="T77" fmla="*/ 93 h 114"/>
                  <a:gd name="T78" fmla="*/ 64 w 73"/>
                  <a:gd name="T79" fmla="*/ 102 h 114"/>
                  <a:gd name="T80" fmla="*/ 56 w 73"/>
                  <a:gd name="T81" fmla="*/ 108 h 114"/>
                  <a:gd name="T82" fmla="*/ 48 w 73"/>
                  <a:gd name="T83" fmla="*/ 113 h 114"/>
                  <a:gd name="T84" fmla="*/ 37 w 73"/>
                  <a:gd name="T85" fmla="*/ 114 h 114"/>
                  <a:gd name="T86" fmla="*/ 36 w 73"/>
                  <a:gd name="T87" fmla="*/ 114 h 114"/>
                  <a:gd name="T88" fmla="*/ 26 w 73"/>
                  <a:gd name="T89" fmla="*/ 113 h 114"/>
                  <a:gd name="T90" fmla="*/ 17 w 73"/>
                  <a:gd name="T91" fmla="*/ 108 h 114"/>
                  <a:gd name="T92" fmla="*/ 9 w 73"/>
                  <a:gd name="T93" fmla="*/ 102 h 114"/>
                  <a:gd name="T94" fmla="*/ 4 w 73"/>
                  <a:gd name="T95" fmla="*/ 93 h 114"/>
                  <a:gd name="T96" fmla="*/ 1 w 73"/>
                  <a:gd name="T97" fmla="*/ 83 h 114"/>
                  <a:gd name="T98" fmla="*/ 0 w 73"/>
                  <a:gd name="T99" fmla="*/ 69 h 114"/>
                  <a:gd name="T100" fmla="*/ 0 w 73"/>
                  <a:gd name="T101" fmla="*/ 44 h 114"/>
                  <a:gd name="T102" fmla="*/ 1 w 73"/>
                  <a:gd name="T103" fmla="*/ 31 h 114"/>
                  <a:gd name="T104" fmla="*/ 4 w 73"/>
                  <a:gd name="T105" fmla="*/ 20 h 114"/>
                  <a:gd name="T106" fmla="*/ 9 w 73"/>
                  <a:gd name="T107" fmla="*/ 11 h 114"/>
                  <a:gd name="T108" fmla="*/ 17 w 73"/>
                  <a:gd name="T109" fmla="*/ 5 h 114"/>
                  <a:gd name="T110" fmla="*/ 25 w 73"/>
                  <a:gd name="T111" fmla="*/ 1 h 114"/>
                  <a:gd name="T112" fmla="*/ 36 w 73"/>
                  <a:gd name="T113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" h="114">
                    <a:moveTo>
                      <a:pt x="36" y="18"/>
                    </a:moveTo>
                    <a:lnTo>
                      <a:pt x="33" y="18"/>
                    </a:lnTo>
                    <a:lnTo>
                      <a:pt x="30" y="19"/>
                    </a:lnTo>
                    <a:lnTo>
                      <a:pt x="27" y="21"/>
                    </a:lnTo>
                    <a:lnTo>
                      <a:pt x="25" y="23"/>
                    </a:lnTo>
                    <a:lnTo>
                      <a:pt x="22" y="31"/>
                    </a:lnTo>
                    <a:lnTo>
                      <a:pt x="21" y="42"/>
                    </a:lnTo>
                    <a:lnTo>
                      <a:pt x="21" y="71"/>
                    </a:lnTo>
                    <a:lnTo>
                      <a:pt x="22" y="83"/>
                    </a:lnTo>
                    <a:lnTo>
                      <a:pt x="25" y="90"/>
                    </a:lnTo>
                    <a:lnTo>
                      <a:pt x="27" y="93"/>
                    </a:lnTo>
                    <a:lnTo>
                      <a:pt x="30" y="95"/>
                    </a:lnTo>
                    <a:lnTo>
                      <a:pt x="33" y="96"/>
                    </a:lnTo>
                    <a:lnTo>
                      <a:pt x="36" y="97"/>
                    </a:lnTo>
                    <a:lnTo>
                      <a:pt x="37" y="97"/>
                    </a:lnTo>
                    <a:lnTo>
                      <a:pt x="40" y="96"/>
                    </a:lnTo>
                    <a:lnTo>
                      <a:pt x="44" y="95"/>
                    </a:lnTo>
                    <a:lnTo>
                      <a:pt x="46" y="93"/>
                    </a:lnTo>
                    <a:lnTo>
                      <a:pt x="48" y="90"/>
                    </a:lnTo>
                    <a:lnTo>
                      <a:pt x="51" y="83"/>
                    </a:lnTo>
                    <a:lnTo>
                      <a:pt x="52" y="71"/>
                    </a:lnTo>
                    <a:lnTo>
                      <a:pt x="52" y="42"/>
                    </a:lnTo>
                    <a:lnTo>
                      <a:pt x="51" y="31"/>
                    </a:lnTo>
                    <a:lnTo>
                      <a:pt x="48" y="23"/>
                    </a:lnTo>
                    <a:lnTo>
                      <a:pt x="45" y="20"/>
                    </a:lnTo>
                    <a:lnTo>
                      <a:pt x="41" y="18"/>
                    </a:lnTo>
                    <a:lnTo>
                      <a:pt x="36" y="18"/>
                    </a:lnTo>
                    <a:lnTo>
                      <a:pt x="36" y="18"/>
                    </a:lnTo>
                    <a:close/>
                    <a:moveTo>
                      <a:pt x="36" y="0"/>
                    </a:moveTo>
                    <a:lnTo>
                      <a:pt x="36" y="0"/>
                    </a:lnTo>
                    <a:lnTo>
                      <a:pt x="47" y="1"/>
                    </a:lnTo>
                    <a:lnTo>
                      <a:pt x="56" y="5"/>
                    </a:lnTo>
                    <a:lnTo>
                      <a:pt x="64" y="11"/>
                    </a:lnTo>
                    <a:lnTo>
                      <a:pt x="69" y="20"/>
                    </a:lnTo>
                    <a:lnTo>
                      <a:pt x="72" y="31"/>
                    </a:lnTo>
                    <a:lnTo>
                      <a:pt x="73" y="44"/>
                    </a:lnTo>
                    <a:lnTo>
                      <a:pt x="73" y="69"/>
                    </a:lnTo>
                    <a:lnTo>
                      <a:pt x="72" y="83"/>
                    </a:lnTo>
                    <a:lnTo>
                      <a:pt x="69" y="93"/>
                    </a:lnTo>
                    <a:lnTo>
                      <a:pt x="64" y="102"/>
                    </a:lnTo>
                    <a:lnTo>
                      <a:pt x="56" y="108"/>
                    </a:lnTo>
                    <a:lnTo>
                      <a:pt x="48" y="113"/>
                    </a:lnTo>
                    <a:lnTo>
                      <a:pt x="37" y="114"/>
                    </a:lnTo>
                    <a:lnTo>
                      <a:pt x="36" y="114"/>
                    </a:lnTo>
                    <a:lnTo>
                      <a:pt x="26" y="113"/>
                    </a:lnTo>
                    <a:lnTo>
                      <a:pt x="17" y="108"/>
                    </a:lnTo>
                    <a:lnTo>
                      <a:pt x="9" y="102"/>
                    </a:lnTo>
                    <a:lnTo>
                      <a:pt x="4" y="93"/>
                    </a:lnTo>
                    <a:lnTo>
                      <a:pt x="1" y="83"/>
                    </a:lnTo>
                    <a:lnTo>
                      <a:pt x="0" y="69"/>
                    </a:lnTo>
                    <a:lnTo>
                      <a:pt x="0" y="44"/>
                    </a:lnTo>
                    <a:lnTo>
                      <a:pt x="1" y="31"/>
                    </a:lnTo>
                    <a:lnTo>
                      <a:pt x="4" y="20"/>
                    </a:lnTo>
                    <a:lnTo>
                      <a:pt x="9" y="11"/>
                    </a:lnTo>
                    <a:lnTo>
                      <a:pt x="17" y="5"/>
                    </a:lnTo>
                    <a:lnTo>
                      <a:pt x="25" y="1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Freeform 60"/>
              <p:cNvSpPr>
                <a:spLocks/>
              </p:cNvSpPr>
              <p:nvPr/>
            </p:nvSpPr>
            <p:spPr bwMode="auto">
              <a:xfrm>
                <a:off x="7405687" y="4922838"/>
                <a:ext cx="57150" cy="63500"/>
              </a:xfrm>
              <a:custGeom>
                <a:avLst/>
                <a:gdLst>
                  <a:gd name="T0" fmla="*/ 18 w 36"/>
                  <a:gd name="T1" fmla="*/ 0 h 40"/>
                  <a:gd name="T2" fmla="*/ 22 w 36"/>
                  <a:gd name="T3" fmla="*/ 0 h 40"/>
                  <a:gd name="T4" fmla="*/ 27 w 36"/>
                  <a:gd name="T5" fmla="*/ 2 h 40"/>
                  <a:gd name="T6" fmla="*/ 31 w 36"/>
                  <a:gd name="T7" fmla="*/ 4 h 40"/>
                  <a:gd name="T8" fmla="*/ 33 w 36"/>
                  <a:gd name="T9" fmla="*/ 8 h 40"/>
                  <a:gd name="T10" fmla="*/ 35 w 36"/>
                  <a:gd name="T11" fmla="*/ 12 h 40"/>
                  <a:gd name="T12" fmla="*/ 36 w 36"/>
                  <a:gd name="T13" fmla="*/ 17 h 40"/>
                  <a:gd name="T14" fmla="*/ 36 w 36"/>
                  <a:gd name="T15" fmla="*/ 24 h 40"/>
                  <a:gd name="T16" fmla="*/ 35 w 36"/>
                  <a:gd name="T17" fmla="*/ 28 h 40"/>
                  <a:gd name="T18" fmla="*/ 33 w 36"/>
                  <a:gd name="T19" fmla="*/ 33 h 40"/>
                  <a:gd name="T20" fmla="*/ 31 w 36"/>
                  <a:gd name="T21" fmla="*/ 36 h 40"/>
                  <a:gd name="T22" fmla="*/ 28 w 36"/>
                  <a:gd name="T23" fmla="*/ 38 h 40"/>
                  <a:gd name="T24" fmla="*/ 22 w 36"/>
                  <a:gd name="T25" fmla="*/ 40 h 40"/>
                  <a:gd name="T26" fmla="*/ 18 w 36"/>
                  <a:gd name="T27" fmla="*/ 40 h 40"/>
                  <a:gd name="T28" fmla="*/ 13 w 36"/>
                  <a:gd name="T29" fmla="*/ 40 h 40"/>
                  <a:gd name="T30" fmla="*/ 8 w 36"/>
                  <a:gd name="T31" fmla="*/ 38 h 40"/>
                  <a:gd name="T32" fmla="*/ 4 w 36"/>
                  <a:gd name="T33" fmla="*/ 36 h 40"/>
                  <a:gd name="T34" fmla="*/ 2 w 36"/>
                  <a:gd name="T35" fmla="*/ 33 h 40"/>
                  <a:gd name="T36" fmla="*/ 0 w 36"/>
                  <a:gd name="T37" fmla="*/ 28 h 40"/>
                  <a:gd name="T38" fmla="*/ 0 w 36"/>
                  <a:gd name="T39" fmla="*/ 24 h 40"/>
                  <a:gd name="T40" fmla="*/ 0 w 36"/>
                  <a:gd name="T41" fmla="*/ 17 h 40"/>
                  <a:gd name="T42" fmla="*/ 0 w 36"/>
                  <a:gd name="T43" fmla="*/ 12 h 40"/>
                  <a:gd name="T44" fmla="*/ 2 w 36"/>
                  <a:gd name="T45" fmla="*/ 8 h 40"/>
                  <a:gd name="T46" fmla="*/ 4 w 36"/>
                  <a:gd name="T47" fmla="*/ 5 h 40"/>
                  <a:gd name="T48" fmla="*/ 8 w 36"/>
                  <a:gd name="T49" fmla="*/ 2 h 40"/>
                  <a:gd name="T50" fmla="*/ 13 w 36"/>
                  <a:gd name="T51" fmla="*/ 0 h 40"/>
                  <a:gd name="T52" fmla="*/ 18 w 36"/>
                  <a:gd name="T5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0">
                    <a:moveTo>
                      <a:pt x="18" y="0"/>
                    </a:moveTo>
                    <a:lnTo>
                      <a:pt x="22" y="0"/>
                    </a:lnTo>
                    <a:lnTo>
                      <a:pt x="27" y="2"/>
                    </a:lnTo>
                    <a:lnTo>
                      <a:pt x="31" y="4"/>
                    </a:lnTo>
                    <a:lnTo>
                      <a:pt x="33" y="8"/>
                    </a:lnTo>
                    <a:lnTo>
                      <a:pt x="35" y="12"/>
                    </a:lnTo>
                    <a:lnTo>
                      <a:pt x="36" y="17"/>
                    </a:lnTo>
                    <a:lnTo>
                      <a:pt x="36" y="24"/>
                    </a:lnTo>
                    <a:lnTo>
                      <a:pt x="35" y="28"/>
                    </a:lnTo>
                    <a:lnTo>
                      <a:pt x="33" y="33"/>
                    </a:lnTo>
                    <a:lnTo>
                      <a:pt x="31" y="36"/>
                    </a:lnTo>
                    <a:lnTo>
                      <a:pt x="28" y="38"/>
                    </a:lnTo>
                    <a:lnTo>
                      <a:pt x="22" y="40"/>
                    </a:lnTo>
                    <a:lnTo>
                      <a:pt x="18" y="40"/>
                    </a:lnTo>
                    <a:lnTo>
                      <a:pt x="13" y="40"/>
                    </a:lnTo>
                    <a:lnTo>
                      <a:pt x="8" y="38"/>
                    </a:lnTo>
                    <a:lnTo>
                      <a:pt x="4" y="36"/>
                    </a:lnTo>
                    <a:lnTo>
                      <a:pt x="2" y="33"/>
                    </a:lnTo>
                    <a:lnTo>
                      <a:pt x="0" y="28"/>
                    </a:lnTo>
                    <a:lnTo>
                      <a:pt x="0" y="2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4" y="5"/>
                    </a:lnTo>
                    <a:lnTo>
                      <a:pt x="8" y="2"/>
                    </a:lnTo>
                    <a:lnTo>
                      <a:pt x="13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Freeform 61"/>
              <p:cNvSpPr>
                <a:spLocks/>
              </p:cNvSpPr>
              <p:nvPr/>
            </p:nvSpPr>
            <p:spPr bwMode="auto">
              <a:xfrm>
                <a:off x="7858125" y="4902200"/>
                <a:ext cx="120650" cy="127000"/>
              </a:xfrm>
              <a:custGeom>
                <a:avLst/>
                <a:gdLst>
                  <a:gd name="T0" fmla="*/ 28 w 76"/>
                  <a:gd name="T1" fmla="*/ 0 h 80"/>
                  <a:gd name="T2" fmla="*/ 50 w 76"/>
                  <a:gd name="T3" fmla="*/ 0 h 80"/>
                  <a:gd name="T4" fmla="*/ 50 w 76"/>
                  <a:gd name="T5" fmla="*/ 30 h 80"/>
                  <a:gd name="T6" fmla="*/ 76 w 76"/>
                  <a:gd name="T7" fmla="*/ 30 h 80"/>
                  <a:gd name="T8" fmla="*/ 76 w 76"/>
                  <a:gd name="T9" fmla="*/ 49 h 80"/>
                  <a:gd name="T10" fmla="*/ 50 w 76"/>
                  <a:gd name="T11" fmla="*/ 49 h 80"/>
                  <a:gd name="T12" fmla="*/ 50 w 76"/>
                  <a:gd name="T13" fmla="*/ 80 h 80"/>
                  <a:gd name="T14" fmla="*/ 28 w 76"/>
                  <a:gd name="T15" fmla="*/ 80 h 80"/>
                  <a:gd name="T16" fmla="*/ 28 w 76"/>
                  <a:gd name="T17" fmla="*/ 49 h 80"/>
                  <a:gd name="T18" fmla="*/ 0 w 76"/>
                  <a:gd name="T19" fmla="*/ 49 h 80"/>
                  <a:gd name="T20" fmla="*/ 0 w 76"/>
                  <a:gd name="T21" fmla="*/ 30 h 80"/>
                  <a:gd name="T22" fmla="*/ 28 w 76"/>
                  <a:gd name="T23" fmla="*/ 30 h 80"/>
                  <a:gd name="T24" fmla="*/ 28 w 76"/>
                  <a:gd name="T25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6" h="80">
                    <a:moveTo>
                      <a:pt x="28" y="0"/>
                    </a:moveTo>
                    <a:lnTo>
                      <a:pt x="50" y="0"/>
                    </a:lnTo>
                    <a:lnTo>
                      <a:pt x="50" y="30"/>
                    </a:lnTo>
                    <a:lnTo>
                      <a:pt x="76" y="30"/>
                    </a:lnTo>
                    <a:lnTo>
                      <a:pt x="76" y="49"/>
                    </a:lnTo>
                    <a:lnTo>
                      <a:pt x="50" y="49"/>
                    </a:lnTo>
                    <a:lnTo>
                      <a:pt x="50" y="80"/>
                    </a:lnTo>
                    <a:lnTo>
                      <a:pt x="28" y="80"/>
                    </a:lnTo>
                    <a:lnTo>
                      <a:pt x="28" y="49"/>
                    </a:lnTo>
                    <a:lnTo>
                      <a:pt x="0" y="49"/>
                    </a:lnTo>
                    <a:lnTo>
                      <a:pt x="0" y="30"/>
                    </a:lnTo>
                    <a:lnTo>
                      <a:pt x="28" y="3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Freeform 62"/>
              <p:cNvSpPr>
                <a:spLocks noEditPoints="1"/>
              </p:cNvSpPr>
              <p:nvPr/>
            </p:nvSpPr>
            <p:spPr bwMode="auto">
              <a:xfrm>
                <a:off x="8351837" y="4927600"/>
                <a:ext cx="109538" cy="79375"/>
              </a:xfrm>
              <a:custGeom>
                <a:avLst/>
                <a:gdLst>
                  <a:gd name="T0" fmla="*/ 0 w 69"/>
                  <a:gd name="T1" fmla="*/ 32 h 50"/>
                  <a:gd name="T2" fmla="*/ 69 w 69"/>
                  <a:gd name="T3" fmla="*/ 32 h 50"/>
                  <a:gd name="T4" fmla="*/ 69 w 69"/>
                  <a:gd name="T5" fmla="*/ 50 h 50"/>
                  <a:gd name="T6" fmla="*/ 0 w 69"/>
                  <a:gd name="T7" fmla="*/ 50 h 50"/>
                  <a:gd name="T8" fmla="*/ 0 w 69"/>
                  <a:gd name="T9" fmla="*/ 32 h 50"/>
                  <a:gd name="T10" fmla="*/ 0 w 69"/>
                  <a:gd name="T11" fmla="*/ 0 h 50"/>
                  <a:gd name="T12" fmla="*/ 69 w 69"/>
                  <a:gd name="T13" fmla="*/ 0 h 50"/>
                  <a:gd name="T14" fmla="*/ 69 w 69"/>
                  <a:gd name="T15" fmla="*/ 17 h 50"/>
                  <a:gd name="T16" fmla="*/ 0 w 69"/>
                  <a:gd name="T17" fmla="*/ 17 h 50"/>
                  <a:gd name="T18" fmla="*/ 0 w 6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9" h="50">
                    <a:moveTo>
                      <a:pt x="0" y="32"/>
                    </a:moveTo>
                    <a:lnTo>
                      <a:pt x="69" y="32"/>
                    </a:lnTo>
                    <a:lnTo>
                      <a:pt x="69" y="50"/>
                    </a:lnTo>
                    <a:lnTo>
                      <a:pt x="0" y="50"/>
                    </a:lnTo>
                    <a:lnTo>
                      <a:pt x="0" y="32"/>
                    </a:lnTo>
                    <a:close/>
                    <a:moveTo>
                      <a:pt x="0" y="0"/>
                    </a:moveTo>
                    <a:lnTo>
                      <a:pt x="69" y="0"/>
                    </a:lnTo>
                    <a:lnTo>
                      <a:pt x="69" y="17"/>
                    </a:lnTo>
                    <a:lnTo>
                      <a:pt x="0" y="1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9099549" y="2667000"/>
              <a:ext cx="1879600" cy="965200"/>
              <a:chOff x="8837612" y="1447800"/>
              <a:chExt cx="1879600" cy="965200"/>
            </a:xfrm>
          </p:grpSpPr>
          <p:sp>
            <p:nvSpPr>
              <p:cNvPr id="143" name="Freeform 63"/>
              <p:cNvSpPr>
                <a:spLocks/>
              </p:cNvSpPr>
              <p:nvPr/>
            </p:nvSpPr>
            <p:spPr bwMode="auto">
              <a:xfrm>
                <a:off x="8837612" y="1447800"/>
                <a:ext cx="1879600" cy="965200"/>
              </a:xfrm>
              <a:custGeom>
                <a:avLst/>
                <a:gdLst>
                  <a:gd name="T0" fmla="*/ 0 w 1184"/>
                  <a:gd name="T1" fmla="*/ 0 h 608"/>
                  <a:gd name="T2" fmla="*/ 151 w 1184"/>
                  <a:gd name="T3" fmla="*/ 5 h 608"/>
                  <a:gd name="T4" fmla="*/ 1165 w 1184"/>
                  <a:gd name="T5" fmla="*/ 496 h 608"/>
                  <a:gd name="T6" fmla="*/ 1176 w 1184"/>
                  <a:gd name="T7" fmla="*/ 503 h 608"/>
                  <a:gd name="T8" fmla="*/ 1182 w 1184"/>
                  <a:gd name="T9" fmla="*/ 514 h 608"/>
                  <a:gd name="T10" fmla="*/ 1184 w 1184"/>
                  <a:gd name="T11" fmla="*/ 527 h 608"/>
                  <a:gd name="T12" fmla="*/ 1180 w 1184"/>
                  <a:gd name="T13" fmla="*/ 540 h 608"/>
                  <a:gd name="T14" fmla="*/ 1157 w 1184"/>
                  <a:gd name="T15" fmla="*/ 590 h 608"/>
                  <a:gd name="T16" fmla="*/ 1148 w 1184"/>
                  <a:gd name="T17" fmla="*/ 599 h 608"/>
                  <a:gd name="T18" fmla="*/ 1137 w 1184"/>
                  <a:gd name="T19" fmla="*/ 606 h 608"/>
                  <a:gd name="T20" fmla="*/ 1125 w 1184"/>
                  <a:gd name="T21" fmla="*/ 608 h 608"/>
                  <a:gd name="T22" fmla="*/ 1112 w 1184"/>
                  <a:gd name="T23" fmla="*/ 605 h 608"/>
                  <a:gd name="T24" fmla="*/ 98 w 1184"/>
                  <a:gd name="T25" fmla="*/ 115 h 608"/>
                  <a:gd name="T26" fmla="*/ 0 w 1184"/>
                  <a:gd name="T27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84" h="608">
                    <a:moveTo>
                      <a:pt x="0" y="0"/>
                    </a:moveTo>
                    <a:lnTo>
                      <a:pt x="151" y="5"/>
                    </a:lnTo>
                    <a:lnTo>
                      <a:pt x="1165" y="496"/>
                    </a:lnTo>
                    <a:lnTo>
                      <a:pt x="1176" y="503"/>
                    </a:lnTo>
                    <a:lnTo>
                      <a:pt x="1182" y="514"/>
                    </a:lnTo>
                    <a:lnTo>
                      <a:pt x="1184" y="527"/>
                    </a:lnTo>
                    <a:lnTo>
                      <a:pt x="1180" y="540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Freeform 64"/>
              <p:cNvSpPr>
                <a:spLocks/>
              </p:cNvSpPr>
              <p:nvPr/>
            </p:nvSpPr>
            <p:spPr bwMode="auto">
              <a:xfrm>
                <a:off x="8837612" y="1447800"/>
                <a:ext cx="1854200" cy="965200"/>
              </a:xfrm>
              <a:custGeom>
                <a:avLst/>
                <a:gdLst>
                  <a:gd name="T0" fmla="*/ 0 w 1168"/>
                  <a:gd name="T1" fmla="*/ 0 h 608"/>
                  <a:gd name="T2" fmla="*/ 129 w 1168"/>
                  <a:gd name="T3" fmla="*/ 63 h 608"/>
                  <a:gd name="T4" fmla="*/ 1168 w 1168"/>
                  <a:gd name="T5" fmla="*/ 564 h 608"/>
                  <a:gd name="T6" fmla="*/ 1157 w 1168"/>
                  <a:gd name="T7" fmla="*/ 590 h 608"/>
                  <a:gd name="T8" fmla="*/ 1148 w 1168"/>
                  <a:gd name="T9" fmla="*/ 599 h 608"/>
                  <a:gd name="T10" fmla="*/ 1137 w 1168"/>
                  <a:gd name="T11" fmla="*/ 606 h 608"/>
                  <a:gd name="T12" fmla="*/ 1125 w 1168"/>
                  <a:gd name="T13" fmla="*/ 608 h 608"/>
                  <a:gd name="T14" fmla="*/ 1112 w 1168"/>
                  <a:gd name="T15" fmla="*/ 605 h 608"/>
                  <a:gd name="T16" fmla="*/ 98 w 1168"/>
                  <a:gd name="T17" fmla="*/ 115 h 608"/>
                  <a:gd name="T18" fmla="*/ 0 w 1168"/>
                  <a:gd name="T19" fmla="*/ 0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68" h="608">
                    <a:moveTo>
                      <a:pt x="0" y="0"/>
                    </a:moveTo>
                    <a:lnTo>
                      <a:pt x="129" y="63"/>
                    </a:lnTo>
                    <a:lnTo>
                      <a:pt x="1168" y="564"/>
                    </a:lnTo>
                    <a:lnTo>
                      <a:pt x="1157" y="590"/>
                    </a:lnTo>
                    <a:lnTo>
                      <a:pt x="1148" y="599"/>
                    </a:lnTo>
                    <a:lnTo>
                      <a:pt x="1137" y="606"/>
                    </a:lnTo>
                    <a:lnTo>
                      <a:pt x="1125" y="608"/>
                    </a:lnTo>
                    <a:lnTo>
                      <a:pt x="1112" y="605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alpha val="2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45" name="Freeform 66"/>
              <p:cNvSpPr>
                <a:spLocks/>
              </p:cNvSpPr>
              <p:nvPr/>
            </p:nvSpPr>
            <p:spPr bwMode="auto">
              <a:xfrm>
                <a:off x="8837612" y="1447800"/>
                <a:ext cx="1746250" cy="925512"/>
              </a:xfrm>
              <a:custGeom>
                <a:avLst/>
                <a:gdLst>
                  <a:gd name="T0" fmla="*/ 0 w 1100"/>
                  <a:gd name="T1" fmla="*/ 0 h 583"/>
                  <a:gd name="T2" fmla="*/ 129 w 1100"/>
                  <a:gd name="T3" fmla="*/ 63 h 583"/>
                  <a:gd name="T4" fmla="*/ 1100 w 1100"/>
                  <a:gd name="T5" fmla="*/ 531 h 583"/>
                  <a:gd name="T6" fmla="*/ 1085 w 1100"/>
                  <a:gd name="T7" fmla="*/ 559 h 583"/>
                  <a:gd name="T8" fmla="*/ 1068 w 1100"/>
                  <a:gd name="T9" fmla="*/ 583 h 583"/>
                  <a:gd name="T10" fmla="*/ 98 w 1100"/>
                  <a:gd name="T11" fmla="*/ 115 h 583"/>
                  <a:gd name="T12" fmla="*/ 0 w 1100"/>
                  <a:gd name="T13" fmla="*/ 0 h 5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0" h="583">
                    <a:moveTo>
                      <a:pt x="0" y="0"/>
                    </a:moveTo>
                    <a:lnTo>
                      <a:pt x="129" y="63"/>
                    </a:lnTo>
                    <a:lnTo>
                      <a:pt x="1100" y="531"/>
                    </a:lnTo>
                    <a:lnTo>
                      <a:pt x="1085" y="559"/>
                    </a:lnTo>
                    <a:lnTo>
                      <a:pt x="1068" y="583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E7A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Freeform 67"/>
              <p:cNvSpPr>
                <a:spLocks/>
              </p:cNvSpPr>
              <p:nvPr/>
            </p:nvSpPr>
            <p:spPr bwMode="auto">
              <a:xfrm>
                <a:off x="8837612" y="1447800"/>
                <a:ext cx="1724025" cy="898525"/>
              </a:xfrm>
              <a:custGeom>
                <a:avLst/>
                <a:gdLst>
                  <a:gd name="T0" fmla="*/ 0 w 1086"/>
                  <a:gd name="T1" fmla="*/ 0 h 566"/>
                  <a:gd name="T2" fmla="*/ 151 w 1086"/>
                  <a:gd name="T3" fmla="*/ 5 h 566"/>
                  <a:gd name="T4" fmla="*/ 1086 w 1086"/>
                  <a:gd name="T5" fmla="*/ 457 h 566"/>
                  <a:gd name="T6" fmla="*/ 1072 w 1086"/>
                  <a:gd name="T7" fmla="*/ 497 h 566"/>
                  <a:gd name="T8" fmla="*/ 1055 w 1086"/>
                  <a:gd name="T9" fmla="*/ 534 h 566"/>
                  <a:gd name="T10" fmla="*/ 1034 w 1086"/>
                  <a:gd name="T11" fmla="*/ 566 h 566"/>
                  <a:gd name="T12" fmla="*/ 98 w 1086"/>
                  <a:gd name="T13" fmla="*/ 115 h 566"/>
                  <a:gd name="T14" fmla="*/ 0 w 1086"/>
                  <a:gd name="T15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86" h="566">
                    <a:moveTo>
                      <a:pt x="0" y="0"/>
                    </a:moveTo>
                    <a:lnTo>
                      <a:pt x="151" y="5"/>
                    </a:lnTo>
                    <a:lnTo>
                      <a:pt x="1086" y="457"/>
                    </a:lnTo>
                    <a:lnTo>
                      <a:pt x="1072" y="497"/>
                    </a:lnTo>
                    <a:lnTo>
                      <a:pt x="1055" y="534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Freeform 68"/>
              <p:cNvSpPr>
                <a:spLocks/>
              </p:cNvSpPr>
              <p:nvPr/>
            </p:nvSpPr>
            <p:spPr bwMode="auto">
              <a:xfrm>
                <a:off x="8837612" y="1447800"/>
                <a:ext cx="1690688" cy="898525"/>
              </a:xfrm>
              <a:custGeom>
                <a:avLst/>
                <a:gdLst>
                  <a:gd name="T0" fmla="*/ 0 w 1065"/>
                  <a:gd name="T1" fmla="*/ 0 h 566"/>
                  <a:gd name="T2" fmla="*/ 129 w 1065"/>
                  <a:gd name="T3" fmla="*/ 63 h 566"/>
                  <a:gd name="T4" fmla="*/ 1065 w 1065"/>
                  <a:gd name="T5" fmla="*/ 514 h 566"/>
                  <a:gd name="T6" fmla="*/ 1050 w 1065"/>
                  <a:gd name="T7" fmla="*/ 542 h 566"/>
                  <a:gd name="T8" fmla="*/ 1034 w 1065"/>
                  <a:gd name="T9" fmla="*/ 566 h 566"/>
                  <a:gd name="T10" fmla="*/ 98 w 1065"/>
                  <a:gd name="T11" fmla="*/ 115 h 566"/>
                  <a:gd name="T12" fmla="*/ 0 w 1065"/>
                  <a:gd name="T13" fmla="*/ 0 h 5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65" h="566">
                    <a:moveTo>
                      <a:pt x="0" y="0"/>
                    </a:moveTo>
                    <a:lnTo>
                      <a:pt x="129" y="63"/>
                    </a:lnTo>
                    <a:lnTo>
                      <a:pt x="1065" y="514"/>
                    </a:lnTo>
                    <a:lnTo>
                      <a:pt x="1050" y="542"/>
                    </a:lnTo>
                    <a:lnTo>
                      <a:pt x="1034" y="566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Freeform 69"/>
              <p:cNvSpPr>
                <a:spLocks/>
              </p:cNvSpPr>
              <p:nvPr/>
            </p:nvSpPr>
            <p:spPr bwMode="auto">
              <a:xfrm>
                <a:off x="8837612" y="1447800"/>
                <a:ext cx="239713" cy="182562"/>
              </a:xfrm>
              <a:custGeom>
                <a:avLst/>
                <a:gdLst>
                  <a:gd name="T0" fmla="*/ 0 w 151"/>
                  <a:gd name="T1" fmla="*/ 0 h 115"/>
                  <a:gd name="T2" fmla="*/ 151 w 151"/>
                  <a:gd name="T3" fmla="*/ 5 h 115"/>
                  <a:gd name="T4" fmla="*/ 142 w 151"/>
                  <a:gd name="T5" fmla="*/ 34 h 115"/>
                  <a:gd name="T6" fmla="*/ 129 w 151"/>
                  <a:gd name="T7" fmla="*/ 63 h 115"/>
                  <a:gd name="T8" fmla="*/ 114 w 151"/>
                  <a:gd name="T9" fmla="*/ 89 h 115"/>
                  <a:gd name="T10" fmla="*/ 98 w 151"/>
                  <a:gd name="T11" fmla="*/ 115 h 115"/>
                  <a:gd name="T12" fmla="*/ 0 w 151"/>
                  <a:gd name="T13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1" h="115">
                    <a:moveTo>
                      <a:pt x="0" y="0"/>
                    </a:moveTo>
                    <a:lnTo>
                      <a:pt x="151" y="5"/>
                    </a:lnTo>
                    <a:lnTo>
                      <a:pt x="142" y="34"/>
                    </a:ln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49" name="Freeform 70"/>
              <p:cNvSpPr>
                <a:spLocks/>
              </p:cNvSpPr>
              <p:nvPr/>
            </p:nvSpPr>
            <p:spPr bwMode="auto">
              <a:xfrm>
                <a:off x="8837612" y="1447800"/>
                <a:ext cx="204788" cy="182562"/>
              </a:xfrm>
              <a:custGeom>
                <a:avLst/>
                <a:gdLst>
                  <a:gd name="T0" fmla="*/ 0 w 129"/>
                  <a:gd name="T1" fmla="*/ 0 h 115"/>
                  <a:gd name="T2" fmla="*/ 129 w 129"/>
                  <a:gd name="T3" fmla="*/ 63 h 115"/>
                  <a:gd name="T4" fmla="*/ 114 w 129"/>
                  <a:gd name="T5" fmla="*/ 89 h 115"/>
                  <a:gd name="T6" fmla="*/ 98 w 129"/>
                  <a:gd name="T7" fmla="*/ 115 h 115"/>
                  <a:gd name="T8" fmla="*/ 0 w 129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9" h="115">
                    <a:moveTo>
                      <a:pt x="0" y="0"/>
                    </a:moveTo>
                    <a:lnTo>
                      <a:pt x="129" y="63"/>
                    </a:lnTo>
                    <a:lnTo>
                      <a:pt x="114" y="89"/>
                    </a:lnTo>
                    <a:lnTo>
                      <a:pt x="98" y="1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  <p:sp>
            <p:nvSpPr>
              <p:cNvPr id="150" name="Freeform 71"/>
              <p:cNvSpPr>
                <a:spLocks/>
              </p:cNvSpPr>
              <p:nvPr/>
            </p:nvSpPr>
            <p:spPr bwMode="auto">
              <a:xfrm>
                <a:off x="8837612" y="1447800"/>
                <a:ext cx="79375" cy="60325"/>
              </a:xfrm>
              <a:custGeom>
                <a:avLst/>
                <a:gdLst>
                  <a:gd name="T0" fmla="*/ 0 w 50"/>
                  <a:gd name="T1" fmla="*/ 0 h 38"/>
                  <a:gd name="T2" fmla="*/ 50 w 50"/>
                  <a:gd name="T3" fmla="*/ 2 h 38"/>
                  <a:gd name="T4" fmla="*/ 43 w 50"/>
                  <a:gd name="T5" fmla="*/ 20 h 38"/>
                  <a:gd name="T6" fmla="*/ 32 w 50"/>
                  <a:gd name="T7" fmla="*/ 38 h 38"/>
                  <a:gd name="T8" fmla="*/ 0 w 50"/>
                  <a:gd name="T9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38">
                    <a:moveTo>
                      <a:pt x="0" y="0"/>
                    </a:moveTo>
                    <a:lnTo>
                      <a:pt x="50" y="2"/>
                    </a:lnTo>
                    <a:lnTo>
                      <a:pt x="43" y="20"/>
                    </a:lnTo>
                    <a:lnTo>
                      <a:pt x="32" y="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16" tIns="45708" rIns="91416" bIns="4570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399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09" name="Group 208"/>
          <p:cNvGrpSpPr/>
          <p:nvPr/>
        </p:nvGrpSpPr>
        <p:grpSpPr>
          <a:xfrm>
            <a:off x="599609" y="4801700"/>
            <a:ext cx="2067391" cy="1625437"/>
            <a:chOff x="5484813" y="1069975"/>
            <a:chExt cx="5762625" cy="4530725"/>
          </a:xfrm>
        </p:grpSpPr>
        <p:sp>
          <p:nvSpPr>
            <p:cNvPr id="210" name="Rectangle 209"/>
            <p:cNvSpPr>
              <a:spLocks noChangeArrowheads="1"/>
            </p:cNvSpPr>
            <p:nvPr/>
          </p:nvSpPr>
          <p:spPr bwMode="auto">
            <a:xfrm>
              <a:off x="9297988" y="2133600"/>
              <a:ext cx="1949450" cy="19494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1" name="Freeform 210"/>
            <p:cNvSpPr>
              <a:spLocks/>
            </p:cNvSpPr>
            <p:nvPr/>
          </p:nvSpPr>
          <p:spPr bwMode="auto">
            <a:xfrm>
              <a:off x="9948863" y="2495550"/>
              <a:ext cx="649288" cy="1223963"/>
            </a:xfrm>
            <a:custGeom>
              <a:avLst/>
              <a:gdLst>
                <a:gd name="T0" fmla="*/ 204 w 409"/>
                <a:gd name="T1" fmla="*/ 0 h 771"/>
                <a:gd name="T2" fmla="*/ 241 w 409"/>
                <a:gd name="T3" fmla="*/ 3 h 771"/>
                <a:gd name="T4" fmla="*/ 276 w 409"/>
                <a:gd name="T5" fmla="*/ 13 h 771"/>
                <a:gd name="T6" fmla="*/ 308 w 409"/>
                <a:gd name="T7" fmla="*/ 28 h 771"/>
                <a:gd name="T8" fmla="*/ 336 w 409"/>
                <a:gd name="T9" fmla="*/ 48 h 771"/>
                <a:gd name="T10" fmla="*/ 360 w 409"/>
                <a:gd name="T11" fmla="*/ 72 h 771"/>
                <a:gd name="T12" fmla="*/ 381 w 409"/>
                <a:gd name="T13" fmla="*/ 101 h 771"/>
                <a:gd name="T14" fmla="*/ 396 w 409"/>
                <a:gd name="T15" fmla="*/ 133 h 771"/>
                <a:gd name="T16" fmla="*/ 406 w 409"/>
                <a:gd name="T17" fmla="*/ 168 h 771"/>
                <a:gd name="T18" fmla="*/ 409 w 409"/>
                <a:gd name="T19" fmla="*/ 204 h 771"/>
                <a:gd name="T20" fmla="*/ 406 w 409"/>
                <a:gd name="T21" fmla="*/ 240 h 771"/>
                <a:gd name="T22" fmla="*/ 397 w 409"/>
                <a:gd name="T23" fmla="*/ 273 h 771"/>
                <a:gd name="T24" fmla="*/ 384 w 409"/>
                <a:gd name="T25" fmla="*/ 303 h 771"/>
                <a:gd name="T26" fmla="*/ 365 w 409"/>
                <a:gd name="T27" fmla="*/ 332 h 771"/>
                <a:gd name="T28" fmla="*/ 342 w 409"/>
                <a:gd name="T29" fmla="*/ 356 h 771"/>
                <a:gd name="T30" fmla="*/ 315 w 409"/>
                <a:gd name="T31" fmla="*/ 376 h 771"/>
                <a:gd name="T32" fmla="*/ 385 w 409"/>
                <a:gd name="T33" fmla="*/ 771 h 771"/>
                <a:gd name="T34" fmla="*/ 23 w 409"/>
                <a:gd name="T35" fmla="*/ 771 h 771"/>
                <a:gd name="T36" fmla="*/ 93 w 409"/>
                <a:gd name="T37" fmla="*/ 376 h 771"/>
                <a:gd name="T38" fmla="*/ 67 w 409"/>
                <a:gd name="T39" fmla="*/ 356 h 771"/>
                <a:gd name="T40" fmla="*/ 44 w 409"/>
                <a:gd name="T41" fmla="*/ 332 h 771"/>
                <a:gd name="T42" fmla="*/ 25 w 409"/>
                <a:gd name="T43" fmla="*/ 303 h 771"/>
                <a:gd name="T44" fmla="*/ 12 w 409"/>
                <a:gd name="T45" fmla="*/ 273 h 771"/>
                <a:gd name="T46" fmla="*/ 3 w 409"/>
                <a:gd name="T47" fmla="*/ 240 h 771"/>
                <a:gd name="T48" fmla="*/ 0 w 409"/>
                <a:gd name="T49" fmla="*/ 204 h 771"/>
                <a:gd name="T50" fmla="*/ 3 w 409"/>
                <a:gd name="T51" fmla="*/ 168 h 771"/>
                <a:gd name="T52" fmla="*/ 13 w 409"/>
                <a:gd name="T53" fmla="*/ 133 h 771"/>
                <a:gd name="T54" fmla="*/ 27 w 409"/>
                <a:gd name="T55" fmla="*/ 101 h 771"/>
                <a:gd name="T56" fmla="*/ 48 w 409"/>
                <a:gd name="T57" fmla="*/ 72 h 771"/>
                <a:gd name="T58" fmla="*/ 72 w 409"/>
                <a:gd name="T59" fmla="*/ 48 h 771"/>
                <a:gd name="T60" fmla="*/ 101 w 409"/>
                <a:gd name="T61" fmla="*/ 28 h 771"/>
                <a:gd name="T62" fmla="*/ 133 w 409"/>
                <a:gd name="T63" fmla="*/ 13 h 771"/>
                <a:gd name="T64" fmla="*/ 168 w 409"/>
                <a:gd name="T65" fmla="*/ 3 h 771"/>
                <a:gd name="T66" fmla="*/ 204 w 409"/>
                <a:gd name="T67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9" h="771">
                  <a:moveTo>
                    <a:pt x="204" y="0"/>
                  </a:moveTo>
                  <a:lnTo>
                    <a:pt x="241" y="3"/>
                  </a:lnTo>
                  <a:lnTo>
                    <a:pt x="276" y="13"/>
                  </a:lnTo>
                  <a:lnTo>
                    <a:pt x="308" y="28"/>
                  </a:lnTo>
                  <a:lnTo>
                    <a:pt x="336" y="48"/>
                  </a:lnTo>
                  <a:lnTo>
                    <a:pt x="360" y="72"/>
                  </a:lnTo>
                  <a:lnTo>
                    <a:pt x="381" y="101"/>
                  </a:lnTo>
                  <a:lnTo>
                    <a:pt x="396" y="133"/>
                  </a:lnTo>
                  <a:lnTo>
                    <a:pt x="406" y="168"/>
                  </a:lnTo>
                  <a:lnTo>
                    <a:pt x="409" y="204"/>
                  </a:lnTo>
                  <a:lnTo>
                    <a:pt x="406" y="240"/>
                  </a:lnTo>
                  <a:lnTo>
                    <a:pt x="397" y="273"/>
                  </a:lnTo>
                  <a:lnTo>
                    <a:pt x="384" y="303"/>
                  </a:lnTo>
                  <a:lnTo>
                    <a:pt x="365" y="332"/>
                  </a:lnTo>
                  <a:lnTo>
                    <a:pt x="342" y="356"/>
                  </a:lnTo>
                  <a:lnTo>
                    <a:pt x="315" y="376"/>
                  </a:lnTo>
                  <a:lnTo>
                    <a:pt x="385" y="771"/>
                  </a:lnTo>
                  <a:lnTo>
                    <a:pt x="23" y="771"/>
                  </a:lnTo>
                  <a:lnTo>
                    <a:pt x="93" y="376"/>
                  </a:lnTo>
                  <a:lnTo>
                    <a:pt x="67" y="356"/>
                  </a:lnTo>
                  <a:lnTo>
                    <a:pt x="44" y="332"/>
                  </a:lnTo>
                  <a:lnTo>
                    <a:pt x="25" y="303"/>
                  </a:lnTo>
                  <a:lnTo>
                    <a:pt x="12" y="273"/>
                  </a:lnTo>
                  <a:lnTo>
                    <a:pt x="3" y="240"/>
                  </a:lnTo>
                  <a:lnTo>
                    <a:pt x="0" y="204"/>
                  </a:lnTo>
                  <a:lnTo>
                    <a:pt x="3" y="168"/>
                  </a:lnTo>
                  <a:lnTo>
                    <a:pt x="13" y="133"/>
                  </a:lnTo>
                  <a:lnTo>
                    <a:pt x="27" y="101"/>
                  </a:lnTo>
                  <a:lnTo>
                    <a:pt x="48" y="72"/>
                  </a:lnTo>
                  <a:lnTo>
                    <a:pt x="72" y="48"/>
                  </a:lnTo>
                  <a:lnTo>
                    <a:pt x="101" y="28"/>
                  </a:lnTo>
                  <a:lnTo>
                    <a:pt x="133" y="13"/>
                  </a:lnTo>
                  <a:lnTo>
                    <a:pt x="168" y="3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9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2" name="Freeform 211"/>
            <p:cNvSpPr>
              <a:spLocks/>
            </p:cNvSpPr>
            <p:nvPr/>
          </p:nvSpPr>
          <p:spPr bwMode="auto">
            <a:xfrm>
              <a:off x="9512301" y="1069975"/>
              <a:ext cx="1522413" cy="1063625"/>
            </a:xfrm>
            <a:custGeom>
              <a:avLst/>
              <a:gdLst>
                <a:gd name="T0" fmla="*/ 204 w 959"/>
                <a:gd name="T1" fmla="*/ 0 h 670"/>
                <a:gd name="T2" fmla="*/ 754 w 959"/>
                <a:gd name="T3" fmla="*/ 0 h 670"/>
                <a:gd name="T4" fmla="*/ 792 w 959"/>
                <a:gd name="T5" fmla="*/ 4 h 670"/>
                <a:gd name="T6" fmla="*/ 826 w 959"/>
                <a:gd name="T7" fmla="*/ 13 h 670"/>
                <a:gd name="T8" fmla="*/ 858 w 959"/>
                <a:gd name="T9" fmla="*/ 29 h 670"/>
                <a:gd name="T10" fmla="*/ 886 w 959"/>
                <a:gd name="T11" fmla="*/ 49 h 670"/>
                <a:gd name="T12" fmla="*/ 910 w 959"/>
                <a:gd name="T13" fmla="*/ 73 h 670"/>
                <a:gd name="T14" fmla="*/ 931 w 959"/>
                <a:gd name="T15" fmla="*/ 101 h 670"/>
                <a:gd name="T16" fmla="*/ 947 w 959"/>
                <a:gd name="T17" fmla="*/ 133 h 670"/>
                <a:gd name="T18" fmla="*/ 956 w 959"/>
                <a:gd name="T19" fmla="*/ 169 h 670"/>
                <a:gd name="T20" fmla="*/ 959 w 959"/>
                <a:gd name="T21" fmla="*/ 205 h 670"/>
                <a:gd name="T22" fmla="*/ 959 w 959"/>
                <a:gd name="T23" fmla="*/ 670 h 670"/>
                <a:gd name="T24" fmla="*/ 786 w 959"/>
                <a:gd name="T25" fmla="*/ 670 h 670"/>
                <a:gd name="T26" fmla="*/ 786 w 959"/>
                <a:gd name="T27" fmla="*/ 275 h 670"/>
                <a:gd name="T28" fmla="*/ 783 w 959"/>
                <a:gd name="T29" fmla="*/ 252 h 670"/>
                <a:gd name="T30" fmla="*/ 775 w 959"/>
                <a:gd name="T31" fmla="*/ 231 h 670"/>
                <a:gd name="T32" fmla="*/ 763 w 959"/>
                <a:gd name="T33" fmla="*/ 212 h 670"/>
                <a:gd name="T34" fmla="*/ 748 w 959"/>
                <a:gd name="T35" fmla="*/ 196 h 670"/>
                <a:gd name="T36" fmla="*/ 729 w 959"/>
                <a:gd name="T37" fmla="*/ 184 h 670"/>
                <a:gd name="T38" fmla="*/ 707 w 959"/>
                <a:gd name="T39" fmla="*/ 176 h 670"/>
                <a:gd name="T40" fmla="*/ 684 w 959"/>
                <a:gd name="T41" fmla="*/ 173 h 670"/>
                <a:gd name="T42" fmla="*/ 275 w 959"/>
                <a:gd name="T43" fmla="*/ 173 h 670"/>
                <a:gd name="T44" fmla="*/ 252 w 959"/>
                <a:gd name="T45" fmla="*/ 176 h 670"/>
                <a:gd name="T46" fmla="*/ 230 w 959"/>
                <a:gd name="T47" fmla="*/ 184 h 670"/>
                <a:gd name="T48" fmla="*/ 211 w 959"/>
                <a:gd name="T49" fmla="*/ 196 h 670"/>
                <a:gd name="T50" fmla="*/ 195 w 959"/>
                <a:gd name="T51" fmla="*/ 212 h 670"/>
                <a:gd name="T52" fmla="*/ 183 w 959"/>
                <a:gd name="T53" fmla="*/ 231 h 670"/>
                <a:gd name="T54" fmla="*/ 175 w 959"/>
                <a:gd name="T55" fmla="*/ 252 h 670"/>
                <a:gd name="T56" fmla="*/ 172 w 959"/>
                <a:gd name="T57" fmla="*/ 275 h 670"/>
                <a:gd name="T58" fmla="*/ 172 w 959"/>
                <a:gd name="T59" fmla="*/ 670 h 670"/>
                <a:gd name="T60" fmla="*/ 0 w 959"/>
                <a:gd name="T61" fmla="*/ 670 h 670"/>
                <a:gd name="T62" fmla="*/ 0 w 959"/>
                <a:gd name="T63" fmla="*/ 205 h 670"/>
                <a:gd name="T64" fmla="*/ 3 w 959"/>
                <a:gd name="T65" fmla="*/ 169 h 670"/>
                <a:gd name="T66" fmla="*/ 12 w 959"/>
                <a:gd name="T67" fmla="*/ 133 h 670"/>
                <a:gd name="T68" fmla="*/ 27 w 959"/>
                <a:gd name="T69" fmla="*/ 101 h 670"/>
                <a:gd name="T70" fmla="*/ 48 w 959"/>
                <a:gd name="T71" fmla="*/ 73 h 670"/>
                <a:gd name="T72" fmla="*/ 72 w 959"/>
                <a:gd name="T73" fmla="*/ 49 h 670"/>
                <a:gd name="T74" fmla="*/ 101 w 959"/>
                <a:gd name="T75" fmla="*/ 29 h 670"/>
                <a:gd name="T76" fmla="*/ 133 w 959"/>
                <a:gd name="T77" fmla="*/ 13 h 670"/>
                <a:gd name="T78" fmla="*/ 167 w 959"/>
                <a:gd name="T79" fmla="*/ 4 h 670"/>
                <a:gd name="T80" fmla="*/ 204 w 959"/>
                <a:gd name="T81" fmla="*/ 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59" h="670">
                  <a:moveTo>
                    <a:pt x="204" y="0"/>
                  </a:moveTo>
                  <a:lnTo>
                    <a:pt x="754" y="0"/>
                  </a:lnTo>
                  <a:lnTo>
                    <a:pt x="792" y="4"/>
                  </a:lnTo>
                  <a:lnTo>
                    <a:pt x="826" y="13"/>
                  </a:lnTo>
                  <a:lnTo>
                    <a:pt x="858" y="29"/>
                  </a:lnTo>
                  <a:lnTo>
                    <a:pt x="886" y="49"/>
                  </a:lnTo>
                  <a:lnTo>
                    <a:pt x="910" y="73"/>
                  </a:lnTo>
                  <a:lnTo>
                    <a:pt x="931" y="101"/>
                  </a:lnTo>
                  <a:lnTo>
                    <a:pt x="947" y="133"/>
                  </a:lnTo>
                  <a:lnTo>
                    <a:pt x="956" y="169"/>
                  </a:lnTo>
                  <a:lnTo>
                    <a:pt x="959" y="205"/>
                  </a:lnTo>
                  <a:lnTo>
                    <a:pt x="959" y="670"/>
                  </a:lnTo>
                  <a:lnTo>
                    <a:pt x="786" y="670"/>
                  </a:lnTo>
                  <a:lnTo>
                    <a:pt x="786" y="275"/>
                  </a:lnTo>
                  <a:lnTo>
                    <a:pt x="783" y="252"/>
                  </a:lnTo>
                  <a:lnTo>
                    <a:pt x="775" y="231"/>
                  </a:lnTo>
                  <a:lnTo>
                    <a:pt x="763" y="212"/>
                  </a:lnTo>
                  <a:lnTo>
                    <a:pt x="748" y="196"/>
                  </a:lnTo>
                  <a:lnTo>
                    <a:pt x="729" y="184"/>
                  </a:lnTo>
                  <a:lnTo>
                    <a:pt x="707" y="176"/>
                  </a:lnTo>
                  <a:lnTo>
                    <a:pt x="684" y="173"/>
                  </a:lnTo>
                  <a:lnTo>
                    <a:pt x="275" y="173"/>
                  </a:lnTo>
                  <a:lnTo>
                    <a:pt x="252" y="176"/>
                  </a:lnTo>
                  <a:lnTo>
                    <a:pt x="230" y="184"/>
                  </a:lnTo>
                  <a:lnTo>
                    <a:pt x="211" y="196"/>
                  </a:lnTo>
                  <a:lnTo>
                    <a:pt x="195" y="212"/>
                  </a:lnTo>
                  <a:lnTo>
                    <a:pt x="183" y="231"/>
                  </a:lnTo>
                  <a:lnTo>
                    <a:pt x="175" y="252"/>
                  </a:lnTo>
                  <a:lnTo>
                    <a:pt x="172" y="275"/>
                  </a:lnTo>
                  <a:lnTo>
                    <a:pt x="172" y="670"/>
                  </a:lnTo>
                  <a:lnTo>
                    <a:pt x="0" y="670"/>
                  </a:lnTo>
                  <a:lnTo>
                    <a:pt x="0" y="205"/>
                  </a:lnTo>
                  <a:lnTo>
                    <a:pt x="3" y="169"/>
                  </a:lnTo>
                  <a:lnTo>
                    <a:pt x="12" y="133"/>
                  </a:lnTo>
                  <a:lnTo>
                    <a:pt x="27" y="101"/>
                  </a:lnTo>
                  <a:lnTo>
                    <a:pt x="48" y="73"/>
                  </a:lnTo>
                  <a:lnTo>
                    <a:pt x="72" y="49"/>
                  </a:lnTo>
                  <a:lnTo>
                    <a:pt x="101" y="29"/>
                  </a:lnTo>
                  <a:lnTo>
                    <a:pt x="133" y="13"/>
                  </a:lnTo>
                  <a:lnTo>
                    <a:pt x="167" y="4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3" name="Freeform 212"/>
            <p:cNvSpPr>
              <a:spLocks/>
            </p:cNvSpPr>
            <p:nvPr/>
          </p:nvSpPr>
          <p:spPr bwMode="auto">
            <a:xfrm>
              <a:off x="6176963" y="2273300"/>
              <a:ext cx="3983038" cy="2619375"/>
            </a:xfrm>
            <a:custGeom>
              <a:avLst/>
              <a:gdLst>
                <a:gd name="T0" fmla="*/ 87 w 2509"/>
                <a:gd name="T1" fmla="*/ 0 h 1650"/>
                <a:gd name="T2" fmla="*/ 2422 w 2509"/>
                <a:gd name="T3" fmla="*/ 0 h 1650"/>
                <a:gd name="T4" fmla="*/ 2445 w 2509"/>
                <a:gd name="T5" fmla="*/ 3 h 1650"/>
                <a:gd name="T6" fmla="*/ 2466 w 2509"/>
                <a:gd name="T7" fmla="*/ 12 h 1650"/>
                <a:gd name="T8" fmla="*/ 2483 w 2509"/>
                <a:gd name="T9" fmla="*/ 25 h 1650"/>
                <a:gd name="T10" fmla="*/ 2497 w 2509"/>
                <a:gd name="T11" fmla="*/ 43 h 1650"/>
                <a:gd name="T12" fmla="*/ 2505 w 2509"/>
                <a:gd name="T13" fmla="*/ 64 h 1650"/>
                <a:gd name="T14" fmla="*/ 2509 w 2509"/>
                <a:gd name="T15" fmla="*/ 87 h 1650"/>
                <a:gd name="T16" fmla="*/ 2509 w 2509"/>
                <a:gd name="T17" fmla="*/ 1563 h 1650"/>
                <a:gd name="T18" fmla="*/ 2505 w 2509"/>
                <a:gd name="T19" fmla="*/ 1586 h 1650"/>
                <a:gd name="T20" fmla="*/ 2497 w 2509"/>
                <a:gd name="T21" fmla="*/ 1607 h 1650"/>
                <a:gd name="T22" fmla="*/ 2483 w 2509"/>
                <a:gd name="T23" fmla="*/ 1625 h 1650"/>
                <a:gd name="T24" fmla="*/ 2466 w 2509"/>
                <a:gd name="T25" fmla="*/ 1638 h 1650"/>
                <a:gd name="T26" fmla="*/ 2445 w 2509"/>
                <a:gd name="T27" fmla="*/ 1647 h 1650"/>
                <a:gd name="T28" fmla="*/ 2422 w 2509"/>
                <a:gd name="T29" fmla="*/ 1650 h 1650"/>
                <a:gd name="T30" fmla="*/ 87 w 2509"/>
                <a:gd name="T31" fmla="*/ 1650 h 1650"/>
                <a:gd name="T32" fmla="*/ 63 w 2509"/>
                <a:gd name="T33" fmla="*/ 1647 h 1650"/>
                <a:gd name="T34" fmla="*/ 43 w 2509"/>
                <a:gd name="T35" fmla="*/ 1638 h 1650"/>
                <a:gd name="T36" fmla="*/ 25 w 2509"/>
                <a:gd name="T37" fmla="*/ 1625 h 1650"/>
                <a:gd name="T38" fmla="*/ 12 w 2509"/>
                <a:gd name="T39" fmla="*/ 1607 h 1650"/>
                <a:gd name="T40" fmla="*/ 3 w 2509"/>
                <a:gd name="T41" fmla="*/ 1586 h 1650"/>
                <a:gd name="T42" fmla="*/ 0 w 2509"/>
                <a:gd name="T43" fmla="*/ 1563 h 1650"/>
                <a:gd name="T44" fmla="*/ 0 w 2509"/>
                <a:gd name="T45" fmla="*/ 87 h 1650"/>
                <a:gd name="T46" fmla="*/ 3 w 2509"/>
                <a:gd name="T47" fmla="*/ 64 h 1650"/>
                <a:gd name="T48" fmla="*/ 12 w 2509"/>
                <a:gd name="T49" fmla="*/ 43 h 1650"/>
                <a:gd name="T50" fmla="*/ 25 w 2509"/>
                <a:gd name="T51" fmla="*/ 25 h 1650"/>
                <a:gd name="T52" fmla="*/ 43 w 2509"/>
                <a:gd name="T53" fmla="*/ 12 h 1650"/>
                <a:gd name="T54" fmla="*/ 63 w 2509"/>
                <a:gd name="T55" fmla="*/ 3 h 1650"/>
                <a:gd name="T56" fmla="*/ 87 w 2509"/>
                <a:gd name="T57" fmla="*/ 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509" h="1650">
                  <a:moveTo>
                    <a:pt x="87" y="0"/>
                  </a:moveTo>
                  <a:lnTo>
                    <a:pt x="2422" y="0"/>
                  </a:lnTo>
                  <a:lnTo>
                    <a:pt x="2445" y="3"/>
                  </a:lnTo>
                  <a:lnTo>
                    <a:pt x="2466" y="12"/>
                  </a:lnTo>
                  <a:lnTo>
                    <a:pt x="2483" y="25"/>
                  </a:lnTo>
                  <a:lnTo>
                    <a:pt x="2497" y="43"/>
                  </a:lnTo>
                  <a:lnTo>
                    <a:pt x="2505" y="64"/>
                  </a:lnTo>
                  <a:lnTo>
                    <a:pt x="2509" y="87"/>
                  </a:lnTo>
                  <a:lnTo>
                    <a:pt x="2509" y="1563"/>
                  </a:lnTo>
                  <a:lnTo>
                    <a:pt x="2505" y="1586"/>
                  </a:lnTo>
                  <a:lnTo>
                    <a:pt x="2497" y="1607"/>
                  </a:lnTo>
                  <a:lnTo>
                    <a:pt x="2483" y="1625"/>
                  </a:lnTo>
                  <a:lnTo>
                    <a:pt x="2466" y="1638"/>
                  </a:lnTo>
                  <a:lnTo>
                    <a:pt x="2445" y="1647"/>
                  </a:lnTo>
                  <a:lnTo>
                    <a:pt x="2422" y="1650"/>
                  </a:lnTo>
                  <a:lnTo>
                    <a:pt x="87" y="1650"/>
                  </a:lnTo>
                  <a:lnTo>
                    <a:pt x="63" y="1647"/>
                  </a:lnTo>
                  <a:lnTo>
                    <a:pt x="43" y="1638"/>
                  </a:lnTo>
                  <a:lnTo>
                    <a:pt x="25" y="1625"/>
                  </a:lnTo>
                  <a:lnTo>
                    <a:pt x="12" y="1607"/>
                  </a:lnTo>
                  <a:lnTo>
                    <a:pt x="3" y="1586"/>
                  </a:lnTo>
                  <a:lnTo>
                    <a:pt x="0" y="1563"/>
                  </a:lnTo>
                  <a:lnTo>
                    <a:pt x="0" y="87"/>
                  </a:lnTo>
                  <a:lnTo>
                    <a:pt x="3" y="64"/>
                  </a:lnTo>
                  <a:lnTo>
                    <a:pt x="12" y="43"/>
                  </a:lnTo>
                  <a:lnTo>
                    <a:pt x="25" y="25"/>
                  </a:lnTo>
                  <a:lnTo>
                    <a:pt x="43" y="12"/>
                  </a:lnTo>
                  <a:lnTo>
                    <a:pt x="63" y="3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4" name="Rectangle 213"/>
            <p:cNvSpPr>
              <a:spLocks noChangeArrowheads="1"/>
            </p:cNvSpPr>
            <p:nvPr/>
          </p:nvSpPr>
          <p:spPr bwMode="auto">
            <a:xfrm>
              <a:off x="6384926" y="2547938"/>
              <a:ext cx="3568700" cy="1916113"/>
            </a:xfrm>
            <a:prstGeom prst="rect">
              <a:avLst/>
            </a:prstGeom>
            <a:solidFill>
              <a:schemeClr val="accent5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5" name="Freeform 214"/>
            <p:cNvSpPr>
              <a:spLocks/>
            </p:cNvSpPr>
            <p:nvPr/>
          </p:nvSpPr>
          <p:spPr bwMode="auto">
            <a:xfrm>
              <a:off x="8118476" y="2365375"/>
              <a:ext cx="100013" cy="100013"/>
            </a:xfrm>
            <a:custGeom>
              <a:avLst/>
              <a:gdLst>
                <a:gd name="T0" fmla="*/ 32 w 63"/>
                <a:gd name="T1" fmla="*/ 0 h 63"/>
                <a:gd name="T2" fmla="*/ 44 w 63"/>
                <a:gd name="T3" fmla="*/ 2 h 63"/>
                <a:gd name="T4" fmla="*/ 54 w 63"/>
                <a:gd name="T5" fmla="*/ 9 h 63"/>
                <a:gd name="T6" fmla="*/ 60 w 63"/>
                <a:gd name="T7" fmla="*/ 19 h 63"/>
                <a:gd name="T8" fmla="*/ 63 w 63"/>
                <a:gd name="T9" fmla="*/ 31 h 63"/>
                <a:gd name="T10" fmla="*/ 60 w 63"/>
                <a:gd name="T11" fmla="*/ 43 h 63"/>
                <a:gd name="T12" fmla="*/ 54 w 63"/>
                <a:gd name="T13" fmla="*/ 53 h 63"/>
                <a:gd name="T14" fmla="*/ 44 w 63"/>
                <a:gd name="T15" fmla="*/ 61 h 63"/>
                <a:gd name="T16" fmla="*/ 32 w 63"/>
                <a:gd name="T17" fmla="*/ 63 h 63"/>
                <a:gd name="T18" fmla="*/ 19 w 63"/>
                <a:gd name="T19" fmla="*/ 61 h 63"/>
                <a:gd name="T20" fmla="*/ 9 w 63"/>
                <a:gd name="T21" fmla="*/ 53 h 63"/>
                <a:gd name="T22" fmla="*/ 2 w 63"/>
                <a:gd name="T23" fmla="*/ 43 h 63"/>
                <a:gd name="T24" fmla="*/ 0 w 63"/>
                <a:gd name="T25" fmla="*/ 31 h 63"/>
                <a:gd name="T26" fmla="*/ 2 w 63"/>
                <a:gd name="T27" fmla="*/ 19 h 63"/>
                <a:gd name="T28" fmla="*/ 9 w 63"/>
                <a:gd name="T29" fmla="*/ 9 h 63"/>
                <a:gd name="T30" fmla="*/ 19 w 63"/>
                <a:gd name="T31" fmla="*/ 2 h 63"/>
                <a:gd name="T32" fmla="*/ 32 w 63"/>
                <a:gd name="T3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" h="63">
                  <a:moveTo>
                    <a:pt x="32" y="0"/>
                  </a:moveTo>
                  <a:lnTo>
                    <a:pt x="44" y="2"/>
                  </a:lnTo>
                  <a:lnTo>
                    <a:pt x="54" y="9"/>
                  </a:lnTo>
                  <a:lnTo>
                    <a:pt x="60" y="19"/>
                  </a:lnTo>
                  <a:lnTo>
                    <a:pt x="63" y="31"/>
                  </a:lnTo>
                  <a:lnTo>
                    <a:pt x="60" y="43"/>
                  </a:lnTo>
                  <a:lnTo>
                    <a:pt x="54" y="53"/>
                  </a:lnTo>
                  <a:lnTo>
                    <a:pt x="44" y="61"/>
                  </a:lnTo>
                  <a:lnTo>
                    <a:pt x="32" y="63"/>
                  </a:lnTo>
                  <a:lnTo>
                    <a:pt x="19" y="61"/>
                  </a:lnTo>
                  <a:lnTo>
                    <a:pt x="9" y="53"/>
                  </a:lnTo>
                  <a:lnTo>
                    <a:pt x="2" y="43"/>
                  </a:lnTo>
                  <a:lnTo>
                    <a:pt x="0" y="31"/>
                  </a:lnTo>
                  <a:lnTo>
                    <a:pt x="2" y="19"/>
                  </a:lnTo>
                  <a:lnTo>
                    <a:pt x="9" y="9"/>
                  </a:lnTo>
                  <a:lnTo>
                    <a:pt x="19" y="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EFFF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6" name="Rectangle 12"/>
            <p:cNvSpPr>
              <a:spLocks noChangeArrowheads="1"/>
            </p:cNvSpPr>
            <p:nvPr/>
          </p:nvSpPr>
          <p:spPr bwMode="auto">
            <a:xfrm>
              <a:off x="8083551" y="4583113"/>
              <a:ext cx="169863" cy="169863"/>
            </a:xfrm>
            <a:prstGeom prst="rect">
              <a:avLst/>
            </a:prstGeom>
            <a:solidFill>
              <a:srgbClr val="DEFFF3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7" name="Freeform 13"/>
            <p:cNvSpPr>
              <a:spLocks/>
            </p:cNvSpPr>
            <p:nvPr/>
          </p:nvSpPr>
          <p:spPr bwMode="auto">
            <a:xfrm>
              <a:off x="5484813" y="4892675"/>
              <a:ext cx="5365750" cy="454025"/>
            </a:xfrm>
            <a:custGeom>
              <a:avLst/>
              <a:gdLst>
                <a:gd name="T0" fmla="*/ 436 w 3380"/>
                <a:gd name="T1" fmla="*/ 0 h 286"/>
                <a:gd name="T2" fmla="*/ 2945 w 3380"/>
                <a:gd name="T3" fmla="*/ 0 h 286"/>
                <a:gd name="T4" fmla="*/ 3380 w 3380"/>
                <a:gd name="T5" fmla="*/ 286 h 286"/>
                <a:gd name="T6" fmla="*/ 0 w 3380"/>
                <a:gd name="T7" fmla="*/ 286 h 286"/>
                <a:gd name="T8" fmla="*/ 436 w 338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80" h="286">
                  <a:moveTo>
                    <a:pt x="436" y="0"/>
                  </a:moveTo>
                  <a:lnTo>
                    <a:pt x="2945" y="0"/>
                  </a:lnTo>
                  <a:lnTo>
                    <a:pt x="3380" y="286"/>
                  </a:lnTo>
                  <a:lnTo>
                    <a:pt x="0" y="286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8" name="Freeform 14"/>
            <p:cNvSpPr>
              <a:spLocks/>
            </p:cNvSpPr>
            <p:nvPr/>
          </p:nvSpPr>
          <p:spPr bwMode="auto">
            <a:xfrm>
              <a:off x="5484813" y="5346700"/>
              <a:ext cx="5365750" cy="254000"/>
            </a:xfrm>
            <a:custGeom>
              <a:avLst/>
              <a:gdLst>
                <a:gd name="T0" fmla="*/ 0 w 3380"/>
                <a:gd name="T1" fmla="*/ 0 h 160"/>
                <a:gd name="T2" fmla="*/ 3380 w 3380"/>
                <a:gd name="T3" fmla="*/ 0 h 160"/>
                <a:gd name="T4" fmla="*/ 3380 w 3380"/>
                <a:gd name="T5" fmla="*/ 97 h 160"/>
                <a:gd name="T6" fmla="*/ 3377 w 3380"/>
                <a:gd name="T7" fmla="*/ 117 h 160"/>
                <a:gd name="T8" fmla="*/ 3368 w 3380"/>
                <a:gd name="T9" fmla="*/ 135 h 160"/>
                <a:gd name="T10" fmla="*/ 3355 w 3380"/>
                <a:gd name="T11" fmla="*/ 148 h 160"/>
                <a:gd name="T12" fmla="*/ 3337 w 3380"/>
                <a:gd name="T13" fmla="*/ 158 h 160"/>
                <a:gd name="T14" fmla="*/ 3318 w 3380"/>
                <a:gd name="T15" fmla="*/ 160 h 160"/>
                <a:gd name="T16" fmla="*/ 63 w 3380"/>
                <a:gd name="T17" fmla="*/ 160 h 160"/>
                <a:gd name="T18" fmla="*/ 43 w 3380"/>
                <a:gd name="T19" fmla="*/ 158 h 160"/>
                <a:gd name="T20" fmla="*/ 25 w 3380"/>
                <a:gd name="T21" fmla="*/ 148 h 160"/>
                <a:gd name="T22" fmla="*/ 12 w 3380"/>
                <a:gd name="T23" fmla="*/ 135 h 160"/>
                <a:gd name="T24" fmla="*/ 3 w 3380"/>
                <a:gd name="T25" fmla="*/ 117 h 160"/>
                <a:gd name="T26" fmla="*/ 0 w 3380"/>
                <a:gd name="T27" fmla="*/ 97 h 160"/>
                <a:gd name="T28" fmla="*/ 0 w 3380"/>
                <a:gd name="T29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80" h="160">
                  <a:moveTo>
                    <a:pt x="0" y="0"/>
                  </a:moveTo>
                  <a:lnTo>
                    <a:pt x="3380" y="0"/>
                  </a:lnTo>
                  <a:lnTo>
                    <a:pt x="3380" y="97"/>
                  </a:lnTo>
                  <a:lnTo>
                    <a:pt x="3377" y="117"/>
                  </a:lnTo>
                  <a:lnTo>
                    <a:pt x="3368" y="135"/>
                  </a:lnTo>
                  <a:lnTo>
                    <a:pt x="3355" y="148"/>
                  </a:lnTo>
                  <a:lnTo>
                    <a:pt x="3337" y="158"/>
                  </a:lnTo>
                  <a:lnTo>
                    <a:pt x="3318" y="160"/>
                  </a:lnTo>
                  <a:lnTo>
                    <a:pt x="63" y="160"/>
                  </a:lnTo>
                  <a:lnTo>
                    <a:pt x="43" y="158"/>
                  </a:lnTo>
                  <a:lnTo>
                    <a:pt x="25" y="148"/>
                  </a:lnTo>
                  <a:lnTo>
                    <a:pt x="12" y="135"/>
                  </a:lnTo>
                  <a:lnTo>
                    <a:pt x="3" y="117"/>
                  </a:lnTo>
                  <a:lnTo>
                    <a:pt x="0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19" name="Rectangle 15"/>
            <p:cNvSpPr>
              <a:spLocks noChangeArrowheads="1"/>
            </p:cNvSpPr>
            <p:nvPr/>
          </p:nvSpPr>
          <p:spPr bwMode="auto">
            <a:xfrm>
              <a:off x="7626351" y="5478463"/>
              <a:ext cx="1084263" cy="6985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0" name="Rectangle 16"/>
            <p:cNvSpPr>
              <a:spLocks noChangeArrowheads="1"/>
            </p:cNvSpPr>
            <p:nvPr/>
          </p:nvSpPr>
          <p:spPr bwMode="auto">
            <a:xfrm>
              <a:off x="5484813" y="5346700"/>
              <a:ext cx="5365750" cy="7778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1" name="Freeform 17"/>
            <p:cNvSpPr>
              <a:spLocks/>
            </p:cNvSpPr>
            <p:nvPr/>
          </p:nvSpPr>
          <p:spPr bwMode="auto">
            <a:xfrm>
              <a:off x="5813426" y="4964113"/>
              <a:ext cx="4710113" cy="306388"/>
            </a:xfrm>
            <a:custGeom>
              <a:avLst/>
              <a:gdLst>
                <a:gd name="T0" fmla="*/ 294 w 2967"/>
                <a:gd name="T1" fmla="*/ 0 h 193"/>
                <a:gd name="T2" fmla="*/ 2674 w 2967"/>
                <a:gd name="T3" fmla="*/ 0 h 193"/>
                <a:gd name="T4" fmla="*/ 2967 w 2967"/>
                <a:gd name="T5" fmla="*/ 193 h 193"/>
                <a:gd name="T6" fmla="*/ 0 w 2967"/>
                <a:gd name="T7" fmla="*/ 193 h 193"/>
                <a:gd name="T8" fmla="*/ 294 w 2967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67" h="193">
                  <a:moveTo>
                    <a:pt x="294" y="0"/>
                  </a:moveTo>
                  <a:lnTo>
                    <a:pt x="2674" y="0"/>
                  </a:lnTo>
                  <a:lnTo>
                    <a:pt x="2967" y="193"/>
                  </a:lnTo>
                  <a:lnTo>
                    <a:pt x="0" y="193"/>
                  </a:lnTo>
                  <a:lnTo>
                    <a:pt x="294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2" name="Rectangle 18"/>
            <p:cNvSpPr>
              <a:spLocks noChangeArrowheads="1"/>
            </p:cNvSpPr>
            <p:nvPr/>
          </p:nvSpPr>
          <p:spPr bwMode="auto">
            <a:xfrm>
              <a:off x="8135938" y="4937125"/>
              <a:ext cx="50800" cy="363538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3" name="Freeform 19"/>
            <p:cNvSpPr>
              <a:spLocks/>
            </p:cNvSpPr>
            <p:nvPr/>
          </p:nvSpPr>
          <p:spPr bwMode="auto">
            <a:xfrm>
              <a:off x="8621713" y="4929188"/>
              <a:ext cx="141288" cy="376238"/>
            </a:xfrm>
            <a:custGeom>
              <a:avLst/>
              <a:gdLst>
                <a:gd name="T0" fmla="*/ 30 w 89"/>
                <a:gd name="T1" fmla="*/ 0 h 237"/>
                <a:gd name="T2" fmla="*/ 89 w 89"/>
                <a:gd name="T3" fmla="*/ 229 h 237"/>
                <a:gd name="T4" fmla="*/ 58 w 89"/>
                <a:gd name="T5" fmla="*/ 237 h 237"/>
                <a:gd name="T6" fmla="*/ 0 w 89"/>
                <a:gd name="T7" fmla="*/ 8 h 237"/>
                <a:gd name="T8" fmla="*/ 30 w 89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237">
                  <a:moveTo>
                    <a:pt x="30" y="0"/>
                  </a:moveTo>
                  <a:lnTo>
                    <a:pt x="89" y="229"/>
                  </a:lnTo>
                  <a:lnTo>
                    <a:pt x="58" y="237"/>
                  </a:lnTo>
                  <a:lnTo>
                    <a:pt x="0" y="8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4" name="Freeform 20"/>
            <p:cNvSpPr>
              <a:spLocks/>
            </p:cNvSpPr>
            <p:nvPr/>
          </p:nvSpPr>
          <p:spPr bwMode="auto">
            <a:xfrm>
              <a:off x="9080501" y="4924425"/>
              <a:ext cx="227013" cy="385763"/>
            </a:xfrm>
            <a:custGeom>
              <a:avLst/>
              <a:gdLst>
                <a:gd name="T0" fmla="*/ 29 w 143"/>
                <a:gd name="T1" fmla="*/ 0 h 243"/>
                <a:gd name="T2" fmla="*/ 143 w 143"/>
                <a:gd name="T3" fmla="*/ 229 h 243"/>
                <a:gd name="T4" fmla="*/ 114 w 143"/>
                <a:gd name="T5" fmla="*/ 243 h 243"/>
                <a:gd name="T6" fmla="*/ 0 w 143"/>
                <a:gd name="T7" fmla="*/ 14 h 243"/>
                <a:gd name="T8" fmla="*/ 29 w 143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3" h="243">
                  <a:moveTo>
                    <a:pt x="29" y="0"/>
                  </a:moveTo>
                  <a:lnTo>
                    <a:pt x="143" y="229"/>
                  </a:lnTo>
                  <a:lnTo>
                    <a:pt x="114" y="243"/>
                  </a:lnTo>
                  <a:lnTo>
                    <a:pt x="0" y="1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5" name="Freeform 21"/>
            <p:cNvSpPr>
              <a:spLocks/>
            </p:cNvSpPr>
            <p:nvPr/>
          </p:nvSpPr>
          <p:spPr bwMode="auto">
            <a:xfrm>
              <a:off x="9536113" y="4921250"/>
              <a:ext cx="325438" cy="395288"/>
            </a:xfrm>
            <a:custGeom>
              <a:avLst/>
              <a:gdLst>
                <a:gd name="T0" fmla="*/ 25 w 205"/>
                <a:gd name="T1" fmla="*/ 0 h 249"/>
                <a:gd name="T2" fmla="*/ 205 w 205"/>
                <a:gd name="T3" fmla="*/ 229 h 249"/>
                <a:gd name="T4" fmla="*/ 179 w 205"/>
                <a:gd name="T5" fmla="*/ 249 h 249"/>
                <a:gd name="T6" fmla="*/ 0 w 205"/>
                <a:gd name="T7" fmla="*/ 20 h 249"/>
                <a:gd name="T8" fmla="*/ 25 w 205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249">
                  <a:moveTo>
                    <a:pt x="25" y="0"/>
                  </a:moveTo>
                  <a:lnTo>
                    <a:pt x="205" y="229"/>
                  </a:lnTo>
                  <a:lnTo>
                    <a:pt x="179" y="249"/>
                  </a:lnTo>
                  <a:lnTo>
                    <a:pt x="0" y="2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6" name="Rectangle 22"/>
            <p:cNvSpPr>
              <a:spLocks noChangeArrowheads="1"/>
            </p:cNvSpPr>
            <p:nvPr/>
          </p:nvSpPr>
          <p:spPr bwMode="auto">
            <a:xfrm>
              <a:off x="6030913" y="5018088"/>
              <a:ext cx="4259263" cy="50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7" name="Freeform 23"/>
            <p:cNvSpPr>
              <a:spLocks/>
            </p:cNvSpPr>
            <p:nvPr/>
          </p:nvSpPr>
          <p:spPr bwMode="auto">
            <a:xfrm>
              <a:off x="7559676" y="4929188"/>
              <a:ext cx="142875" cy="376238"/>
            </a:xfrm>
            <a:custGeom>
              <a:avLst/>
              <a:gdLst>
                <a:gd name="T0" fmla="*/ 58 w 90"/>
                <a:gd name="T1" fmla="*/ 0 h 237"/>
                <a:gd name="T2" fmla="*/ 90 w 90"/>
                <a:gd name="T3" fmla="*/ 8 h 237"/>
                <a:gd name="T4" fmla="*/ 32 w 90"/>
                <a:gd name="T5" fmla="*/ 237 h 237"/>
                <a:gd name="T6" fmla="*/ 0 w 90"/>
                <a:gd name="T7" fmla="*/ 229 h 237"/>
                <a:gd name="T8" fmla="*/ 58 w 90"/>
                <a:gd name="T9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237">
                  <a:moveTo>
                    <a:pt x="58" y="0"/>
                  </a:moveTo>
                  <a:lnTo>
                    <a:pt x="90" y="8"/>
                  </a:lnTo>
                  <a:lnTo>
                    <a:pt x="32" y="237"/>
                  </a:lnTo>
                  <a:lnTo>
                    <a:pt x="0" y="229"/>
                  </a:lnTo>
                  <a:lnTo>
                    <a:pt x="5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8" name="Freeform 24"/>
            <p:cNvSpPr>
              <a:spLocks/>
            </p:cNvSpPr>
            <p:nvPr/>
          </p:nvSpPr>
          <p:spPr bwMode="auto">
            <a:xfrm>
              <a:off x="7015163" y="4924425"/>
              <a:ext cx="228600" cy="385763"/>
            </a:xfrm>
            <a:custGeom>
              <a:avLst/>
              <a:gdLst>
                <a:gd name="T0" fmla="*/ 114 w 144"/>
                <a:gd name="T1" fmla="*/ 0 h 243"/>
                <a:gd name="T2" fmla="*/ 144 w 144"/>
                <a:gd name="T3" fmla="*/ 14 h 243"/>
                <a:gd name="T4" fmla="*/ 28 w 144"/>
                <a:gd name="T5" fmla="*/ 243 h 243"/>
                <a:gd name="T6" fmla="*/ 0 w 144"/>
                <a:gd name="T7" fmla="*/ 229 h 243"/>
                <a:gd name="T8" fmla="*/ 114 w 144"/>
                <a:gd name="T9" fmla="*/ 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243">
                  <a:moveTo>
                    <a:pt x="114" y="0"/>
                  </a:moveTo>
                  <a:lnTo>
                    <a:pt x="144" y="14"/>
                  </a:lnTo>
                  <a:lnTo>
                    <a:pt x="28" y="243"/>
                  </a:lnTo>
                  <a:lnTo>
                    <a:pt x="0" y="229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29" name="Freeform 25"/>
            <p:cNvSpPr>
              <a:spLocks/>
            </p:cNvSpPr>
            <p:nvPr/>
          </p:nvSpPr>
          <p:spPr bwMode="auto">
            <a:xfrm>
              <a:off x="6461126" y="4921250"/>
              <a:ext cx="327025" cy="395288"/>
            </a:xfrm>
            <a:custGeom>
              <a:avLst/>
              <a:gdLst>
                <a:gd name="T0" fmla="*/ 180 w 206"/>
                <a:gd name="T1" fmla="*/ 0 h 249"/>
                <a:gd name="T2" fmla="*/ 206 w 206"/>
                <a:gd name="T3" fmla="*/ 20 h 249"/>
                <a:gd name="T4" fmla="*/ 25 w 206"/>
                <a:gd name="T5" fmla="*/ 249 h 249"/>
                <a:gd name="T6" fmla="*/ 0 w 206"/>
                <a:gd name="T7" fmla="*/ 229 h 249"/>
                <a:gd name="T8" fmla="*/ 180 w 206"/>
                <a:gd name="T9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249">
                  <a:moveTo>
                    <a:pt x="180" y="0"/>
                  </a:moveTo>
                  <a:lnTo>
                    <a:pt x="206" y="20"/>
                  </a:lnTo>
                  <a:lnTo>
                    <a:pt x="25" y="249"/>
                  </a:lnTo>
                  <a:lnTo>
                    <a:pt x="0" y="229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0" name="Rectangle 26"/>
            <p:cNvSpPr>
              <a:spLocks noChangeArrowheads="1"/>
            </p:cNvSpPr>
            <p:nvPr/>
          </p:nvSpPr>
          <p:spPr bwMode="auto">
            <a:xfrm>
              <a:off x="5875338" y="5145088"/>
              <a:ext cx="4638675" cy="50800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1" name="Freeform 27"/>
            <p:cNvSpPr>
              <a:spLocks/>
            </p:cNvSpPr>
            <p:nvPr/>
          </p:nvSpPr>
          <p:spPr bwMode="auto">
            <a:xfrm>
              <a:off x="6969126" y="2835275"/>
              <a:ext cx="585788" cy="727075"/>
            </a:xfrm>
            <a:custGeom>
              <a:avLst/>
              <a:gdLst>
                <a:gd name="T0" fmla="*/ 184 w 369"/>
                <a:gd name="T1" fmla="*/ 0 h 458"/>
                <a:gd name="T2" fmla="*/ 217 w 369"/>
                <a:gd name="T3" fmla="*/ 4 h 458"/>
                <a:gd name="T4" fmla="*/ 246 w 369"/>
                <a:gd name="T5" fmla="*/ 10 h 458"/>
                <a:gd name="T6" fmla="*/ 272 w 369"/>
                <a:gd name="T7" fmla="*/ 22 h 458"/>
                <a:gd name="T8" fmla="*/ 295 w 369"/>
                <a:gd name="T9" fmla="*/ 38 h 458"/>
                <a:gd name="T10" fmla="*/ 315 w 369"/>
                <a:gd name="T11" fmla="*/ 56 h 458"/>
                <a:gd name="T12" fmla="*/ 331 w 369"/>
                <a:gd name="T13" fmla="*/ 77 h 458"/>
                <a:gd name="T14" fmla="*/ 344 w 369"/>
                <a:gd name="T15" fmla="*/ 102 h 458"/>
                <a:gd name="T16" fmla="*/ 354 w 369"/>
                <a:gd name="T17" fmla="*/ 128 h 458"/>
                <a:gd name="T18" fmla="*/ 362 w 369"/>
                <a:gd name="T19" fmla="*/ 155 h 458"/>
                <a:gd name="T20" fmla="*/ 366 w 369"/>
                <a:gd name="T21" fmla="*/ 185 h 458"/>
                <a:gd name="T22" fmla="*/ 369 w 369"/>
                <a:gd name="T23" fmla="*/ 215 h 458"/>
                <a:gd name="T24" fmla="*/ 367 w 369"/>
                <a:gd name="T25" fmla="*/ 245 h 458"/>
                <a:gd name="T26" fmla="*/ 363 w 369"/>
                <a:gd name="T27" fmla="*/ 274 h 458"/>
                <a:gd name="T28" fmla="*/ 356 w 369"/>
                <a:gd name="T29" fmla="*/ 303 h 458"/>
                <a:gd name="T30" fmla="*/ 348 w 369"/>
                <a:gd name="T31" fmla="*/ 331 h 458"/>
                <a:gd name="T32" fmla="*/ 336 w 369"/>
                <a:gd name="T33" fmla="*/ 357 h 458"/>
                <a:gd name="T34" fmla="*/ 321 w 369"/>
                <a:gd name="T35" fmla="*/ 381 h 458"/>
                <a:gd name="T36" fmla="*/ 305 w 369"/>
                <a:gd name="T37" fmla="*/ 403 h 458"/>
                <a:gd name="T38" fmla="*/ 285 w 369"/>
                <a:gd name="T39" fmla="*/ 422 h 458"/>
                <a:gd name="T40" fmla="*/ 263 w 369"/>
                <a:gd name="T41" fmla="*/ 437 h 458"/>
                <a:gd name="T42" fmla="*/ 239 w 369"/>
                <a:gd name="T43" fmla="*/ 448 h 458"/>
                <a:gd name="T44" fmla="*/ 212 w 369"/>
                <a:gd name="T45" fmla="*/ 456 h 458"/>
                <a:gd name="T46" fmla="*/ 184 w 369"/>
                <a:gd name="T47" fmla="*/ 458 h 458"/>
                <a:gd name="T48" fmla="*/ 155 w 369"/>
                <a:gd name="T49" fmla="*/ 456 h 458"/>
                <a:gd name="T50" fmla="*/ 129 w 369"/>
                <a:gd name="T51" fmla="*/ 448 h 458"/>
                <a:gd name="T52" fmla="*/ 106 w 369"/>
                <a:gd name="T53" fmla="*/ 437 h 458"/>
                <a:gd name="T54" fmla="*/ 84 w 369"/>
                <a:gd name="T55" fmla="*/ 422 h 458"/>
                <a:gd name="T56" fmla="*/ 64 w 369"/>
                <a:gd name="T57" fmla="*/ 403 h 458"/>
                <a:gd name="T58" fmla="*/ 47 w 369"/>
                <a:gd name="T59" fmla="*/ 381 h 458"/>
                <a:gd name="T60" fmla="*/ 33 w 369"/>
                <a:gd name="T61" fmla="*/ 357 h 458"/>
                <a:gd name="T62" fmla="*/ 21 w 369"/>
                <a:gd name="T63" fmla="*/ 331 h 458"/>
                <a:gd name="T64" fmla="*/ 12 w 369"/>
                <a:gd name="T65" fmla="*/ 303 h 458"/>
                <a:gd name="T66" fmla="*/ 6 w 369"/>
                <a:gd name="T67" fmla="*/ 274 h 458"/>
                <a:gd name="T68" fmla="*/ 1 w 369"/>
                <a:gd name="T69" fmla="*/ 245 h 458"/>
                <a:gd name="T70" fmla="*/ 0 w 369"/>
                <a:gd name="T71" fmla="*/ 215 h 458"/>
                <a:gd name="T72" fmla="*/ 1 w 369"/>
                <a:gd name="T73" fmla="*/ 185 h 458"/>
                <a:gd name="T74" fmla="*/ 7 w 369"/>
                <a:gd name="T75" fmla="*/ 155 h 458"/>
                <a:gd name="T76" fmla="*/ 13 w 369"/>
                <a:gd name="T77" fmla="*/ 128 h 458"/>
                <a:gd name="T78" fmla="*/ 24 w 369"/>
                <a:gd name="T79" fmla="*/ 102 h 458"/>
                <a:gd name="T80" fmla="*/ 37 w 369"/>
                <a:gd name="T81" fmla="*/ 77 h 458"/>
                <a:gd name="T82" fmla="*/ 54 w 369"/>
                <a:gd name="T83" fmla="*/ 56 h 458"/>
                <a:gd name="T84" fmla="*/ 74 w 369"/>
                <a:gd name="T85" fmla="*/ 38 h 458"/>
                <a:gd name="T86" fmla="*/ 96 w 369"/>
                <a:gd name="T87" fmla="*/ 22 h 458"/>
                <a:gd name="T88" fmla="*/ 122 w 369"/>
                <a:gd name="T89" fmla="*/ 10 h 458"/>
                <a:gd name="T90" fmla="*/ 152 w 369"/>
                <a:gd name="T91" fmla="*/ 4 h 458"/>
                <a:gd name="T92" fmla="*/ 184 w 369"/>
                <a:gd name="T93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69" h="458">
                  <a:moveTo>
                    <a:pt x="184" y="0"/>
                  </a:moveTo>
                  <a:lnTo>
                    <a:pt x="217" y="4"/>
                  </a:lnTo>
                  <a:lnTo>
                    <a:pt x="246" y="10"/>
                  </a:lnTo>
                  <a:lnTo>
                    <a:pt x="272" y="22"/>
                  </a:lnTo>
                  <a:lnTo>
                    <a:pt x="295" y="38"/>
                  </a:lnTo>
                  <a:lnTo>
                    <a:pt x="315" y="56"/>
                  </a:lnTo>
                  <a:lnTo>
                    <a:pt x="331" y="77"/>
                  </a:lnTo>
                  <a:lnTo>
                    <a:pt x="344" y="102"/>
                  </a:lnTo>
                  <a:lnTo>
                    <a:pt x="354" y="128"/>
                  </a:lnTo>
                  <a:lnTo>
                    <a:pt x="362" y="155"/>
                  </a:lnTo>
                  <a:lnTo>
                    <a:pt x="366" y="185"/>
                  </a:lnTo>
                  <a:lnTo>
                    <a:pt x="369" y="215"/>
                  </a:lnTo>
                  <a:lnTo>
                    <a:pt x="367" y="245"/>
                  </a:lnTo>
                  <a:lnTo>
                    <a:pt x="363" y="274"/>
                  </a:lnTo>
                  <a:lnTo>
                    <a:pt x="356" y="303"/>
                  </a:lnTo>
                  <a:lnTo>
                    <a:pt x="348" y="331"/>
                  </a:lnTo>
                  <a:lnTo>
                    <a:pt x="336" y="357"/>
                  </a:lnTo>
                  <a:lnTo>
                    <a:pt x="321" y="381"/>
                  </a:lnTo>
                  <a:lnTo>
                    <a:pt x="305" y="403"/>
                  </a:lnTo>
                  <a:lnTo>
                    <a:pt x="285" y="422"/>
                  </a:lnTo>
                  <a:lnTo>
                    <a:pt x="263" y="437"/>
                  </a:lnTo>
                  <a:lnTo>
                    <a:pt x="239" y="448"/>
                  </a:lnTo>
                  <a:lnTo>
                    <a:pt x="212" y="456"/>
                  </a:lnTo>
                  <a:lnTo>
                    <a:pt x="184" y="458"/>
                  </a:lnTo>
                  <a:lnTo>
                    <a:pt x="155" y="456"/>
                  </a:lnTo>
                  <a:lnTo>
                    <a:pt x="129" y="448"/>
                  </a:lnTo>
                  <a:lnTo>
                    <a:pt x="106" y="437"/>
                  </a:lnTo>
                  <a:lnTo>
                    <a:pt x="84" y="422"/>
                  </a:lnTo>
                  <a:lnTo>
                    <a:pt x="64" y="403"/>
                  </a:lnTo>
                  <a:lnTo>
                    <a:pt x="47" y="381"/>
                  </a:lnTo>
                  <a:lnTo>
                    <a:pt x="33" y="357"/>
                  </a:lnTo>
                  <a:lnTo>
                    <a:pt x="21" y="331"/>
                  </a:lnTo>
                  <a:lnTo>
                    <a:pt x="12" y="303"/>
                  </a:lnTo>
                  <a:lnTo>
                    <a:pt x="6" y="274"/>
                  </a:lnTo>
                  <a:lnTo>
                    <a:pt x="1" y="245"/>
                  </a:lnTo>
                  <a:lnTo>
                    <a:pt x="0" y="215"/>
                  </a:lnTo>
                  <a:lnTo>
                    <a:pt x="1" y="185"/>
                  </a:lnTo>
                  <a:lnTo>
                    <a:pt x="7" y="155"/>
                  </a:lnTo>
                  <a:lnTo>
                    <a:pt x="13" y="128"/>
                  </a:lnTo>
                  <a:lnTo>
                    <a:pt x="24" y="102"/>
                  </a:lnTo>
                  <a:lnTo>
                    <a:pt x="37" y="77"/>
                  </a:lnTo>
                  <a:lnTo>
                    <a:pt x="54" y="56"/>
                  </a:lnTo>
                  <a:lnTo>
                    <a:pt x="74" y="38"/>
                  </a:lnTo>
                  <a:lnTo>
                    <a:pt x="96" y="22"/>
                  </a:lnTo>
                  <a:lnTo>
                    <a:pt x="122" y="10"/>
                  </a:lnTo>
                  <a:lnTo>
                    <a:pt x="152" y="4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2" name="Freeform 28"/>
            <p:cNvSpPr>
              <a:spLocks/>
            </p:cNvSpPr>
            <p:nvPr/>
          </p:nvSpPr>
          <p:spPr bwMode="auto">
            <a:xfrm>
              <a:off x="6605588" y="3535363"/>
              <a:ext cx="1311275" cy="647700"/>
            </a:xfrm>
            <a:custGeom>
              <a:avLst/>
              <a:gdLst>
                <a:gd name="T0" fmla="*/ 269 w 826"/>
                <a:gd name="T1" fmla="*/ 0 h 408"/>
                <a:gd name="T2" fmla="*/ 292 w 826"/>
                <a:gd name="T3" fmla="*/ 23 h 408"/>
                <a:gd name="T4" fmla="*/ 318 w 826"/>
                <a:gd name="T5" fmla="*/ 40 h 408"/>
                <a:gd name="T6" fmla="*/ 347 w 826"/>
                <a:gd name="T7" fmla="*/ 55 h 408"/>
                <a:gd name="T8" fmla="*/ 379 w 826"/>
                <a:gd name="T9" fmla="*/ 63 h 408"/>
                <a:gd name="T10" fmla="*/ 413 w 826"/>
                <a:gd name="T11" fmla="*/ 66 h 408"/>
                <a:gd name="T12" fmla="*/ 448 w 826"/>
                <a:gd name="T13" fmla="*/ 63 h 408"/>
                <a:gd name="T14" fmla="*/ 479 w 826"/>
                <a:gd name="T15" fmla="*/ 55 h 408"/>
                <a:gd name="T16" fmla="*/ 508 w 826"/>
                <a:gd name="T17" fmla="*/ 40 h 408"/>
                <a:gd name="T18" fmla="*/ 535 w 826"/>
                <a:gd name="T19" fmla="*/ 23 h 408"/>
                <a:gd name="T20" fmla="*/ 558 w 826"/>
                <a:gd name="T21" fmla="*/ 0 h 408"/>
                <a:gd name="T22" fmla="*/ 598 w 826"/>
                <a:gd name="T23" fmla="*/ 16 h 408"/>
                <a:gd name="T24" fmla="*/ 633 w 826"/>
                <a:gd name="T25" fmla="*/ 36 h 408"/>
                <a:gd name="T26" fmla="*/ 666 w 826"/>
                <a:gd name="T27" fmla="*/ 60 h 408"/>
                <a:gd name="T28" fmla="*/ 695 w 826"/>
                <a:gd name="T29" fmla="*/ 88 h 408"/>
                <a:gd name="T30" fmla="*/ 723 w 826"/>
                <a:gd name="T31" fmla="*/ 119 h 408"/>
                <a:gd name="T32" fmla="*/ 746 w 826"/>
                <a:gd name="T33" fmla="*/ 153 h 408"/>
                <a:gd name="T34" fmla="*/ 767 w 826"/>
                <a:gd name="T35" fmla="*/ 189 h 408"/>
                <a:gd name="T36" fmla="*/ 785 w 826"/>
                <a:gd name="T37" fmla="*/ 229 h 408"/>
                <a:gd name="T38" fmla="*/ 799 w 826"/>
                <a:gd name="T39" fmla="*/ 270 h 408"/>
                <a:gd name="T40" fmla="*/ 811 w 826"/>
                <a:gd name="T41" fmla="*/ 315 h 408"/>
                <a:gd name="T42" fmla="*/ 820 w 826"/>
                <a:gd name="T43" fmla="*/ 361 h 408"/>
                <a:gd name="T44" fmla="*/ 826 w 826"/>
                <a:gd name="T45" fmla="*/ 408 h 408"/>
                <a:gd name="T46" fmla="*/ 0 w 826"/>
                <a:gd name="T47" fmla="*/ 408 h 408"/>
                <a:gd name="T48" fmla="*/ 7 w 826"/>
                <a:gd name="T49" fmla="*/ 361 h 408"/>
                <a:gd name="T50" fmla="*/ 16 w 826"/>
                <a:gd name="T51" fmla="*/ 315 h 408"/>
                <a:gd name="T52" fmla="*/ 28 w 826"/>
                <a:gd name="T53" fmla="*/ 270 h 408"/>
                <a:gd name="T54" fmla="*/ 42 w 826"/>
                <a:gd name="T55" fmla="*/ 229 h 408"/>
                <a:gd name="T56" fmla="*/ 60 w 826"/>
                <a:gd name="T57" fmla="*/ 189 h 408"/>
                <a:gd name="T58" fmla="*/ 81 w 826"/>
                <a:gd name="T59" fmla="*/ 153 h 408"/>
                <a:gd name="T60" fmla="*/ 104 w 826"/>
                <a:gd name="T61" fmla="*/ 119 h 408"/>
                <a:gd name="T62" fmla="*/ 130 w 826"/>
                <a:gd name="T63" fmla="*/ 88 h 408"/>
                <a:gd name="T64" fmla="*/ 160 w 826"/>
                <a:gd name="T65" fmla="*/ 60 h 408"/>
                <a:gd name="T66" fmla="*/ 193 w 826"/>
                <a:gd name="T67" fmla="*/ 36 h 408"/>
                <a:gd name="T68" fmla="*/ 229 w 826"/>
                <a:gd name="T69" fmla="*/ 16 h 408"/>
                <a:gd name="T70" fmla="*/ 269 w 826"/>
                <a:gd name="T7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26" h="408">
                  <a:moveTo>
                    <a:pt x="269" y="0"/>
                  </a:moveTo>
                  <a:lnTo>
                    <a:pt x="292" y="23"/>
                  </a:lnTo>
                  <a:lnTo>
                    <a:pt x="318" y="40"/>
                  </a:lnTo>
                  <a:lnTo>
                    <a:pt x="347" y="55"/>
                  </a:lnTo>
                  <a:lnTo>
                    <a:pt x="379" y="63"/>
                  </a:lnTo>
                  <a:lnTo>
                    <a:pt x="413" y="66"/>
                  </a:lnTo>
                  <a:lnTo>
                    <a:pt x="448" y="63"/>
                  </a:lnTo>
                  <a:lnTo>
                    <a:pt x="479" y="55"/>
                  </a:lnTo>
                  <a:lnTo>
                    <a:pt x="508" y="40"/>
                  </a:lnTo>
                  <a:lnTo>
                    <a:pt x="535" y="23"/>
                  </a:lnTo>
                  <a:lnTo>
                    <a:pt x="558" y="0"/>
                  </a:lnTo>
                  <a:lnTo>
                    <a:pt x="598" y="16"/>
                  </a:lnTo>
                  <a:lnTo>
                    <a:pt x="633" y="36"/>
                  </a:lnTo>
                  <a:lnTo>
                    <a:pt x="666" y="60"/>
                  </a:lnTo>
                  <a:lnTo>
                    <a:pt x="695" y="88"/>
                  </a:lnTo>
                  <a:lnTo>
                    <a:pt x="723" y="119"/>
                  </a:lnTo>
                  <a:lnTo>
                    <a:pt x="746" y="153"/>
                  </a:lnTo>
                  <a:lnTo>
                    <a:pt x="767" y="189"/>
                  </a:lnTo>
                  <a:lnTo>
                    <a:pt x="785" y="229"/>
                  </a:lnTo>
                  <a:lnTo>
                    <a:pt x="799" y="270"/>
                  </a:lnTo>
                  <a:lnTo>
                    <a:pt x="811" y="315"/>
                  </a:lnTo>
                  <a:lnTo>
                    <a:pt x="820" y="361"/>
                  </a:lnTo>
                  <a:lnTo>
                    <a:pt x="826" y="408"/>
                  </a:lnTo>
                  <a:lnTo>
                    <a:pt x="0" y="408"/>
                  </a:lnTo>
                  <a:lnTo>
                    <a:pt x="7" y="361"/>
                  </a:lnTo>
                  <a:lnTo>
                    <a:pt x="16" y="315"/>
                  </a:lnTo>
                  <a:lnTo>
                    <a:pt x="28" y="270"/>
                  </a:lnTo>
                  <a:lnTo>
                    <a:pt x="42" y="229"/>
                  </a:lnTo>
                  <a:lnTo>
                    <a:pt x="60" y="189"/>
                  </a:lnTo>
                  <a:lnTo>
                    <a:pt x="81" y="153"/>
                  </a:lnTo>
                  <a:lnTo>
                    <a:pt x="104" y="119"/>
                  </a:lnTo>
                  <a:lnTo>
                    <a:pt x="130" y="88"/>
                  </a:lnTo>
                  <a:lnTo>
                    <a:pt x="160" y="60"/>
                  </a:lnTo>
                  <a:lnTo>
                    <a:pt x="193" y="36"/>
                  </a:lnTo>
                  <a:lnTo>
                    <a:pt x="229" y="16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>
                <a:alpha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3" name="Freeform 29"/>
            <p:cNvSpPr>
              <a:spLocks/>
            </p:cNvSpPr>
            <p:nvPr/>
          </p:nvSpPr>
          <p:spPr bwMode="auto">
            <a:xfrm>
              <a:off x="8120063" y="3887788"/>
              <a:ext cx="1562100" cy="295275"/>
            </a:xfrm>
            <a:custGeom>
              <a:avLst/>
              <a:gdLst>
                <a:gd name="T0" fmla="*/ 21 w 984"/>
                <a:gd name="T1" fmla="*/ 0 h 186"/>
                <a:gd name="T2" fmla="*/ 964 w 984"/>
                <a:gd name="T3" fmla="*/ 0 h 186"/>
                <a:gd name="T4" fmla="*/ 975 w 984"/>
                <a:gd name="T5" fmla="*/ 2 h 186"/>
                <a:gd name="T6" fmla="*/ 982 w 984"/>
                <a:gd name="T7" fmla="*/ 10 h 186"/>
                <a:gd name="T8" fmla="*/ 984 w 984"/>
                <a:gd name="T9" fmla="*/ 21 h 186"/>
                <a:gd name="T10" fmla="*/ 984 w 984"/>
                <a:gd name="T11" fmla="*/ 165 h 186"/>
                <a:gd name="T12" fmla="*/ 982 w 984"/>
                <a:gd name="T13" fmla="*/ 176 h 186"/>
                <a:gd name="T14" fmla="*/ 975 w 984"/>
                <a:gd name="T15" fmla="*/ 184 h 186"/>
                <a:gd name="T16" fmla="*/ 964 w 984"/>
                <a:gd name="T17" fmla="*/ 186 h 186"/>
                <a:gd name="T18" fmla="*/ 21 w 984"/>
                <a:gd name="T19" fmla="*/ 186 h 186"/>
                <a:gd name="T20" fmla="*/ 11 w 984"/>
                <a:gd name="T21" fmla="*/ 184 h 186"/>
                <a:gd name="T22" fmla="*/ 3 w 984"/>
                <a:gd name="T23" fmla="*/ 176 h 186"/>
                <a:gd name="T24" fmla="*/ 0 w 984"/>
                <a:gd name="T25" fmla="*/ 165 h 186"/>
                <a:gd name="T26" fmla="*/ 0 w 984"/>
                <a:gd name="T27" fmla="*/ 21 h 186"/>
                <a:gd name="T28" fmla="*/ 3 w 984"/>
                <a:gd name="T29" fmla="*/ 10 h 186"/>
                <a:gd name="T30" fmla="*/ 11 w 984"/>
                <a:gd name="T31" fmla="*/ 2 h 186"/>
                <a:gd name="T32" fmla="*/ 21 w 984"/>
                <a:gd name="T33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6">
                  <a:moveTo>
                    <a:pt x="21" y="0"/>
                  </a:moveTo>
                  <a:lnTo>
                    <a:pt x="964" y="0"/>
                  </a:lnTo>
                  <a:lnTo>
                    <a:pt x="975" y="2"/>
                  </a:lnTo>
                  <a:lnTo>
                    <a:pt x="982" y="10"/>
                  </a:lnTo>
                  <a:lnTo>
                    <a:pt x="984" y="21"/>
                  </a:lnTo>
                  <a:lnTo>
                    <a:pt x="984" y="165"/>
                  </a:lnTo>
                  <a:lnTo>
                    <a:pt x="982" y="176"/>
                  </a:lnTo>
                  <a:lnTo>
                    <a:pt x="975" y="184"/>
                  </a:lnTo>
                  <a:lnTo>
                    <a:pt x="964" y="186"/>
                  </a:lnTo>
                  <a:lnTo>
                    <a:pt x="21" y="186"/>
                  </a:lnTo>
                  <a:lnTo>
                    <a:pt x="11" y="184"/>
                  </a:lnTo>
                  <a:lnTo>
                    <a:pt x="3" y="176"/>
                  </a:lnTo>
                  <a:lnTo>
                    <a:pt x="0" y="165"/>
                  </a:lnTo>
                  <a:lnTo>
                    <a:pt x="0" y="21"/>
                  </a:lnTo>
                  <a:lnTo>
                    <a:pt x="3" y="10"/>
                  </a:lnTo>
                  <a:lnTo>
                    <a:pt x="11" y="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4" name="Freeform 30"/>
            <p:cNvSpPr>
              <a:spLocks/>
            </p:cNvSpPr>
            <p:nvPr/>
          </p:nvSpPr>
          <p:spPr bwMode="auto">
            <a:xfrm>
              <a:off x="8120063" y="369093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7 h 71"/>
                <a:gd name="T12" fmla="*/ 381 w 381"/>
                <a:gd name="T13" fmla="*/ 63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3 h 71"/>
                <a:gd name="T32" fmla="*/ 0 w 381"/>
                <a:gd name="T33" fmla="*/ 7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7"/>
                  </a:lnTo>
                  <a:lnTo>
                    <a:pt x="381" y="63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3"/>
                  </a:lnTo>
                  <a:lnTo>
                    <a:pt x="0" y="7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5" name="Freeform 31"/>
            <p:cNvSpPr>
              <a:spLocks/>
            </p:cNvSpPr>
            <p:nvPr/>
          </p:nvSpPr>
          <p:spPr bwMode="auto">
            <a:xfrm>
              <a:off x="8120063" y="3232150"/>
              <a:ext cx="1562100" cy="296863"/>
            </a:xfrm>
            <a:custGeom>
              <a:avLst/>
              <a:gdLst>
                <a:gd name="T0" fmla="*/ 21 w 984"/>
                <a:gd name="T1" fmla="*/ 0 h 187"/>
                <a:gd name="T2" fmla="*/ 964 w 984"/>
                <a:gd name="T3" fmla="*/ 0 h 187"/>
                <a:gd name="T4" fmla="*/ 975 w 984"/>
                <a:gd name="T5" fmla="*/ 3 h 187"/>
                <a:gd name="T6" fmla="*/ 982 w 984"/>
                <a:gd name="T7" fmla="*/ 11 h 187"/>
                <a:gd name="T8" fmla="*/ 984 w 984"/>
                <a:gd name="T9" fmla="*/ 21 h 187"/>
                <a:gd name="T10" fmla="*/ 984 w 984"/>
                <a:gd name="T11" fmla="*/ 166 h 187"/>
                <a:gd name="T12" fmla="*/ 982 w 984"/>
                <a:gd name="T13" fmla="*/ 177 h 187"/>
                <a:gd name="T14" fmla="*/ 975 w 984"/>
                <a:gd name="T15" fmla="*/ 184 h 187"/>
                <a:gd name="T16" fmla="*/ 964 w 984"/>
                <a:gd name="T17" fmla="*/ 187 h 187"/>
                <a:gd name="T18" fmla="*/ 21 w 984"/>
                <a:gd name="T19" fmla="*/ 187 h 187"/>
                <a:gd name="T20" fmla="*/ 11 w 984"/>
                <a:gd name="T21" fmla="*/ 184 h 187"/>
                <a:gd name="T22" fmla="*/ 3 w 984"/>
                <a:gd name="T23" fmla="*/ 177 h 187"/>
                <a:gd name="T24" fmla="*/ 0 w 984"/>
                <a:gd name="T25" fmla="*/ 166 h 187"/>
                <a:gd name="T26" fmla="*/ 0 w 984"/>
                <a:gd name="T27" fmla="*/ 21 h 187"/>
                <a:gd name="T28" fmla="*/ 3 w 984"/>
                <a:gd name="T29" fmla="*/ 11 h 187"/>
                <a:gd name="T30" fmla="*/ 11 w 984"/>
                <a:gd name="T31" fmla="*/ 3 h 187"/>
                <a:gd name="T32" fmla="*/ 21 w 984"/>
                <a:gd name="T33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4" h="187">
                  <a:moveTo>
                    <a:pt x="21" y="0"/>
                  </a:moveTo>
                  <a:lnTo>
                    <a:pt x="964" y="0"/>
                  </a:lnTo>
                  <a:lnTo>
                    <a:pt x="975" y="3"/>
                  </a:lnTo>
                  <a:lnTo>
                    <a:pt x="982" y="11"/>
                  </a:lnTo>
                  <a:lnTo>
                    <a:pt x="984" y="21"/>
                  </a:lnTo>
                  <a:lnTo>
                    <a:pt x="984" y="166"/>
                  </a:lnTo>
                  <a:lnTo>
                    <a:pt x="982" y="177"/>
                  </a:lnTo>
                  <a:lnTo>
                    <a:pt x="975" y="184"/>
                  </a:lnTo>
                  <a:lnTo>
                    <a:pt x="964" y="187"/>
                  </a:lnTo>
                  <a:lnTo>
                    <a:pt x="21" y="187"/>
                  </a:lnTo>
                  <a:lnTo>
                    <a:pt x="11" y="184"/>
                  </a:lnTo>
                  <a:lnTo>
                    <a:pt x="3" y="177"/>
                  </a:lnTo>
                  <a:lnTo>
                    <a:pt x="0" y="166"/>
                  </a:lnTo>
                  <a:lnTo>
                    <a:pt x="0" y="21"/>
                  </a:lnTo>
                  <a:lnTo>
                    <a:pt x="3" y="11"/>
                  </a:lnTo>
                  <a:lnTo>
                    <a:pt x="11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6" name="Freeform 32"/>
            <p:cNvSpPr>
              <a:spLocks/>
            </p:cNvSpPr>
            <p:nvPr/>
          </p:nvSpPr>
          <p:spPr bwMode="auto">
            <a:xfrm>
              <a:off x="8120063" y="3036888"/>
              <a:ext cx="604838" cy="112713"/>
            </a:xfrm>
            <a:custGeom>
              <a:avLst/>
              <a:gdLst>
                <a:gd name="T0" fmla="*/ 8 w 381"/>
                <a:gd name="T1" fmla="*/ 0 h 71"/>
                <a:gd name="T2" fmla="*/ 373 w 381"/>
                <a:gd name="T3" fmla="*/ 0 h 71"/>
                <a:gd name="T4" fmla="*/ 376 w 381"/>
                <a:gd name="T5" fmla="*/ 0 h 71"/>
                <a:gd name="T6" fmla="*/ 378 w 381"/>
                <a:gd name="T7" fmla="*/ 2 h 71"/>
                <a:gd name="T8" fmla="*/ 379 w 381"/>
                <a:gd name="T9" fmla="*/ 4 h 71"/>
                <a:gd name="T10" fmla="*/ 381 w 381"/>
                <a:gd name="T11" fmla="*/ 8 h 71"/>
                <a:gd name="T12" fmla="*/ 381 w 381"/>
                <a:gd name="T13" fmla="*/ 64 h 71"/>
                <a:gd name="T14" fmla="*/ 379 w 381"/>
                <a:gd name="T15" fmla="*/ 67 h 71"/>
                <a:gd name="T16" fmla="*/ 378 w 381"/>
                <a:gd name="T17" fmla="*/ 69 h 71"/>
                <a:gd name="T18" fmla="*/ 376 w 381"/>
                <a:gd name="T19" fmla="*/ 71 h 71"/>
                <a:gd name="T20" fmla="*/ 373 w 381"/>
                <a:gd name="T21" fmla="*/ 71 h 71"/>
                <a:gd name="T22" fmla="*/ 8 w 381"/>
                <a:gd name="T23" fmla="*/ 71 h 71"/>
                <a:gd name="T24" fmla="*/ 5 w 381"/>
                <a:gd name="T25" fmla="*/ 71 h 71"/>
                <a:gd name="T26" fmla="*/ 2 w 381"/>
                <a:gd name="T27" fmla="*/ 69 h 71"/>
                <a:gd name="T28" fmla="*/ 1 w 381"/>
                <a:gd name="T29" fmla="*/ 67 h 71"/>
                <a:gd name="T30" fmla="*/ 0 w 381"/>
                <a:gd name="T31" fmla="*/ 64 h 71"/>
                <a:gd name="T32" fmla="*/ 0 w 381"/>
                <a:gd name="T33" fmla="*/ 8 h 71"/>
                <a:gd name="T34" fmla="*/ 1 w 381"/>
                <a:gd name="T35" fmla="*/ 4 h 71"/>
                <a:gd name="T36" fmla="*/ 2 w 381"/>
                <a:gd name="T37" fmla="*/ 2 h 71"/>
                <a:gd name="T38" fmla="*/ 5 w 381"/>
                <a:gd name="T39" fmla="*/ 0 h 71"/>
                <a:gd name="T40" fmla="*/ 8 w 381"/>
                <a:gd name="T4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1" h="71">
                  <a:moveTo>
                    <a:pt x="8" y="0"/>
                  </a:moveTo>
                  <a:lnTo>
                    <a:pt x="373" y="0"/>
                  </a:lnTo>
                  <a:lnTo>
                    <a:pt x="376" y="0"/>
                  </a:lnTo>
                  <a:lnTo>
                    <a:pt x="378" y="2"/>
                  </a:lnTo>
                  <a:lnTo>
                    <a:pt x="379" y="4"/>
                  </a:lnTo>
                  <a:lnTo>
                    <a:pt x="381" y="8"/>
                  </a:lnTo>
                  <a:lnTo>
                    <a:pt x="381" y="64"/>
                  </a:lnTo>
                  <a:lnTo>
                    <a:pt x="379" y="67"/>
                  </a:lnTo>
                  <a:lnTo>
                    <a:pt x="378" y="69"/>
                  </a:lnTo>
                  <a:lnTo>
                    <a:pt x="376" y="71"/>
                  </a:lnTo>
                  <a:lnTo>
                    <a:pt x="373" y="71"/>
                  </a:lnTo>
                  <a:lnTo>
                    <a:pt x="8" y="71"/>
                  </a:lnTo>
                  <a:lnTo>
                    <a:pt x="5" y="71"/>
                  </a:lnTo>
                  <a:lnTo>
                    <a:pt x="2" y="69"/>
                  </a:lnTo>
                  <a:lnTo>
                    <a:pt x="1" y="67"/>
                  </a:lnTo>
                  <a:lnTo>
                    <a:pt x="0" y="64"/>
                  </a:lnTo>
                  <a:lnTo>
                    <a:pt x="0" y="8"/>
                  </a:lnTo>
                  <a:lnTo>
                    <a:pt x="1" y="4"/>
                  </a:lnTo>
                  <a:lnTo>
                    <a:pt x="2" y="2"/>
                  </a:lnTo>
                  <a:lnTo>
                    <a:pt x="5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bg1">
                <a:alpha val="47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7" name="Freeform 33"/>
            <p:cNvSpPr>
              <a:spLocks/>
            </p:cNvSpPr>
            <p:nvPr/>
          </p:nvSpPr>
          <p:spPr bwMode="auto">
            <a:xfrm>
              <a:off x="8747126" y="1677988"/>
              <a:ext cx="1851025" cy="1174750"/>
            </a:xfrm>
            <a:custGeom>
              <a:avLst/>
              <a:gdLst>
                <a:gd name="T0" fmla="*/ 38 w 1166"/>
                <a:gd name="T1" fmla="*/ 0 h 740"/>
                <a:gd name="T2" fmla="*/ 1127 w 1166"/>
                <a:gd name="T3" fmla="*/ 0 h 740"/>
                <a:gd name="T4" fmla="*/ 1142 w 1166"/>
                <a:gd name="T5" fmla="*/ 4 h 740"/>
                <a:gd name="T6" fmla="*/ 1155 w 1166"/>
                <a:gd name="T7" fmla="*/ 11 h 740"/>
                <a:gd name="T8" fmla="*/ 1163 w 1166"/>
                <a:gd name="T9" fmla="*/ 23 h 740"/>
                <a:gd name="T10" fmla="*/ 1166 w 1166"/>
                <a:gd name="T11" fmla="*/ 39 h 740"/>
                <a:gd name="T12" fmla="*/ 1166 w 1166"/>
                <a:gd name="T13" fmla="*/ 702 h 740"/>
                <a:gd name="T14" fmla="*/ 1163 w 1166"/>
                <a:gd name="T15" fmla="*/ 717 h 740"/>
                <a:gd name="T16" fmla="*/ 1155 w 1166"/>
                <a:gd name="T17" fmla="*/ 729 h 740"/>
                <a:gd name="T18" fmla="*/ 1142 w 1166"/>
                <a:gd name="T19" fmla="*/ 738 h 740"/>
                <a:gd name="T20" fmla="*/ 1127 w 1166"/>
                <a:gd name="T21" fmla="*/ 740 h 740"/>
                <a:gd name="T22" fmla="*/ 38 w 1166"/>
                <a:gd name="T23" fmla="*/ 740 h 740"/>
                <a:gd name="T24" fmla="*/ 23 w 1166"/>
                <a:gd name="T25" fmla="*/ 738 h 740"/>
                <a:gd name="T26" fmla="*/ 11 w 1166"/>
                <a:gd name="T27" fmla="*/ 729 h 740"/>
                <a:gd name="T28" fmla="*/ 2 w 1166"/>
                <a:gd name="T29" fmla="*/ 717 h 740"/>
                <a:gd name="T30" fmla="*/ 0 w 1166"/>
                <a:gd name="T31" fmla="*/ 702 h 740"/>
                <a:gd name="T32" fmla="*/ 0 w 1166"/>
                <a:gd name="T33" fmla="*/ 39 h 740"/>
                <a:gd name="T34" fmla="*/ 2 w 1166"/>
                <a:gd name="T35" fmla="*/ 23 h 740"/>
                <a:gd name="T36" fmla="*/ 11 w 1166"/>
                <a:gd name="T37" fmla="*/ 11 h 740"/>
                <a:gd name="T38" fmla="*/ 23 w 1166"/>
                <a:gd name="T39" fmla="*/ 4 h 740"/>
                <a:gd name="T40" fmla="*/ 38 w 1166"/>
                <a:gd name="T41" fmla="*/ 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66" h="740">
                  <a:moveTo>
                    <a:pt x="38" y="0"/>
                  </a:moveTo>
                  <a:lnTo>
                    <a:pt x="1127" y="0"/>
                  </a:lnTo>
                  <a:lnTo>
                    <a:pt x="1142" y="4"/>
                  </a:lnTo>
                  <a:lnTo>
                    <a:pt x="1155" y="11"/>
                  </a:lnTo>
                  <a:lnTo>
                    <a:pt x="1163" y="23"/>
                  </a:lnTo>
                  <a:lnTo>
                    <a:pt x="1166" y="39"/>
                  </a:lnTo>
                  <a:lnTo>
                    <a:pt x="1166" y="702"/>
                  </a:lnTo>
                  <a:lnTo>
                    <a:pt x="1163" y="717"/>
                  </a:lnTo>
                  <a:lnTo>
                    <a:pt x="1155" y="729"/>
                  </a:lnTo>
                  <a:lnTo>
                    <a:pt x="1142" y="738"/>
                  </a:lnTo>
                  <a:lnTo>
                    <a:pt x="1127" y="740"/>
                  </a:lnTo>
                  <a:lnTo>
                    <a:pt x="38" y="740"/>
                  </a:lnTo>
                  <a:lnTo>
                    <a:pt x="23" y="738"/>
                  </a:lnTo>
                  <a:lnTo>
                    <a:pt x="11" y="729"/>
                  </a:lnTo>
                  <a:lnTo>
                    <a:pt x="2" y="717"/>
                  </a:lnTo>
                  <a:lnTo>
                    <a:pt x="0" y="702"/>
                  </a:lnTo>
                  <a:lnTo>
                    <a:pt x="0" y="39"/>
                  </a:lnTo>
                  <a:lnTo>
                    <a:pt x="2" y="23"/>
                  </a:lnTo>
                  <a:lnTo>
                    <a:pt x="11" y="11"/>
                  </a:lnTo>
                  <a:lnTo>
                    <a:pt x="23" y="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8" name="Rectangle 34"/>
            <p:cNvSpPr>
              <a:spLocks noChangeArrowheads="1"/>
            </p:cNvSpPr>
            <p:nvPr/>
          </p:nvSpPr>
          <p:spPr bwMode="auto">
            <a:xfrm>
              <a:off x="8747126" y="2503488"/>
              <a:ext cx="1851025" cy="219075"/>
            </a:xfrm>
            <a:prstGeom prst="rect">
              <a:avLst/>
            </a:prstGeom>
            <a:solidFill>
              <a:schemeClr val="accent6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39" name="Freeform 35"/>
            <p:cNvSpPr>
              <a:spLocks/>
            </p:cNvSpPr>
            <p:nvPr/>
          </p:nvSpPr>
          <p:spPr bwMode="auto">
            <a:xfrm>
              <a:off x="8859838" y="1787525"/>
              <a:ext cx="420688" cy="300038"/>
            </a:xfrm>
            <a:custGeom>
              <a:avLst/>
              <a:gdLst>
                <a:gd name="T0" fmla="*/ 22 w 265"/>
                <a:gd name="T1" fmla="*/ 0 h 189"/>
                <a:gd name="T2" fmla="*/ 245 w 265"/>
                <a:gd name="T3" fmla="*/ 0 h 189"/>
                <a:gd name="T4" fmla="*/ 256 w 265"/>
                <a:gd name="T5" fmla="*/ 3 h 189"/>
                <a:gd name="T6" fmla="*/ 263 w 265"/>
                <a:gd name="T7" fmla="*/ 11 h 189"/>
                <a:gd name="T8" fmla="*/ 265 w 265"/>
                <a:gd name="T9" fmla="*/ 21 h 189"/>
                <a:gd name="T10" fmla="*/ 265 w 265"/>
                <a:gd name="T11" fmla="*/ 168 h 189"/>
                <a:gd name="T12" fmla="*/ 263 w 265"/>
                <a:gd name="T13" fmla="*/ 179 h 189"/>
                <a:gd name="T14" fmla="*/ 256 w 265"/>
                <a:gd name="T15" fmla="*/ 187 h 189"/>
                <a:gd name="T16" fmla="*/ 245 w 265"/>
                <a:gd name="T17" fmla="*/ 189 h 189"/>
                <a:gd name="T18" fmla="*/ 22 w 265"/>
                <a:gd name="T19" fmla="*/ 189 h 189"/>
                <a:gd name="T20" fmla="*/ 11 w 265"/>
                <a:gd name="T21" fmla="*/ 187 h 189"/>
                <a:gd name="T22" fmla="*/ 4 w 265"/>
                <a:gd name="T23" fmla="*/ 179 h 189"/>
                <a:gd name="T24" fmla="*/ 0 w 265"/>
                <a:gd name="T25" fmla="*/ 168 h 189"/>
                <a:gd name="T26" fmla="*/ 0 w 265"/>
                <a:gd name="T27" fmla="*/ 21 h 189"/>
                <a:gd name="T28" fmla="*/ 4 w 265"/>
                <a:gd name="T29" fmla="*/ 11 h 189"/>
                <a:gd name="T30" fmla="*/ 11 w 265"/>
                <a:gd name="T31" fmla="*/ 3 h 189"/>
                <a:gd name="T32" fmla="*/ 22 w 265"/>
                <a:gd name="T33" fmla="*/ 0 h 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5" h="189">
                  <a:moveTo>
                    <a:pt x="22" y="0"/>
                  </a:moveTo>
                  <a:lnTo>
                    <a:pt x="245" y="0"/>
                  </a:lnTo>
                  <a:lnTo>
                    <a:pt x="256" y="3"/>
                  </a:lnTo>
                  <a:lnTo>
                    <a:pt x="263" y="11"/>
                  </a:lnTo>
                  <a:lnTo>
                    <a:pt x="265" y="21"/>
                  </a:lnTo>
                  <a:lnTo>
                    <a:pt x="265" y="168"/>
                  </a:lnTo>
                  <a:lnTo>
                    <a:pt x="263" y="179"/>
                  </a:lnTo>
                  <a:lnTo>
                    <a:pt x="256" y="187"/>
                  </a:lnTo>
                  <a:lnTo>
                    <a:pt x="245" y="189"/>
                  </a:lnTo>
                  <a:lnTo>
                    <a:pt x="22" y="189"/>
                  </a:lnTo>
                  <a:lnTo>
                    <a:pt x="11" y="187"/>
                  </a:lnTo>
                  <a:lnTo>
                    <a:pt x="4" y="179"/>
                  </a:lnTo>
                  <a:lnTo>
                    <a:pt x="0" y="168"/>
                  </a:lnTo>
                  <a:lnTo>
                    <a:pt x="0" y="21"/>
                  </a:lnTo>
                  <a:lnTo>
                    <a:pt x="4" y="11"/>
                  </a:lnTo>
                  <a:lnTo>
                    <a:pt x="11" y="3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</p:grpSp>
      <p:grpSp>
        <p:nvGrpSpPr>
          <p:cNvPr id="284" name="Group 283"/>
          <p:cNvGrpSpPr/>
          <p:nvPr/>
        </p:nvGrpSpPr>
        <p:grpSpPr>
          <a:xfrm>
            <a:off x="6298669" y="4781649"/>
            <a:ext cx="1930931" cy="1625890"/>
            <a:chOff x="5965826" y="1566863"/>
            <a:chExt cx="4140200" cy="3486150"/>
          </a:xfrm>
        </p:grpSpPr>
        <p:sp>
          <p:nvSpPr>
            <p:cNvPr id="287" name="Freeform 8"/>
            <p:cNvSpPr>
              <a:spLocks/>
            </p:cNvSpPr>
            <p:nvPr/>
          </p:nvSpPr>
          <p:spPr bwMode="auto">
            <a:xfrm>
              <a:off x="7623176" y="4522788"/>
              <a:ext cx="1211263" cy="530225"/>
            </a:xfrm>
            <a:custGeom>
              <a:avLst/>
              <a:gdLst>
                <a:gd name="T0" fmla="*/ 368 w 1524"/>
                <a:gd name="T1" fmla="*/ 0 h 669"/>
                <a:gd name="T2" fmla="*/ 1154 w 1524"/>
                <a:gd name="T3" fmla="*/ 0 h 669"/>
                <a:gd name="T4" fmla="*/ 1524 w 1524"/>
                <a:gd name="T5" fmla="*/ 669 h 669"/>
                <a:gd name="T6" fmla="*/ 0 w 1524"/>
                <a:gd name="T7" fmla="*/ 669 h 669"/>
                <a:gd name="T8" fmla="*/ 368 w 1524"/>
                <a:gd name="T9" fmla="*/ 0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4" h="669">
                  <a:moveTo>
                    <a:pt x="368" y="0"/>
                  </a:moveTo>
                  <a:lnTo>
                    <a:pt x="1154" y="0"/>
                  </a:lnTo>
                  <a:lnTo>
                    <a:pt x="1524" y="669"/>
                  </a:lnTo>
                  <a:lnTo>
                    <a:pt x="0" y="669"/>
                  </a:lnTo>
                  <a:lnTo>
                    <a:pt x="368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88" name="Freeform 9"/>
            <p:cNvSpPr>
              <a:spLocks/>
            </p:cNvSpPr>
            <p:nvPr/>
          </p:nvSpPr>
          <p:spPr bwMode="auto">
            <a:xfrm>
              <a:off x="6605588" y="2232026"/>
              <a:ext cx="3244850" cy="2425700"/>
            </a:xfrm>
            <a:custGeom>
              <a:avLst/>
              <a:gdLst>
                <a:gd name="T0" fmla="*/ 190 w 4088"/>
                <a:gd name="T1" fmla="*/ 0 h 3056"/>
                <a:gd name="T2" fmla="*/ 3898 w 4088"/>
                <a:gd name="T3" fmla="*/ 0 h 3056"/>
                <a:gd name="T4" fmla="*/ 3943 w 4088"/>
                <a:gd name="T5" fmla="*/ 6 h 3056"/>
                <a:gd name="T6" fmla="*/ 3982 w 4088"/>
                <a:gd name="T7" fmla="*/ 19 h 3056"/>
                <a:gd name="T8" fmla="*/ 4018 w 4088"/>
                <a:gd name="T9" fmla="*/ 41 h 3056"/>
                <a:gd name="T10" fmla="*/ 4046 w 4088"/>
                <a:gd name="T11" fmla="*/ 71 h 3056"/>
                <a:gd name="T12" fmla="*/ 4069 w 4088"/>
                <a:gd name="T13" fmla="*/ 107 h 3056"/>
                <a:gd name="T14" fmla="*/ 4084 w 4088"/>
                <a:gd name="T15" fmla="*/ 147 h 3056"/>
                <a:gd name="T16" fmla="*/ 4088 w 4088"/>
                <a:gd name="T17" fmla="*/ 190 h 3056"/>
                <a:gd name="T18" fmla="*/ 4088 w 4088"/>
                <a:gd name="T19" fmla="*/ 2865 h 3056"/>
                <a:gd name="T20" fmla="*/ 4084 w 4088"/>
                <a:gd name="T21" fmla="*/ 2909 h 3056"/>
                <a:gd name="T22" fmla="*/ 4069 w 4088"/>
                <a:gd name="T23" fmla="*/ 2948 h 3056"/>
                <a:gd name="T24" fmla="*/ 4046 w 4088"/>
                <a:gd name="T25" fmla="*/ 2984 h 3056"/>
                <a:gd name="T26" fmla="*/ 4018 w 4088"/>
                <a:gd name="T27" fmla="*/ 3014 h 3056"/>
                <a:gd name="T28" fmla="*/ 3982 w 4088"/>
                <a:gd name="T29" fmla="*/ 3037 h 3056"/>
                <a:gd name="T30" fmla="*/ 3943 w 4088"/>
                <a:gd name="T31" fmla="*/ 3050 h 3056"/>
                <a:gd name="T32" fmla="*/ 3898 w 4088"/>
                <a:gd name="T33" fmla="*/ 3056 h 3056"/>
                <a:gd name="T34" fmla="*/ 190 w 4088"/>
                <a:gd name="T35" fmla="*/ 3056 h 3056"/>
                <a:gd name="T36" fmla="*/ 147 w 4088"/>
                <a:gd name="T37" fmla="*/ 3050 h 3056"/>
                <a:gd name="T38" fmla="*/ 106 w 4088"/>
                <a:gd name="T39" fmla="*/ 3037 h 3056"/>
                <a:gd name="T40" fmla="*/ 72 w 4088"/>
                <a:gd name="T41" fmla="*/ 3014 h 3056"/>
                <a:gd name="T42" fmla="*/ 42 w 4088"/>
                <a:gd name="T43" fmla="*/ 2984 h 3056"/>
                <a:gd name="T44" fmla="*/ 19 w 4088"/>
                <a:gd name="T45" fmla="*/ 2948 h 3056"/>
                <a:gd name="T46" fmla="*/ 6 w 4088"/>
                <a:gd name="T47" fmla="*/ 2909 h 3056"/>
                <a:gd name="T48" fmla="*/ 0 w 4088"/>
                <a:gd name="T49" fmla="*/ 2865 h 3056"/>
                <a:gd name="T50" fmla="*/ 0 w 4088"/>
                <a:gd name="T51" fmla="*/ 190 h 3056"/>
                <a:gd name="T52" fmla="*/ 6 w 4088"/>
                <a:gd name="T53" fmla="*/ 147 h 3056"/>
                <a:gd name="T54" fmla="*/ 19 w 4088"/>
                <a:gd name="T55" fmla="*/ 107 h 3056"/>
                <a:gd name="T56" fmla="*/ 42 w 4088"/>
                <a:gd name="T57" fmla="*/ 71 h 3056"/>
                <a:gd name="T58" fmla="*/ 72 w 4088"/>
                <a:gd name="T59" fmla="*/ 41 h 3056"/>
                <a:gd name="T60" fmla="*/ 106 w 4088"/>
                <a:gd name="T61" fmla="*/ 19 h 3056"/>
                <a:gd name="T62" fmla="*/ 147 w 4088"/>
                <a:gd name="T63" fmla="*/ 6 h 3056"/>
                <a:gd name="T64" fmla="*/ 190 w 4088"/>
                <a:gd name="T65" fmla="*/ 0 h 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88" h="3056">
                  <a:moveTo>
                    <a:pt x="190" y="0"/>
                  </a:moveTo>
                  <a:lnTo>
                    <a:pt x="3898" y="0"/>
                  </a:lnTo>
                  <a:lnTo>
                    <a:pt x="3943" y="6"/>
                  </a:lnTo>
                  <a:lnTo>
                    <a:pt x="3982" y="19"/>
                  </a:lnTo>
                  <a:lnTo>
                    <a:pt x="4018" y="41"/>
                  </a:lnTo>
                  <a:lnTo>
                    <a:pt x="4046" y="71"/>
                  </a:lnTo>
                  <a:lnTo>
                    <a:pt x="4069" y="107"/>
                  </a:lnTo>
                  <a:lnTo>
                    <a:pt x="4084" y="147"/>
                  </a:lnTo>
                  <a:lnTo>
                    <a:pt x="4088" y="190"/>
                  </a:lnTo>
                  <a:lnTo>
                    <a:pt x="4088" y="2865"/>
                  </a:lnTo>
                  <a:lnTo>
                    <a:pt x="4084" y="2909"/>
                  </a:lnTo>
                  <a:lnTo>
                    <a:pt x="4069" y="2948"/>
                  </a:lnTo>
                  <a:lnTo>
                    <a:pt x="4046" y="2984"/>
                  </a:lnTo>
                  <a:lnTo>
                    <a:pt x="4018" y="3014"/>
                  </a:lnTo>
                  <a:lnTo>
                    <a:pt x="3982" y="3037"/>
                  </a:lnTo>
                  <a:lnTo>
                    <a:pt x="3943" y="3050"/>
                  </a:lnTo>
                  <a:lnTo>
                    <a:pt x="3898" y="3056"/>
                  </a:lnTo>
                  <a:lnTo>
                    <a:pt x="190" y="3056"/>
                  </a:lnTo>
                  <a:lnTo>
                    <a:pt x="147" y="3050"/>
                  </a:lnTo>
                  <a:lnTo>
                    <a:pt x="106" y="3037"/>
                  </a:lnTo>
                  <a:lnTo>
                    <a:pt x="72" y="3014"/>
                  </a:lnTo>
                  <a:lnTo>
                    <a:pt x="42" y="2984"/>
                  </a:lnTo>
                  <a:lnTo>
                    <a:pt x="19" y="2948"/>
                  </a:lnTo>
                  <a:lnTo>
                    <a:pt x="6" y="2909"/>
                  </a:lnTo>
                  <a:lnTo>
                    <a:pt x="0" y="2865"/>
                  </a:lnTo>
                  <a:lnTo>
                    <a:pt x="0" y="190"/>
                  </a:lnTo>
                  <a:lnTo>
                    <a:pt x="6" y="147"/>
                  </a:lnTo>
                  <a:lnTo>
                    <a:pt x="19" y="107"/>
                  </a:lnTo>
                  <a:lnTo>
                    <a:pt x="42" y="71"/>
                  </a:lnTo>
                  <a:lnTo>
                    <a:pt x="72" y="41"/>
                  </a:lnTo>
                  <a:lnTo>
                    <a:pt x="106" y="19"/>
                  </a:lnTo>
                  <a:lnTo>
                    <a:pt x="147" y="6"/>
                  </a:lnTo>
                  <a:lnTo>
                    <a:pt x="19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89" name="Freeform 10"/>
            <p:cNvSpPr>
              <a:spLocks/>
            </p:cNvSpPr>
            <p:nvPr/>
          </p:nvSpPr>
          <p:spPr bwMode="auto">
            <a:xfrm>
              <a:off x="96488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9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9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9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9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0" name="Freeform 11"/>
            <p:cNvSpPr>
              <a:spLocks/>
            </p:cNvSpPr>
            <p:nvPr/>
          </p:nvSpPr>
          <p:spPr bwMode="auto">
            <a:xfrm>
              <a:off x="9572626" y="4505326"/>
              <a:ext cx="38100" cy="38100"/>
            </a:xfrm>
            <a:custGeom>
              <a:avLst/>
              <a:gdLst>
                <a:gd name="T0" fmla="*/ 24 w 49"/>
                <a:gd name="T1" fmla="*/ 0 h 49"/>
                <a:gd name="T2" fmla="*/ 32 w 49"/>
                <a:gd name="T3" fmla="*/ 0 h 49"/>
                <a:gd name="T4" fmla="*/ 38 w 49"/>
                <a:gd name="T5" fmla="*/ 3 h 49"/>
                <a:gd name="T6" fmla="*/ 43 w 49"/>
                <a:gd name="T7" fmla="*/ 9 h 49"/>
                <a:gd name="T8" fmla="*/ 47 w 49"/>
                <a:gd name="T9" fmla="*/ 17 h 49"/>
                <a:gd name="T10" fmla="*/ 49 w 49"/>
                <a:gd name="T11" fmla="*/ 24 h 49"/>
                <a:gd name="T12" fmla="*/ 47 w 49"/>
                <a:gd name="T13" fmla="*/ 32 h 49"/>
                <a:gd name="T14" fmla="*/ 43 w 49"/>
                <a:gd name="T15" fmla="*/ 37 h 49"/>
                <a:gd name="T16" fmla="*/ 38 w 49"/>
                <a:gd name="T17" fmla="*/ 43 h 49"/>
                <a:gd name="T18" fmla="*/ 32 w 49"/>
                <a:gd name="T19" fmla="*/ 47 h 49"/>
                <a:gd name="T20" fmla="*/ 24 w 49"/>
                <a:gd name="T21" fmla="*/ 49 h 49"/>
                <a:gd name="T22" fmla="*/ 17 w 49"/>
                <a:gd name="T23" fmla="*/ 47 h 49"/>
                <a:gd name="T24" fmla="*/ 9 w 49"/>
                <a:gd name="T25" fmla="*/ 43 h 49"/>
                <a:gd name="T26" fmla="*/ 4 w 49"/>
                <a:gd name="T27" fmla="*/ 37 h 49"/>
                <a:gd name="T28" fmla="*/ 0 w 49"/>
                <a:gd name="T29" fmla="*/ 32 h 49"/>
                <a:gd name="T30" fmla="*/ 0 w 49"/>
                <a:gd name="T31" fmla="*/ 24 h 49"/>
                <a:gd name="T32" fmla="*/ 0 w 49"/>
                <a:gd name="T33" fmla="*/ 17 h 49"/>
                <a:gd name="T34" fmla="*/ 4 w 49"/>
                <a:gd name="T35" fmla="*/ 9 h 49"/>
                <a:gd name="T36" fmla="*/ 9 w 49"/>
                <a:gd name="T37" fmla="*/ 3 h 49"/>
                <a:gd name="T38" fmla="*/ 17 w 49"/>
                <a:gd name="T39" fmla="*/ 0 h 49"/>
                <a:gd name="T40" fmla="*/ 24 w 49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9" h="49">
                  <a:moveTo>
                    <a:pt x="24" y="0"/>
                  </a:moveTo>
                  <a:lnTo>
                    <a:pt x="32" y="0"/>
                  </a:lnTo>
                  <a:lnTo>
                    <a:pt x="38" y="3"/>
                  </a:lnTo>
                  <a:lnTo>
                    <a:pt x="43" y="9"/>
                  </a:lnTo>
                  <a:lnTo>
                    <a:pt x="47" y="17"/>
                  </a:lnTo>
                  <a:lnTo>
                    <a:pt x="49" y="24"/>
                  </a:lnTo>
                  <a:lnTo>
                    <a:pt x="47" y="32"/>
                  </a:lnTo>
                  <a:lnTo>
                    <a:pt x="43" y="37"/>
                  </a:lnTo>
                  <a:lnTo>
                    <a:pt x="38" y="43"/>
                  </a:lnTo>
                  <a:lnTo>
                    <a:pt x="32" y="47"/>
                  </a:lnTo>
                  <a:lnTo>
                    <a:pt x="24" y="49"/>
                  </a:lnTo>
                  <a:lnTo>
                    <a:pt x="17" y="47"/>
                  </a:lnTo>
                  <a:lnTo>
                    <a:pt x="9" y="43"/>
                  </a:lnTo>
                  <a:lnTo>
                    <a:pt x="4" y="37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4" y="9"/>
                  </a:lnTo>
                  <a:lnTo>
                    <a:pt x="9" y="3"/>
                  </a:lnTo>
                  <a:lnTo>
                    <a:pt x="17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1" name="Freeform 12"/>
            <p:cNvSpPr>
              <a:spLocks/>
            </p:cNvSpPr>
            <p:nvPr/>
          </p:nvSpPr>
          <p:spPr bwMode="auto">
            <a:xfrm>
              <a:off x="9494838" y="4505326"/>
              <a:ext cx="39688" cy="38100"/>
            </a:xfrm>
            <a:custGeom>
              <a:avLst/>
              <a:gdLst>
                <a:gd name="T0" fmla="*/ 25 w 51"/>
                <a:gd name="T1" fmla="*/ 0 h 49"/>
                <a:gd name="T2" fmla="*/ 34 w 51"/>
                <a:gd name="T3" fmla="*/ 0 h 49"/>
                <a:gd name="T4" fmla="*/ 40 w 51"/>
                <a:gd name="T5" fmla="*/ 3 h 49"/>
                <a:gd name="T6" fmla="*/ 45 w 51"/>
                <a:gd name="T7" fmla="*/ 9 h 49"/>
                <a:gd name="T8" fmla="*/ 49 w 51"/>
                <a:gd name="T9" fmla="*/ 17 h 49"/>
                <a:gd name="T10" fmla="*/ 51 w 51"/>
                <a:gd name="T11" fmla="*/ 24 h 49"/>
                <a:gd name="T12" fmla="*/ 49 w 51"/>
                <a:gd name="T13" fmla="*/ 32 h 49"/>
                <a:gd name="T14" fmla="*/ 45 w 51"/>
                <a:gd name="T15" fmla="*/ 37 h 49"/>
                <a:gd name="T16" fmla="*/ 40 w 51"/>
                <a:gd name="T17" fmla="*/ 43 h 49"/>
                <a:gd name="T18" fmla="*/ 34 w 51"/>
                <a:gd name="T19" fmla="*/ 47 h 49"/>
                <a:gd name="T20" fmla="*/ 25 w 51"/>
                <a:gd name="T21" fmla="*/ 49 h 49"/>
                <a:gd name="T22" fmla="*/ 17 w 51"/>
                <a:gd name="T23" fmla="*/ 47 h 49"/>
                <a:gd name="T24" fmla="*/ 11 w 51"/>
                <a:gd name="T25" fmla="*/ 43 h 49"/>
                <a:gd name="T26" fmla="*/ 6 w 51"/>
                <a:gd name="T27" fmla="*/ 37 h 49"/>
                <a:gd name="T28" fmla="*/ 2 w 51"/>
                <a:gd name="T29" fmla="*/ 32 h 49"/>
                <a:gd name="T30" fmla="*/ 0 w 51"/>
                <a:gd name="T31" fmla="*/ 24 h 49"/>
                <a:gd name="T32" fmla="*/ 2 w 51"/>
                <a:gd name="T33" fmla="*/ 17 h 49"/>
                <a:gd name="T34" fmla="*/ 6 w 51"/>
                <a:gd name="T35" fmla="*/ 9 h 49"/>
                <a:gd name="T36" fmla="*/ 11 w 51"/>
                <a:gd name="T37" fmla="*/ 3 h 49"/>
                <a:gd name="T38" fmla="*/ 17 w 51"/>
                <a:gd name="T39" fmla="*/ 0 h 49"/>
                <a:gd name="T40" fmla="*/ 25 w 51"/>
                <a:gd name="T4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1" h="49">
                  <a:moveTo>
                    <a:pt x="25" y="0"/>
                  </a:moveTo>
                  <a:lnTo>
                    <a:pt x="34" y="0"/>
                  </a:lnTo>
                  <a:lnTo>
                    <a:pt x="40" y="3"/>
                  </a:lnTo>
                  <a:lnTo>
                    <a:pt x="45" y="9"/>
                  </a:lnTo>
                  <a:lnTo>
                    <a:pt x="49" y="17"/>
                  </a:lnTo>
                  <a:lnTo>
                    <a:pt x="51" y="24"/>
                  </a:lnTo>
                  <a:lnTo>
                    <a:pt x="49" y="32"/>
                  </a:lnTo>
                  <a:lnTo>
                    <a:pt x="45" y="37"/>
                  </a:lnTo>
                  <a:lnTo>
                    <a:pt x="40" y="43"/>
                  </a:lnTo>
                  <a:lnTo>
                    <a:pt x="34" y="47"/>
                  </a:lnTo>
                  <a:lnTo>
                    <a:pt x="25" y="49"/>
                  </a:lnTo>
                  <a:lnTo>
                    <a:pt x="17" y="47"/>
                  </a:lnTo>
                  <a:lnTo>
                    <a:pt x="11" y="43"/>
                  </a:lnTo>
                  <a:lnTo>
                    <a:pt x="6" y="37"/>
                  </a:lnTo>
                  <a:lnTo>
                    <a:pt x="2" y="32"/>
                  </a:lnTo>
                  <a:lnTo>
                    <a:pt x="0" y="24"/>
                  </a:lnTo>
                  <a:lnTo>
                    <a:pt x="2" y="17"/>
                  </a:lnTo>
                  <a:lnTo>
                    <a:pt x="6" y="9"/>
                  </a:lnTo>
                  <a:lnTo>
                    <a:pt x="11" y="3"/>
                  </a:lnTo>
                  <a:lnTo>
                    <a:pt x="17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2" name="Freeform 13"/>
            <p:cNvSpPr>
              <a:spLocks/>
            </p:cNvSpPr>
            <p:nvPr/>
          </p:nvSpPr>
          <p:spPr bwMode="auto">
            <a:xfrm>
              <a:off x="6351588" y="4894263"/>
              <a:ext cx="3754438" cy="158750"/>
            </a:xfrm>
            <a:custGeom>
              <a:avLst/>
              <a:gdLst>
                <a:gd name="T0" fmla="*/ 100 w 4728"/>
                <a:gd name="T1" fmla="*/ 0 h 202"/>
                <a:gd name="T2" fmla="*/ 4627 w 4728"/>
                <a:gd name="T3" fmla="*/ 0 h 202"/>
                <a:gd name="T4" fmla="*/ 4659 w 4728"/>
                <a:gd name="T5" fmla="*/ 6 h 202"/>
                <a:gd name="T6" fmla="*/ 4687 w 4728"/>
                <a:gd name="T7" fmla="*/ 19 h 202"/>
                <a:gd name="T8" fmla="*/ 4707 w 4728"/>
                <a:gd name="T9" fmla="*/ 41 h 202"/>
                <a:gd name="T10" fmla="*/ 4722 w 4728"/>
                <a:gd name="T11" fmla="*/ 70 h 202"/>
                <a:gd name="T12" fmla="*/ 4728 w 4728"/>
                <a:gd name="T13" fmla="*/ 102 h 202"/>
                <a:gd name="T14" fmla="*/ 4722 w 4728"/>
                <a:gd name="T15" fmla="*/ 132 h 202"/>
                <a:gd name="T16" fmla="*/ 4707 w 4728"/>
                <a:gd name="T17" fmla="*/ 160 h 202"/>
                <a:gd name="T18" fmla="*/ 4687 w 4728"/>
                <a:gd name="T19" fmla="*/ 183 h 202"/>
                <a:gd name="T20" fmla="*/ 4659 w 4728"/>
                <a:gd name="T21" fmla="*/ 196 h 202"/>
                <a:gd name="T22" fmla="*/ 4627 w 4728"/>
                <a:gd name="T23" fmla="*/ 202 h 202"/>
                <a:gd name="T24" fmla="*/ 100 w 4728"/>
                <a:gd name="T25" fmla="*/ 202 h 202"/>
                <a:gd name="T26" fmla="*/ 68 w 4728"/>
                <a:gd name="T27" fmla="*/ 196 h 202"/>
                <a:gd name="T28" fmla="*/ 41 w 4728"/>
                <a:gd name="T29" fmla="*/ 183 h 202"/>
                <a:gd name="T30" fmla="*/ 19 w 4728"/>
                <a:gd name="T31" fmla="*/ 160 h 202"/>
                <a:gd name="T32" fmla="*/ 4 w 4728"/>
                <a:gd name="T33" fmla="*/ 132 h 202"/>
                <a:gd name="T34" fmla="*/ 0 w 4728"/>
                <a:gd name="T35" fmla="*/ 102 h 202"/>
                <a:gd name="T36" fmla="*/ 4 w 4728"/>
                <a:gd name="T37" fmla="*/ 70 h 202"/>
                <a:gd name="T38" fmla="*/ 19 w 4728"/>
                <a:gd name="T39" fmla="*/ 41 h 202"/>
                <a:gd name="T40" fmla="*/ 41 w 4728"/>
                <a:gd name="T41" fmla="*/ 19 h 202"/>
                <a:gd name="T42" fmla="*/ 68 w 4728"/>
                <a:gd name="T43" fmla="*/ 6 h 202"/>
                <a:gd name="T44" fmla="*/ 100 w 4728"/>
                <a:gd name="T45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28" h="202">
                  <a:moveTo>
                    <a:pt x="100" y="0"/>
                  </a:moveTo>
                  <a:lnTo>
                    <a:pt x="4627" y="0"/>
                  </a:lnTo>
                  <a:lnTo>
                    <a:pt x="4659" y="6"/>
                  </a:lnTo>
                  <a:lnTo>
                    <a:pt x="4687" y="19"/>
                  </a:lnTo>
                  <a:lnTo>
                    <a:pt x="4707" y="41"/>
                  </a:lnTo>
                  <a:lnTo>
                    <a:pt x="4722" y="70"/>
                  </a:lnTo>
                  <a:lnTo>
                    <a:pt x="4728" y="102"/>
                  </a:lnTo>
                  <a:lnTo>
                    <a:pt x="4722" y="132"/>
                  </a:lnTo>
                  <a:lnTo>
                    <a:pt x="4707" y="160"/>
                  </a:lnTo>
                  <a:lnTo>
                    <a:pt x="4687" y="183"/>
                  </a:lnTo>
                  <a:lnTo>
                    <a:pt x="4659" y="196"/>
                  </a:lnTo>
                  <a:lnTo>
                    <a:pt x="4627" y="202"/>
                  </a:lnTo>
                  <a:lnTo>
                    <a:pt x="100" y="202"/>
                  </a:lnTo>
                  <a:lnTo>
                    <a:pt x="68" y="196"/>
                  </a:lnTo>
                  <a:lnTo>
                    <a:pt x="41" y="183"/>
                  </a:lnTo>
                  <a:lnTo>
                    <a:pt x="19" y="160"/>
                  </a:lnTo>
                  <a:lnTo>
                    <a:pt x="4" y="132"/>
                  </a:lnTo>
                  <a:lnTo>
                    <a:pt x="0" y="102"/>
                  </a:lnTo>
                  <a:lnTo>
                    <a:pt x="4" y="70"/>
                  </a:lnTo>
                  <a:lnTo>
                    <a:pt x="19" y="41"/>
                  </a:lnTo>
                  <a:lnTo>
                    <a:pt x="41" y="19"/>
                  </a:lnTo>
                  <a:lnTo>
                    <a:pt x="68" y="6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3" name="Freeform 14"/>
            <p:cNvSpPr>
              <a:spLocks/>
            </p:cNvSpPr>
            <p:nvPr/>
          </p:nvSpPr>
          <p:spPr bwMode="auto">
            <a:xfrm>
              <a:off x="6351588" y="4973638"/>
              <a:ext cx="3754438" cy="79375"/>
            </a:xfrm>
            <a:custGeom>
              <a:avLst/>
              <a:gdLst>
                <a:gd name="T0" fmla="*/ 0 w 4728"/>
                <a:gd name="T1" fmla="*/ 0 h 100"/>
                <a:gd name="T2" fmla="*/ 4728 w 4728"/>
                <a:gd name="T3" fmla="*/ 0 h 100"/>
                <a:gd name="T4" fmla="*/ 4722 w 4728"/>
                <a:gd name="T5" fmla="*/ 30 h 100"/>
                <a:gd name="T6" fmla="*/ 4707 w 4728"/>
                <a:gd name="T7" fmla="*/ 58 h 100"/>
                <a:gd name="T8" fmla="*/ 4687 w 4728"/>
                <a:gd name="T9" fmla="*/ 81 h 100"/>
                <a:gd name="T10" fmla="*/ 4659 w 4728"/>
                <a:gd name="T11" fmla="*/ 94 h 100"/>
                <a:gd name="T12" fmla="*/ 4627 w 4728"/>
                <a:gd name="T13" fmla="*/ 100 h 100"/>
                <a:gd name="T14" fmla="*/ 100 w 4728"/>
                <a:gd name="T15" fmla="*/ 100 h 100"/>
                <a:gd name="T16" fmla="*/ 68 w 4728"/>
                <a:gd name="T17" fmla="*/ 94 h 100"/>
                <a:gd name="T18" fmla="*/ 41 w 4728"/>
                <a:gd name="T19" fmla="*/ 81 h 100"/>
                <a:gd name="T20" fmla="*/ 19 w 4728"/>
                <a:gd name="T21" fmla="*/ 58 h 100"/>
                <a:gd name="T22" fmla="*/ 4 w 4728"/>
                <a:gd name="T23" fmla="*/ 30 h 100"/>
                <a:gd name="T24" fmla="*/ 0 w 4728"/>
                <a:gd name="T25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28" h="100">
                  <a:moveTo>
                    <a:pt x="0" y="0"/>
                  </a:moveTo>
                  <a:lnTo>
                    <a:pt x="4728" y="0"/>
                  </a:lnTo>
                  <a:lnTo>
                    <a:pt x="4722" y="30"/>
                  </a:lnTo>
                  <a:lnTo>
                    <a:pt x="4707" y="58"/>
                  </a:lnTo>
                  <a:lnTo>
                    <a:pt x="4687" y="81"/>
                  </a:lnTo>
                  <a:lnTo>
                    <a:pt x="4659" y="94"/>
                  </a:lnTo>
                  <a:lnTo>
                    <a:pt x="4627" y="100"/>
                  </a:lnTo>
                  <a:lnTo>
                    <a:pt x="100" y="100"/>
                  </a:lnTo>
                  <a:lnTo>
                    <a:pt x="68" y="94"/>
                  </a:lnTo>
                  <a:lnTo>
                    <a:pt x="41" y="81"/>
                  </a:lnTo>
                  <a:lnTo>
                    <a:pt x="19" y="58"/>
                  </a:lnTo>
                  <a:lnTo>
                    <a:pt x="4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4" name="Rectangle 15"/>
            <p:cNvSpPr>
              <a:spLocks noChangeArrowheads="1"/>
            </p:cNvSpPr>
            <p:nvPr/>
          </p:nvSpPr>
          <p:spPr bwMode="auto">
            <a:xfrm>
              <a:off x="6705601" y="2320926"/>
              <a:ext cx="3044825" cy="2066925"/>
            </a:xfrm>
            <a:prstGeom prst="rect">
              <a:avLst/>
            </a:prstGeom>
            <a:solidFill>
              <a:schemeClr val="bg1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5" name="Freeform 16"/>
            <p:cNvSpPr>
              <a:spLocks noEditPoints="1"/>
            </p:cNvSpPr>
            <p:nvPr/>
          </p:nvSpPr>
          <p:spPr bwMode="auto">
            <a:xfrm>
              <a:off x="7470776" y="2516188"/>
              <a:ext cx="1458913" cy="1462088"/>
            </a:xfrm>
            <a:custGeom>
              <a:avLst/>
              <a:gdLst>
                <a:gd name="T0" fmla="*/ 844 w 1839"/>
                <a:gd name="T1" fmla="*/ 340 h 1843"/>
                <a:gd name="T2" fmla="*/ 701 w 1839"/>
                <a:gd name="T3" fmla="*/ 376 h 1843"/>
                <a:gd name="T4" fmla="*/ 573 w 1839"/>
                <a:gd name="T5" fmla="*/ 448 h 1843"/>
                <a:gd name="T6" fmla="*/ 466 w 1839"/>
                <a:gd name="T7" fmla="*/ 549 h 1843"/>
                <a:gd name="T8" fmla="*/ 385 w 1839"/>
                <a:gd name="T9" fmla="*/ 677 h 1843"/>
                <a:gd name="T10" fmla="*/ 342 w 1839"/>
                <a:gd name="T11" fmla="*/ 822 h 1843"/>
                <a:gd name="T12" fmla="*/ 335 w 1839"/>
                <a:gd name="T13" fmla="*/ 965 h 1843"/>
                <a:gd name="T14" fmla="*/ 361 w 1839"/>
                <a:gd name="T15" fmla="*/ 1103 h 1843"/>
                <a:gd name="T16" fmla="*/ 419 w 1839"/>
                <a:gd name="T17" fmla="*/ 1227 h 1843"/>
                <a:gd name="T18" fmla="*/ 506 w 1839"/>
                <a:gd name="T19" fmla="*/ 1336 h 1843"/>
                <a:gd name="T20" fmla="*/ 617 w 1839"/>
                <a:gd name="T21" fmla="*/ 1423 h 1843"/>
                <a:gd name="T22" fmla="*/ 748 w 1839"/>
                <a:gd name="T23" fmla="*/ 1483 h 1843"/>
                <a:gd name="T24" fmla="*/ 919 w 1839"/>
                <a:gd name="T25" fmla="*/ 1508 h 1843"/>
                <a:gd name="T26" fmla="*/ 1066 w 1839"/>
                <a:gd name="T27" fmla="*/ 1489 h 1843"/>
                <a:gd name="T28" fmla="*/ 1203 w 1839"/>
                <a:gd name="T29" fmla="*/ 1434 h 1843"/>
                <a:gd name="T30" fmla="*/ 1322 w 1839"/>
                <a:gd name="T31" fmla="*/ 1348 h 1843"/>
                <a:gd name="T32" fmla="*/ 1416 w 1839"/>
                <a:gd name="T33" fmla="*/ 1233 h 1843"/>
                <a:gd name="T34" fmla="*/ 1480 w 1839"/>
                <a:gd name="T35" fmla="*/ 1092 h 1843"/>
                <a:gd name="T36" fmla="*/ 1504 w 1839"/>
                <a:gd name="T37" fmla="*/ 949 h 1843"/>
                <a:gd name="T38" fmla="*/ 1495 w 1839"/>
                <a:gd name="T39" fmla="*/ 809 h 1843"/>
                <a:gd name="T40" fmla="*/ 1451 w 1839"/>
                <a:gd name="T41" fmla="*/ 676 h 1843"/>
                <a:gd name="T42" fmla="*/ 1380 w 1839"/>
                <a:gd name="T43" fmla="*/ 559 h 1843"/>
                <a:gd name="T44" fmla="*/ 1280 w 1839"/>
                <a:gd name="T45" fmla="*/ 459 h 1843"/>
                <a:gd name="T46" fmla="*/ 1158 w 1839"/>
                <a:gd name="T47" fmla="*/ 386 h 1843"/>
                <a:gd name="T48" fmla="*/ 1004 w 1839"/>
                <a:gd name="T49" fmla="*/ 340 h 1843"/>
                <a:gd name="T50" fmla="*/ 1047 w 1839"/>
                <a:gd name="T51" fmla="*/ 0 h 1843"/>
                <a:gd name="T52" fmla="*/ 1284 w 1839"/>
                <a:gd name="T53" fmla="*/ 216 h 1843"/>
                <a:gd name="T54" fmla="*/ 1423 w 1839"/>
                <a:gd name="T55" fmla="*/ 308 h 1843"/>
                <a:gd name="T56" fmla="*/ 1540 w 1839"/>
                <a:gd name="T57" fmla="*/ 425 h 1843"/>
                <a:gd name="T58" fmla="*/ 1797 w 1839"/>
                <a:gd name="T59" fmla="*/ 617 h 1843"/>
                <a:gd name="T60" fmla="*/ 1696 w 1839"/>
                <a:gd name="T61" fmla="*/ 760 h 1843"/>
                <a:gd name="T62" fmla="*/ 1713 w 1839"/>
                <a:gd name="T63" fmla="*/ 926 h 1843"/>
                <a:gd name="T64" fmla="*/ 1839 w 1839"/>
                <a:gd name="T65" fmla="*/ 1050 h 1843"/>
                <a:gd name="T66" fmla="*/ 1622 w 1839"/>
                <a:gd name="T67" fmla="*/ 1287 h 1843"/>
                <a:gd name="T68" fmla="*/ 1530 w 1839"/>
                <a:gd name="T69" fmla="*/ 1427 h 1843"/>
                <a:gd name="T70" fmla="*/ 1414 w 1839"/>
                <a:gd name="T71" fmla="*/ 1542 h 1843"/>
                <a:gd name="T72" fmla="*/ 1224 w 1839"/>
                <a:gd name="T73" fmla="*/ 1800 h 1843"/>
                <a:gd name="T74" fmla="*/ 1079 w 1839"/>
                <a:gd name="T75" fmla="*/ 1700 h 1843"/>
                <a:gd name="T76" fmla="*/ 919 w 1839"/>
                <a:gd name="T77" fmla="*/ 1717 h 1843"/>
                <a:gd name="T78" fmla="*/ 791 w 1839"/>
                <a:gd name="T79" fmla="*/ 1843 h 1843"/>
                <a:gd name="T80" fmla="*/ 553 w 1839"/>
                <a:gd name="T81" fmla="*/ 1626 h 1843"/>
                <a:gd name="T82" fmla="*/ 414 w 1839"/>
                <a:gd name="T83" fmla="*/ 1534 h 1843"/>
                <a:gd name="T84" fmla="*/ 299 w 1839"/>
                <a:gd name="T85" fmla="*/ 1417 h 1843"/>
                <a:gd name="T86" fmla="*/ 41 w 1839"/>
                <a:gd name="T87" fmla="*/ 1225 h 1843"/>
                <a:gd name="T88" fmla="*/ 141 w 1839"/>
                <a:gd name="T89" fmla="*/ 1082 h 1843"/>
                <a:gd name="T90" fmla="*/ 126 w 1839"/>
                <a:gd name="T91" fmla="*/ 917 h 1843"/>
                <a:gd name="T92" fmla="*/ 0 w 1839"/>
                <a:gd name="T93" fmla="*/ 794 h 1843"/>
                <a:gd name="T94" fmla="*/ 214 w 1839"/>
                <a:gd name="T95" fmla="*/ 555 h 1843"/>
                <a:gd name="T96" fmla="*/ 306 w 1839"/>
                <a:gd name="T97" fmla="*/ 416 h 1843"/>
                <a:gd name="T98" fmla="*/ 423 w 1839"/>
                <a:gd name="T99" fmla="*/ 301 h 1843"/>
                <a:gd name="T100" fmla="*/ 615 w 1839"/>
                <a:gd name="T101" fmla="*/ 43 h 1843"/>
                <a:gd name="T102" fmla="*/ 758 w 1839"/>
                <a:gd name="T103" fmla="*/ 145 h 1843"/>
                <a:gd name="T104" fmla="*/ 919 w 1839"/>
                <a:gd name="T105" fmla="*/ 128 h 1843"/>
                <a:gd name="T106" fmla="*/ 1047 w 1839"/>
                <a:gd name="T107" fmla="*/ 0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839" h="1843">
                  <a:moveTo>
                    <a:pt x="919" y="335"/>
                  </a:moveTo>
                  <a:lnTo>
                    <a:pt x="844" y="340"/>
                  </a:lnTo>
                  <a:lnTo>
                    <a:pt x="771" y="354"/>
                  </a:lnTo>
                  <a:lnTo>
                    <a:pt x="701" y="376"/>
                  </a:lnTo>
                  <a:lnTo>
                    <a:pt x="635" y="408"/>
                  </a:lnTo>
                  <a:lnTo>
                    <a:pt x="573" y="448"/>
                  </a:lnTo>
                  <a:lnTo>
                    <a:pt x="517" y="495"/>
                  </a:lnTo>
                  <a:lnTo>
                    <a:pt x="466" y="549"/>
                  </a:lnTo>
                  <a:lnTo>
                    <a:pt x="423" y="610"/>
                  </a:lnTo>
                  <a:lnTo>
                    <a:pt x="385" y="677"/>
                  </a:lnTo>
                  <a:lnTo>
                    <a:pt x="359" y="751"/>
                  </a:lnTo>
                  <a:lnTo>
                    <a:pt x="342" y="822"/>
                  </a:lnTo>
                  <a:lnTo>
                    <a:pt x="333" y="894"/>
                  </a:lnTo>
                  <a:lnTo>
                    <a:pt x="335" y="965"/>
                  </a:lnTo>
                  <a:lnTo>
                    <a:pt x="344" y="1035"/>
                  </a:lnTo>
                  <a:lnTo>
                    <a:pt x="361" y="1103"/>
                  </a:lnTo>
                  <a:lnTo>
                    <a:pt x="387" y="1167"/>
                  </a:lnTo>
                  <a:lnTo>
                    <a:pt x="419" y="1227"/>
                  </a:lnTo>
                  <a:lnTo>
                    <a:pt x="459" y="1286"/>
                  </a:lnTo>
                  <a:lnTo>
                    <a:pt x="506" y="1336"/>
                  </a:lnTo>
                  <a:lnTo>
                    <a:pt x="558" y="1383"/>
                  </a:lnTo>
                  <a:lnTo>
                    <a:pt x="617" y="1423"/>
                  </a:lnTo>
                  <a:lnTo>
                    <a:pt x="681" y="1457"/>
                  </a:lnTo>
                  <a:lnTo>
                    <a:pt x="748" y="1483"/>
                  </a:lnTo>
                  <a:lnTo>
                    <a:pt x="835" y="1502"/>
                  </a:lnTo>
                  <a:lnTo>
                    <a:pt x="919" y="1508"/>
                  </a:lnTo>
                  <a:lnTo>
                    <a:pt x="995" y="1504"/>
                  </a:lnTo>
                  <a:lnTo>
                    <a:pt x="1066" y="1489"/>
                  </a:lnTo>
                  <a:lnTo>
                    <a:pt x="1136" y="1466"/>
                  </a:lnTo>
                  <a:lnTo>
                    <a:pt x="1203" y="1434"/>
                  </a:lnTo>
                  <a:lnTo>
                    <a:pt x="1265" y="1395"/>
                  </a:lnTo>
                  <a:lnTo>
                    <a:pt x="1322" y="1348"/>
                  </a:lnTo>
                  <a:lnTo>
                    <a:pt x="1372" y="1293"/>
                  </a:lnTo>
                  <a:lnTo>
                    <a:pt x="1416" y="1233"/>
                  </a:lnTo>
                  <a:lnTo>
                    <a:pt x="1451" y="1165"/>
                  </a:lnTo>
                  <a:lnTo>
                    <a:pt x="1480" y="1092"/>
                  </a:lnTo>
                  <a:lnTo>
                    <a:pt x="1496" y="1020"/>
                  </a:lnTo>
                  <a:lnTo>
                    <a:pt x="1504" y="949"/>
                  </a:lnTo>
                  <a:lnTo>
                    <a:pt x="1504" y="877"/>
                  </a:lnTo>
                  <a:lnTo>
                    <a:pt x="1495" y="809"/>
                  </a:lnTo>
                  <a:lnTo>
                    <a:pt x="1476" y="741"/>
                  </a:lnTo>
                  <a:lnTo>
                    <a:pt x="1451" y="676"/>
                  </a:lnTo>
                  <a:lnTo>
                    <a:pt x="1419" y="615"/>
                  </a:lnTo>
                  <a:lnTo>
                    <a:pt x="1380" y="559"/>
                  </a:lnTo>
                  <a:lnTo>
                    <a:pt x="1333" y="506"/>
                  </a:lnTo>
                  <a:lnTo>
                    <a:pt x="1280" y="459"/>
                  </a:lnTo>
                  <a:lnTo>
                    <a:pt x="1222" y="420"/>
                  </a:lnTo>
                  <a:lnTo>
                    <a:pt x="1158" y="386"/>
                  </a:lnTo>
                  <a:lnTo>
                    <a:pt x="1089" y="361"/>
                  </a:lnTo>
                  <a:lnTo>
                    <a:pt x="1004" y="340"/>
                  </a:lnTo>
                  <a:lnTo>
                    <a:pt x="919" y="335"/>
                  </a:lnTo>
                  <a:close/>
                  <a:moveTo>
                    <a:pt x="1047" y="0"/>
                  </a:moveTo>
                  <a:lnTo>
                    <a:pt x="1324" y="84"/>
                  </a:lnTo>
                  <a:lnTo>
                    <a:pt x="1284" y="216"/>
                  </a:lnTo>
                  <a:lnTo>
                    <a:pt x="1357" y="259"/>
                  </a:lnTo>
                  <a:lnTo>
                    <a:pt x="1423" y="308"/>
                  </a:lnTo>
                  <a:lnTo>
                    <a:pt x="1485" y="365"/>
                  </a:lnTo>
                  <a:lnTo>
                    <a:pt x="1540" y="425"/>
                  </a:lnTo>
                  <a:lnTo>
                    <a:pt x="1660" y="361"/>
                  </a:lnTo>
                  <a:lnTo>
                    <a:pt x="1797" y="617"/>
                  </a:lnTo>
                  <a:lnTo>
                    <a:pt x="1675" y="681"/>
                  </a:lnTo>
                  <a:lnTo>
                    <a:pt x="1696" y="760"/>
                  </a:lnTo>
                  <a:lnTo>
                    <a:pt x="1709" y="843"/>
                  </a:lnTo>
                  <a:lnTo>
                    <a:pt x="1713" y="926"/>
                  </a:lnTo>
                  <a:lnTo>
                    <a:pt x="1707" y="1011"/>
                  </a:lnTo>
                  <a:lnTo>
                    <a:pt x="1839" y="1050"/>
                  </a:lnTo>
                  <a:lnTo>
                    <a:pt x="1754" y="1327"/>
                  </a:lnTo>
                  <a:lnTo>
                    <a:pt x="1622" y="1287"/>
                  </a:lnTo>
                  <a:lnTo>
                    <a:pt x="1581" y="1361"/>
                  </a:lnTo>
                  <a:lnTo>
                    <a:pt x="1530" y="1427"/>
                  </a:lnTo>
                  <a:lnTo>
                    <a:pt x="1476" y="1489"/>
                  </a:lnTo>
                  <a:lnTo>
                    <a:pt x="1414" y="1542"/>
                  </a:lnTo>
                  <a:lnTo>
                    <a:pt x="1480" y="1664"/>
                  </a:lnTo>
                  <a:lnTo>
                    <a:pt x="1224" y="1800"/>
                  </a:lnTo>
                  <a:lnTo>
                    <a:pt x="1158" y="1679"/>
                  </a:lnTo>
                  <a:lnTo>
                    <a:pt x="1079" y="1700"/>
                  </a:lnTo>
                  <a:lnTo>
                    <a:pt x="1000" y="1713"/>
                  </a:lnTo>
                  <a:lnTo>
                    <a:pt x="919" y="1717"/>
                  </a:lnTo>
                  <a:lnTo>
                    <a:pt x="831" y="1711"/>
                  </a:lnTo>
                  <a:lnTo>
                    <a:pt x="791" y="1843"/>
                  </a:lnTo>
                  <a:lnTo>
                    <a:pt x="513" y="1758"/>
                  </a:lnTo>
                  <a:lnTo>
                    <a:pt x="553" y="1626"/>
                  </a:lnTo>
                  <a:lnTo>
                    <a:pt x="481" y="1585"/>
                  </a:lnTo>
                  <a:lnTo>
                    <a:pt x="414" y="1534"/>
                  </a:lnTo>
                  <a:lnTo>
                    <a:pt x="353" y="1479"/>
                  </a:lnTo>
                  <a:lnTo>
                    <a:pt x="299" y="1417"/>
                  </a:lnTo>
                  <a:lnTo>
                    <a:pt x="179" y="1481"/>
                  </a:lnTo>
                  <a:lnTo>
                    <a:pt x="41" y="1225"/>
                  </a:lnTo>
                  <a:lnTo>
                    <a:pt x="164" y="1161"/>
                  </a:lnTo>
                  <a:lnTo>
                    <a:pt x="141" y="1082"/>
                  </a:lnTo>
                  <a:lnTo>
                    <a:pt x="130" y="1001"/>
                  </a:lnTo>
                  <a:lnTo>
                    <a:pt x="126" y="917"/>
                  </a:lnTo>
                  <a:lnTo>
                    <a:pt x="130" y="834"/>
                  </a:lnTo>
                  <a:lnTo>
                    <a:pt x="0" y="794"/>
                  </a:lnTo>
                  <a:lnTo>
                    <a:pt x="83" y="516"/>
                  </a:lnTo>
                  <a:lnTo>
                    <a:pt x="214" y="555"/>
                  </a:lnTo>
                  <a:lnTo>
                    <a:pt x="258" y="484"/>
                  </a:lnTo>
                  <a:lnTo>
                    <a:pt x="306" y="416"/>
                  </a:lnTo>
                  <a:lnTo>
                    <a:pt x="363" y="355"/>
                  </a:lnTo>
                  <a:lnTo>
                    <a:pt x="423" y="301"/>
                  </a:lnTo>
                  <a:lnTo>
                    <a:pt x="359" y="180"/>
                  </a:lnTo>
                  <a:lnTo>
                    <a:pt x="615" y="43"/>
                  </a:lnTo>
                  <a:lnTo>
                    <a:pt x="679" y="163"/>
                  </a:lnTo>
                  <a:lnTo>
                    <a:pt x="758" y="145"/>
                  </a:lnTo>
                  <a:lnTo>
                    <a:pt x="837" y="131"/>
                  </a:lnTo>
                  <a:lnTo>
                    <a:pt x="919" y="128"/>
                  </a:lnTo>
                  <a:lnTo>
                    <a:pt x="1008" y="131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6" name="Freeform 17"/>
            <p:cNvSpPr>
              <a:spLocks/>
            </p:cNvSpPr>
            <p:nvPr/>
          </p:nvSpPr>
          <p:spPr bwMode="auto">
            <a:xfrm>
              <a:off x="5965826" y="1566863"/>
              <a:ext cx="2724150" cy="2174875"/>
            </a:xfrm>
            <a:custGeom>
              <a:avLst/>
              <a:gdLst>
                <a:gd name="T0" fmla="*/ 675 w 3433"/>
                <a:gd name="T1" fmla="*/ 2 h 2739"/>
                <a:gd name="T2" fmla="*/ 831 w 3433"/>
                <a:gd name="T3" fmla="*/ 34 h 2739"/>
                <a:gd name="T4" fmla="*/ 978 w 3433"/>
                <a:gd name="T5" fmla="*/ 109 h 2739"/>
                <a:gd name="T6" fmla="*/ 1088 w 3433"/>
                <a:gd name="T7" fmla="*/ 205 h 2739"/>
                <a:gd name="T8" fmla="*/ 1173 w 3433"/>
                <a:gd name="T9" fmla="*/ 322 h 2739"/>
                <a:gd name="T10" fmla="*/ 1226 w 3433"/>
                <a:gd name="T11" fmla="*/ 454 h 2739"/>
                <a:gd name="T12" fmla="*/ 1250 w 3433"/>
                <a:gd name="T13" fmla="*/ 591 h 2739"/>
                <a:gd name="T14" fmla="*/ 1241 w 3433"/>
                <a:gd name="T15" fmla="*/ 733 h 2739"/>
                <a:gd name="T16" fmla="*/ 2551 w 3433"/>
                <a:gd name="T17" fmla="*/ 1542 h 2739"/>
                <a:gd name="T18" fmla="*/ 2702 w 3433"/>
                <a:gd name="T19" fmla="*/ 1497 h 2739"/>
                <a:gd name="T20" fmla="*/ 2858 w 3433"/>
                <a:gd name="T21" fmla="*/ 1489 h 2739"/>
                <a:gd name="T22" fmla="*/ 3012 w 3433"/>
                <a:gd name="T23" fmla="*/ 1521 h 2739"/>
                <a:gd name="T24" fmla="*/ 3158 w 3433"/>
                <a:gd name="T25" fmla="*/ 1595 h 2739"/>
                <a:gd name="T26" fmla="*/ 3269 w 3433"/>
                <a:gd name="T27" fmla="*/ 1691 h 2739"/>
                <a:gd name="T28" fmla="*/ 3354 w 3433"/>
                <a:gd name="T29" fmla="*/ 1808 h 2739"/>
                <a:gd name="T30" fmla="*/ 3407 w 3433"/>
                <a:gd name="T31" fmla="*/ 1936 h 2739"/>
                <a:gd name="T32" fmla="*/ 3431 w 3433"/>
                <a:gd name="T33" fmla="*/ 2073 h 2739"/>
                <a:gd name="T34" fmla="*/ 3140 w 3433"/>
                <a:gd name="T35" fmla="*/ 1945 h 2739"/>
                <a:gd name="T36" fmla="*/ 2814 w 3433"/>
                <a:gd name="T37" fmla="*/ 1921 h 2739"/>
                <a:gd name="T38" fmla="*/ 2645 w 3433"/>
                <a:gd name="T39" fmla="*/ 2003 h 2739"/>
                <a:gd name="T40" fmla="*/ 2617 w 3433"/>
                <a:gd name="T41" fmla="*/ 2378 h 2739"/>
                <a:gd name="T42" fmla="*/ 3064 w 3433"/>
                <a:gd name="T43" fmla="*/ 2683 h 2739"/>
                <a:gd name="T44" fmla="*/ 2916 w 3433"/>
                <a:gd name="T45" fmla="*/ 2730 h 2739"/>
                <a:gd name="T46" fmla="*/ 2758 w 3433"/>
                <a:gd name="T47" fmla="*/ 2738 h 2739"/>
                <a:gd name="T48" fmla="*/ 2602 w 3433"/>
                <a:gd name="T49" fmla="*/ 2706 h 2739"/>
                <a:gd name="T50" fmla="*/ 2455 w 3433"/>
                <a:gd name="T51" fmla="*/ 2630 h 2739"/>
                <a:gd name="T52" fmla="*/ 2344 w 3433"/>
                <a:gd name="T53" fmla="*/ 2534 h 2739"/>
                <a:gd name="T54" fmla="*/ 2260 w 3433"/>
                <a:gd name="T55" fmla="*/ 2418 h 2739"/>
                <a:gd name="T56" fmla="*/ 2207 w 3433"/>
                <a:gd name="T57" fmla="*/ 2286 h 2739"/>
                <a:gd name="T58" fmla="*/ 2183 w 3433"/>
                <a:gd name="T59" fmla="*/ 2148 h 2739"/>
                <a:gd name="T60" fmla="*/ 2192 w 3433"/>
                <a:gd name="T61" fmla="*/ 2005 h 2739"/>
                <a:gd name="T62" fmla="*/ 882 w 3433"/>
                <a:gd name="T63" fmla="*/ 1198 h 2739"/>
                <a:gd name="T64" fmla="*/ 731 w 3433"/>
                <a:gd name="T65" fmla="*/ 1243 h 2739"/>
                <a:gd name="T66" fmla="*/ 575 w 3433"/>
                <a:gd name="T67" fmla="*/ 1250 h 2739"/>
                <a:gd name="T68" fmla="*/ 419 w 3433"/>
                <a:gd name="T69" fmla="*/ 1218 h 2739"/>
                <a:gd name="T70" fmla="*/ 273 w 3433"/>
                <a:gd name="T71" fmla="*/ 1145 h 2739"/>
                <a:gd name="T72" fmla="*/ 162 w 3433"/>
                <a:gd name="T73" fmla="*/ 1047 h 2739"/>
                <a:gd name="T74" fmla="*/ 79 w 3433"/>
                <a:gd name="T75" fmla="*/ 932 h 2739"/>
                <a:gd name="T76" fmla="*/ 26 w 3433"/>
                <a:gd name="T77" fmla="*/ 802 h 2739"/>
                <a:gd name="T78" fmla="*/ 2 w 3433"/>
                <a:gd name="T79" fmla="*/ 665 h 2739"/>
                <a:gd name="T80" fmla="*/ 293 w 3433"/>
                <a:gd name="T81" fmla="*/ 795 h 2739"/>
                <a:gd name="T82" fmla="*/ 618 w 3433"/>
                <a:gd name="T83" fmla="*/ 819 h 2739"/>
                <a:gd name="T84" fmla="*/ 801 w 3433"/>
                <a:gd name="T85" fmla="*/ 548 h 2739"/>
                <a:gd name="T86" fmla="*/ 660 w 3433"/>
                <a:gd name="T87" fmla="*/ 254 h 2739"/>
                <a:gd name="T88" fmla="*/ 442 w 3433"/>
                <a:gd name="T89" fmla="*/ 28 h 2739"/>
                <a:gd name="T90" fmla="*/ 596 w 3433"/>
                <a:gd name="T91" fmla="*/ 0 h 2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433" h="2739">
                  <a:moveTo>
                    <a:pt x="596" y="0"/>
                  </a:moveTo>
                  <a:lnTo>
                    <a:pt x="675" y="2"/>
                  </a:lnTo>
                  <a:lnTo>
                    <a:pt x="752" y="13"/>
                  </a:lnTo>
                  <a:lnTo>
                    <a:pt x="831" y="34"/>
                  </a:lnTo>
                  <a:lnTo>
                    <a:pt x="906" y="66"/>
                  </a:lnTo>
                  <a:lnTo>
                    <a:pt x="978" y="109"/>
                  </a:lnTo>
                  <a:lnTo>
                    <a:pt x="1036" y="155"/>
                  </a:lnTo>
                  <a:lnTo>
                    <a:pt x="1088" y="205"/>
                  </a:lnTo>
                  <a:lnTo>
                    <a:pt x="1134" y="262"/>
                  </a:lnTo>
                  <a:lnTo>
                    <a:pt x="1173" y="322"/>
                  </a:lnTo>
                  <a:lnTo>
                    <a:pt x="1203" y="386"/>
                  </a:lnTo>
                  <a:lnTo>
                    <a:pt x="1226" y="454"/>
                  </a:lnTo>
                  <a:lnTo>
                    <a:pt x="1243" y="522"/>
                  </a:lnTo>
                  <a:lnTo>
                    <a:pt x="1250" y="591"/>
                  </a:lnTo>
                  <a:lnTo>
                    <a:pt x="1250" y="663"/>
                  </a:lnTo>
                  <a:lnTo>
                    <a:pt x="1241" y="733"/>
                  </a:lnTo>
                  <a:lnTo>
                    <a:pt x="2482" y="1578"/>
                  </a:lnTo>
                  <a:lnTo>
                    <a:pt x="2551" y="1542"/>
                  </a:lnTo>
                  <a:lnTo>
                    <a:pt x="2624" y="1514"/>
                  </a:lnTo>
                  <a:lnTo>
                    <a:pt x="2702" y="1497"/>
                  </a:lnTo>
                  <a:lnTo>
                    <a:pt x="2779" y="1487"/>
                  </a:lnTo>
                  <a:lnTo>
                    <a:pt x="2858" y="1489"/>
                  </a:lnTo>
                  <a:lnTo>
                    <a:pt x="2937" y="1501"/>
                  </a:lnTo>
                  <a:lnTo>
                    <a:pt x="3012" y="1521"/>
                  </a:lnTo>
                  <a:lnTo>
                    <a:pt x="3087" y="1553"/>
                  </a:lnTo>
                  <a:lnTo>
                    <a:pt x="3158" y="1595"/>
                  </a:lnTo>
                  <a:lnTo>
                    <a:pt x="3219" y="1640"/>
                  </a:lnTo>
                  <a:lnTo>
                    <a:pt x="3269" y="1691"/>
                  </a:lnTo>
                  <a:lnTo>
                    <a:pt x="3314" y="1747"/>
                  </a:lnTo>
                  <a:lnTo>
                    <a:pt x="3354" y="1808"/>
                  </a:lnTo>
                  <a:lnTo>
                    <a:pt x="3384" y="1870"/>
                  </a:lnTo>
                  <a:lnTo>
                    <a:pt x="3407" y="1936"/>
                  </a:lnTo>
                  <a:lnTo>
                    <a:pt x="3423" y="2005"/>
                  </a:lnTo>
                  <a:lnTo>
                    <a:pt x="3431" y="2073"/>
                  </a:lnTo>
                  <a:lnTo>
                    <a:pt x="3433" y="2145"/>
                  </a:lnTo>
                  <a:lnTo>
                    <a:pt x="3140" y="1945"/>
                  </a:lnTo>
                  <a:lnTo>
                    <a:pt x="2984" y="1840"/>
                  </a:lnTo>
                  <a:lnTo>
                    <a:pt x="2814" y="1921"/>
                  </a:lnTo>
                  <a:lnTo>
                    <a:pt x="2645" y="2003"/>
                  </a:lnTo>
                  <a:lnTo>
                    <a:pt x="2645" y="2003"/>
                  </a:lnTo>
                  <a:lnTo>
                    <a:pt x="2632" y="2190"/>
                  </a:lnTo>
                  <a:lnTo>
                    <a:pt x="2617" y="2378"/>
                  </a:lnTo>
                  <a:lnTo>
                    <a:pt x="2773" y="2485"/>
                  </a:lnTo>
                  <a:lnTo>
                    <a:pt x="3064" y="2683"/>
                  </a:lnTo>
                  <a:lnTo>
                    <a:pt x="2991" y="2711"/>
                  </a:lnTo>
                  <a:lnTo>
                    <a:pt x="2916" y="2730"/>
                  </a:lnTo>
                  <a:lnTo>
                    <a:pt x="2837" y="2739"/>
                  </a:lnTo>
                  <a:lnTo>
                    <a:pt x="2758" y="2738"/>
                  </a:lnTo>
                  <a:lnTo>
                    <a:pt x="2681" y="2726"/>
                  </a:lnTo>
                  <a:lnTo>
                    <a:pt x="2602" y="2706"/>
                  </a:lnTo>
                  <a:lnTo>
                    <a:pt x="2527" y="2674"/>
                  </a:lnTo>
                  <a:lnTo>
                    <a:pt x="2455" y="2630"/>
                  </a:lnTo>
                  <a:lnTo>
                    <a:pt x="2397" y="2585"/>
                  </a:lnTo>
                  <a:lnTo>
                    <a:pt x="2344" y="2534"/>
                  </a:lnTo>
                  <a:lnTo>
                    <a:pt x="2299" y="2478"/>
                  </a:lnTo>
                  <a:lnTo>
                    <a:pt x="2260" y="2418"/>
                  </a:lnTo>
                  <a:lnTo>
                    <a:pt x="2230" y="2354"/>
                  </a:lnTo>
                  <a:lnTo>
                    <a:pt x="2207" y="2286"/>
                  </a:lnTo>
                  <a:lnTo>
                    <a:pt x="2190" y="2218"/>
                  </a:lnTo>
                  <a:lnTo>
                    <a:pt x="2183" y="2148"/>
                  </a:lnTo>
                  <a:lnTo>
                    <a:pt x="2183" y="2077"/>
                  </a:lnTo>
                  <a:lnTo>
                    <a:pt x="2192" y="2005"/>
                  </a:lnTo>
                  <a:lnTo>
                    <a:pt x="951" y="1162"/>
                  </a:lnTo>
                  <a:lnTo>
                    <a:pt x="882" y="1198"/>
                  </a:lnTo>
                  <a:lnTo>
                    <a:pt x="808" y="1226"/>
                  </a:lnTo>
                  <a:lnTo>
                    <a:pt x="731" y="1243"/>
                  </a:lnTo>
                  <a:lnTo>
                    <a:pt x="654" y="1252"/>
                  </a:lnTo>
                  <a:lnTo>
                    <a:pt x="575" y="1250"/>
                  </a:lnTo>
                  <a:lnTo>
                    <a:pt x="496" y="1239"/>
                  </a:lnTo>
                  <a:lnTo>
                    <a:pt x="419" y="1218"/>
                  </a:lnTo>
                  <a:lnTo>
                    <a:pt x="346" y="1186"/>
                  </a:lnTo>
                  <a:lnTo>
                    <a:pt x="273" y="1145"/>
                  </a:lnTo>
                  <a:lnTo>
                    <a:pt x="214" y="1098"/>
                  </a:lnTo>
                  <a:lnTo>
                    <a:pt x="162" y="1047"/>
                  </a:lnTo>
                  <a:lnTo>
                    <a:pt x="118" y="992"/>
                  </a:lnTo>
                  <a:lnTo>
                    <a:pt x="79" y="932"/>
                  </a:lnTo>
                  <a:lnTo>
                    <a:pt x="49" y="870"/>
                  </a:lnTo>
                  <a:lnTo>
                    <a:pt x="26" y="802"/>
                  </a:lnTo>
                  <a:lnTo>
                    <a:pt x="9" y="734"/>
                  </a:lnTo>
                  <a:lnTo>
                    <a:pt x="2" y="665"/>
                  </a:lnTo>
                  <a:lnTo>
                    <a:pt x="0" y="595"/>
                  </a:lnTo>
                  <a:lnTo>
                    <a:pt x="293" y="795"/>
                  </a:lnTo>
                  <a:lnTo>
                    <a:pt x="449" y="900"/>
                  </a:lnTo>
                  <a:lnTo>
                    <a:pt x="618" y="819"/>
                  </a:lnTo>
                  <a:lnTo>
                    <a:pt x="788" y="736"/>
                  </a:lnTo>
                  <a:lnTo>
                    <a:pt x="801" y="548"/>
                  </a:lnTo>
                  <a:lnTo>
                    <a:pt x="816" y="362"/>
                  </a:lnTo>
                  <a:lnTo>
                    <a:pt x="660" y="254"/>
                  </a:lnTo>
                  <a:lnTo>
                    <a:pt x="367" y="55"/>
                  </a:lnTo>
                  <a:lnTo>
                    <a:pt x="442" y="28"/>
                  </a:lnTo>
                  <a:lnTo>
                    <a:pt x="517" y="10"/>
                  </a:lnTo>
                  <a:lnTo>
                    <a:pt x="596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7" name="Freeform 18"/>
            <p:cNvSpPr>
              <a:spLocks/>
            </p:cNvSpPr>
            <p:nvPr/>
          </p:nvSpPr>
          <p:spPr bwMode="auto">
            <a:xfrm>
              <a:off x="8672513" y="3159126"/>
              <a:ext cx="1077913" cy="1228725"/>
            </a:xfrm>
            <a:custGeom>
              <a:avLst/>
              <a:gdLst>
                <a:gd name="T0" fmla="*/ 920 w 1358"/>
                <a:gd name="T1" fmla="*/ 0 h 1550"/>
                <a:gd name="T2" fmla="*/ 993 w 1358"/>
                <a:gd name="T3" fmla="*/ 172 h 1550"/>
                <a:gd name="T4" fmla="*/ 1083 w 1358"/>
                <a:gd name="T5" fmla="*/ 155 h 1550"/>
                <a:gd name="T6" fmla="*/ 1173 w 1358"/>
                <a:gd name="T7" fmla="*/ 145 h 1550"/>
                <a:gd name="T8" fmla="*/ 1266 w 1358"/>
                <a:gd name="T9" fmla="*/ 145 h 1550"/>
                <a:gd name="T10" fmla="*/ 1358 w 1358"/>
                <a:gd name="T11" fmla="*/ 153 h 1550"/>
                <a:gd name="T12" fmla="*/ 1358 w 1358"/>
                <a:gd name="T13" fmla="*/ 437 h 1550"/>
                <a:gd name="T14" fmla="*/ 1275 w 1358"/>
                <a:gd name="T15" fmla="*/ 428 h 1550"/>
                <a:gd name="T16" fmla="*/ 1192 w 1358"/>
                <a:gd name="T17" fmla="*/ 428 h 1550"/>
                <a:gd name="T18" fmla="*/ 1111 w 1358"/>
                <a:gd name="T19" fmla="*/ 435 h 1550"/>
                <a:gd name="T20" fmla="*/ 1031 w 1358"/>
                <a:gd name="T21" fmla="*/ 452 h 1550"/>
                <a:gd name="T22" fmla="*/ 953 w 1358"/>
                <a:gd name="T23" fmla="*/ 477 h 1550"/>
                <a:gd name="T24" fmla="*/ 878 w 1358"/>
                <a:gd name="T25" fmla="*/ 509 h 1550"/>
                <a:gd name="T26" fmla="*/ 809 w 1358"/>
                <a:gd name="T27" fmla="*/ 548 h 1550"/>
                <a:gd name="T28" fmla="*/ 741 w 1358"/>
                <a:gd name="T29" fmla="*/ 595 h 1550"/>
                <a:gd name="T30" fmla="*/ 679 w 1358"/>
                <a:gd name="T31" fmla="*/ 650 h 1550"/>
                <a:gd name="T32" fmla="*/ 623 w 1358"/>
                <a:gd name="T33" fmla="*/ 710 h 1550"/>
                <a:gd name="T34" fmla="*/ 572 w 1358"/>
                <a:gd name="T35" fmla="*/ 776 h 1550"/>
                <a:gd name="T36" fmla="*/ 529 w 1358"/>
                <a:gd name="T37" fmla="*/ 849 h 1550"/>
                <a:gd name="T38" fmla="*/ 491 w 1358"/>
                <a:gd name="T39" fmla="*/ 928 h 1550"/>
                <a:gd name="T40" fmla="*/ 463 w 1358"/>
                <a:gd name="T41" fmla="*/ 1019 h 1550"/>
                <a:gd name="T42" fmla="*/ 444 w 1358"/>
                <a:gd name="T43" fmla="*/ 1109 h 1550"/>
                <a:gd name="T44" fmla="*/ 435 w 1358"/>
                <a:gd name="T45" fmla="*/ 1200 h 1550"/>
                <a:gd name="T46" fmla="*/ 438 w 1358"/>
                <a:gd name="T47" fmla="*/ 1290 h 1550"/>
                <a:gd name="T48" fmla="*/ 451 w 1358"/>
                <a:gd name="T49" fmla="*/ 1380 h 1550"/>
                <a:gd name="T50" fmla="*/ 472 w 1358"/>
                <a:gd name="T51" fmla="*/ 1465 h 1550"/>
                <a:gd name="T52" fmla="*/ 504 w 1358"/>
                <a:gd name="T53" fmla="*/ 1550 h 1550"/>
                <a:gd name="T54" fmla="*/ 15 w 1358"/>
                <a:gd name="T55" fmla="*/ 1550 h 1550"/>
                <a:gd name="T56" fmla="*/ 8 w 1358"/>
                <a:gd name="T57" fmla="*/ 1535 h 1550"/>
                <a:gd name="T58" fmla="*/ 181 w 1358"/>
                <a:gd name="T59" fmla="*/ 1461 h 1550"/>
                <a:gd name="T60" fmla="*/ 160 w 1358"/>
                <a:gd name="T61" fmla="*/ 1352 h 1550"/>
                <a:gd name="T62" fmla="*/ 153 w 1358"/>
                <a:gd name="T63" fmla="*/ 1239 h 1550"/>
                <a:gd name="T64" fmla="*/ 158 w 1358"/>
                <a:gd name="T65" fmla="*/ 1126 h 1550"/>
                <a:gd name="T66" fmla="*/ 173 w 1358"/>
                <a:gd name="T67" fmla="*/ 1013 h 1550"/>
                <a:gd name="T68" fmla="*/ 0 w 1358"/>
                <a:gd name="T69" fmla="*/ 943 h 1550"/>
                <a:gd name="T70" fmla="*/ 147 w 1358"/>
                <a:gd name="T71" fmla="*/ 578 h 1550"/>
                <a:gd name="T72" fmla="*/ 320 w 1358"/>
                <a:gd name="T73" fmla="*/ 648 h 1550"/>
                <a:gd name="T74" fmla="*/ 373 w 1358"/>
                <a:gd name="T75" fmla="*/ 573 h 1550"/>
                <a:gd name="T76" fmla="*/ 429 w 1358"/>
                <a:gd name="T77" fmla="*/ 501 h 1550"/>
                <a:gd name="T78" fmla="*/ 493 w 1358"/>
                <a:gd name="T79" fmla="*/ 437 h 1550"/>
                <a:gd name="T80" fmla="*/ 561 w 1358"/>
                <a:gd name="T81" fmla="*/ 379 h 1550"/>
                <a:gd name="T82" fmla="*/ 632 w 1358"/>
                <a:gd name="T83" fmla="*/ 326 h 1550"/>
                <a:gd name="T84" fmla="*/ 559 w 1358"/>
                <a:gd name="T85" fmla="*/ 155 h 1550"/>
                <a:gd name="T86" fmla="*/ 920 w 1358"/>
                <a:gd name="T87" fmla="*/ 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58" h="1550">
                  <a:moveTo>
                    <a:pt x="920" y="0"/>
                  </a:moveTo>
                  <a:lnTo>
                    <a:pt x="993" y="172"/>
                  </a:lnTo>
                  <a:lnTo>
                    <a:pt x="1083" y="155"/>
                  </a:lnTo>
                  <a:lnTo>
                    <a:pt x="1173" y="145"/>
                  </a:lnTo>
                  <a:lnTo>
                    <a:pt x="1266" y="145"/>
                  </a:lnTo>
                  <a:lnTo>
                    <a:pt x="1358" y="153"/>
                  </a:lnTo>
                  <a:lnTo>
                    <a:pt x="1358" y="437"/>
                  </a:lnTo>
                  <a:lnTo>
                    <a:pt x="1275" y="428"/>
                  </a:lnTo>
                  <a:lnTo>
                    <a:pt x="1192" y="428"/>
                  </a:lnTo>
                  <a:lnTo>
                    <a:pt x="1111" y="435"/>
                  </a:lnTo>
                  <a:lnTo>
                    <a:pt x="1031" y="452"/>
                  </a:lnTo>
                  <a:lnTo>
                    <a:pt x="953" y="477"/>
                  </a:lnTo>
                  <a:lnTo>
                    <a:pt x="878" y="509"/>
                  </a:lnTo>
                  <a:lnTo>
                    <a:pt x="809" y="548"/>
                  </a:lnTo>
                  <a:lnTo>
                    <a:pt x="741" y="595"/>
                  </a:lnTo>
                  <a:lnTo>
                    <a:pt x="679" y="650"/>
                  </a:lnTo>
                  <a:lnTo>
                    <a:pt x="623" y="710"/>
                  </a:lnTo>
                  <a:lnTo>
                    <a:pt x="572" y="776"/>
                  </a:lnTo>
                  <a:lnTo>
                    <a:pt x="529" y="849"/>
                  </a:lnTo>
                  <a:lnTo>
                    <a:pt x="491" y="928"/>
                  </a:lnTo>
                  <a:lnTo>
                    <a:pt x="463" y="1019"/>
                  </a:lnTo>
                  <a:lnTo>
                    <a:pt x="444" y="1109"/>
                  </a:lnTo>
                  <a:lnTo>
                    <a:pt x="435" y="1200"/>
                  </a:lnTo>
                  <a:lnTo>
                    <a:pt x="438" y="1290"/>
                  </a:lnTo>
                  <a:lnTo>
                    <a:pt x="451" y="1380"/>
                  </a:lnTo>
                  <a:lnTo>
                    <a:pt x="472" y="1465"/>
                  </a:lnTo>
                  <a:lnTo>
                    <a:pt x="504" y="1550"/>
                  </a:lnTo>
                  <a:lnTo>
                    <a:pt x="15" y="1550"/>
                  </a:lnTo>
                  <a:lnTo>
                    <a:pt x="8" y="1535"/>
                  </a:lnTo>
                  <a:lnTo>
                    <a:pt x="181" y="1461"/>
                  </a:lnTo>
                  <a:lnTo>
                    <a:pt x="160" y="1352"/>
                  </a:lnTo>
                  <a:lnTo>
                    <a:pt x="153" y="1239"/>
                  </a:lnTo>
                  <a:lnTo>
                    <a:pt x="158" y="1126"/>
                  </a:lnTo>
                  <a:lnTo>
                    <a:pt x="173" y="1013"/>
                  </a:lnTo>
                  <a:lnTo>
                    <a:pt x="0" y="943"/>
                  </a:lnTo>
                  <a:lnTo>
                    <a:pt x="147" y="578"/>
                  </a:lnTo>
                  <a:lnTo>
                    <a:pt x="320" y="648"/>
                  </a:lnTo>
                  <a:lnTo>
                    <a:pt x="373" y="573"/>
                  </a:lnTo>
                  <a:lnTo>
                    <a:pt x="429" y="501"/>
                  </a:lnTo>
                  <a:lnTo>
                    <a:pt x="493" y="437"/>
                  </a:lnTo>
                  <a:lnTo>
                    <a:pt x="561" y="379"/>
                  </a:lnTo>
                  <a:lnTo>
                    <a:pt x="632" y="326"/>
                  </a:lnTo>
                  <a:lnTo>
                    <a:pt x="559" y="155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8" name="Freeform 19"/>
            <p:cNvSpPr>
              <a:spLocks/>
            </p:cNvSpPr>
            <p:nvPr/>
          </p:nvSpPr>
          <p:spPr bwMode="auto">
            <a:xfrm>
              <a:off x="6705601" y="3440113"/>
              <a:ext cx="1123950" cy="947738"/>
            </a:xfrm>
            <a:custGeom>
              <a:avLst/>
              <a:gdLst>
                <a:gd name="T0" fmla="*/ 625 w 1416"/>
                <a:gd name="T1" fmla="*/ 0 h 1196"/>
                <a:gd name="T2" fmla="*/ 901 w 1416"/>
                <a:gd name="T3" fmla="*/ 85 h 1196"/>
                <a:gd name="T4" fmla="*/ 861 w 1416"/>
                <a:gd name="T5" fmla="*/ 217 h 1196"/>
                <a:gd name="T6" fmla="*/ 935 w 1416"/>
                <a:gd name="T7" fmla="*/ 258 h 1196"/>
                <a:gd name="T8" fmla="*/ 1001 w 1416"/>
                <a:gd name="T9" fmla="*/ 309 h 1196"/>
                <a:gd name="T10" fmla="*/ 1063 w 1416"/>
                <a:gd name="T11" fmla="*/ 364 h 1196"/>
                <a:gd name="T12" fmla="*/ 1117 w 1416"/>
                <a:gd name="T13" fmla="*/ 426 h 1196"/>
                <a:gd name="T14" fmla="*/ 1237 w 1416"/>
                <a:gd name="T15" fmla="*/ 360 h 1196"/>
                <a:gd name="T16" fmla="*/ 1375 w 1416"/>
                <a:gd name="T17" fmla="*/ 616 h 1196"/>
                <a:gd name="T18" fmla="*/ 1253 w 1416"/>
                <a:gd name="T19" fmla="*/ 682 h 1196"/>
                <a:gd name="T20" fmla="*/ 1273 w 1416"/>
                <a:gd name="T21" fmla="*/ 761 h 1196"/>
                <a:gd name="T22" fmla="*/ 1286 w 1416"/>
                <a:gd name="T23" fmla="*/ 842 h 1196"/>
                <a:gd name="T24" fmla="*/ 1290 w 1416"/>
                <a:gd name="T25" fmla="*/ 925 h 1196"/>
                <a:gd name="T26" fmla="*/ 1284 w 1416"/>
                <a:gd name="T27" fmla="*/ 1009 h 1196"/>
                <a:gd name="T28" fmla="*/ 1416 w 1416"/>
                <a:gd name="T29" fmla="*/ 1049 h 1196"/>
                <a:gd name="T30" fmla="*/ 1373 w 1416"/>
                <a:gd name="T31" fmla="*/ 1196 h 1196"/>
                <a:gd name="T32" fmla="*/ 1014 w 1416"/>
                <a:gd name="T33" fmla="*/ 1196 h 1196"/>
                <a:gd name="T34" fmla="*/ 1038 w 1416"/>
                <a:gd name="T35" fmla="*/ 1145 h 1196"/>
                <a:gd name="T36" fmla="*/ 1057 w 1416"/>
                <a:gd name="T37" fmla="*/ 1092 h 1196"/>
                <a:gd name="T38" fmla="*/ 1074 w 1416"/>
                <a:gd name="T39" fmla="*/ 1021 h 1196"/>
                <a:gd name="T40" fmla="*/ 1081 w 1416"/>
                <a:gd name="T41" fmla="*/ 949 h 1196"/>
                <a:gd name="T42" fmla="*/ 1081 w 1416"/>
                <a:gd name="T43" fmla="*/ 878 h 1196"/>
                <a:gd name="T44" fmla="*/ 1072 w 1416"/>
                <a:gd name="T45" fmla="*/ 808 h 1196"/>
                <a:gd name="T46" fmla="*/ 1053 w 1416"/>
                <a:gd name="T47" fmla="*/ 740 h 1196"/>
                <a:gd name="T48" fmla="*/ 1029 w 1416"/>
                <a:gd name="T49" fmla="*/ 676 h 1196"/>
                <a:gd name="T50" fmla="*/ 997 w 1416"/>
                <a:gd name="T51" fmla="*/ 614 h 1196"/>
                <a:gd name="T52" fmla="*/ 957 w 1416"/>
                <a:gd name="T53" fmla="*/ 557 h 1196"/>
                <a:gd name="T54" fmla="*/ 910 w 1416"/>
                <a:gd name="T55" fmla="*/ 505 h 1196"/>
                <a:gd name="T56" fmla="*/ 858 w 1416"/>
                <a:gd name="T57" fmla="*/ 460 h 1196"/>
                <a:gd name="T58" fmla="*/ 799 w 1416"/>
                <a:gd name="T59" fmla="*/ 418 h 1196"/>
                <a:gd name="T60" fmla="*/ 736 w 1416"/>
                <a:gd name="T61" fmla="*/ 386 h 1196"/>
                <a:gd name="T62" fmla="*/ 666 w 1416"/>
                <a:gd name="T63" fmla="*/ 360 h 1196"/>
                <a:gd name="T64" fmla="*/ 589 w 1416"/>
                <a:gd name="T65" fmla="*/ 341 h 1196"/>
                <a:gd name="T66" fmla="*/ 512 w 1416"/>
                <a:gd name="T67" fmla="*/ 333 h 1196"/>
                <a:gd name="T68" fmla="*/ 435 w 1416"/>
                <a:gd name="T69" fmla="*/ 337 h 1196"/>
                <a:gd name="T70" fmla="*/ 360 w 1416"/>
                <a:gd name="T71" fmla="*/ 350 h 1196"/>
                <a:gd name="T72" fmla="*/ 288 w 1416"/>
                <a:gd name="T73" fmla="*/ 373 h 1196"/>
                <a:gd name="T74" fmla="*/ 219 w 1416"/>
                <a:gd name="T75" fmla="*/ 405 h 1196"/>
                <a:gd name="T76" fmla="*/ 156 w 1416"/>
                <a:gd name="T77" fmla="*/ 445 h 1196"/>
                <a:gd name="T78" fmla="*/ 96 w 1416"/>
                <a:gd name="T79" fmla="*/ 492 h 1196"/>
                <a:gd name="T80" fmla="*/ 46 w 1416"/>
                <a:gd name="T81" fmla="*/ 546 h 1196"/>
                <a:gd name="T82" fmla="*/ 0 w 1416"/>
                <a:gd name="T83" fmla="*/ 608 h 1196"/>
                <a:gd name="T84" fmla="*/ 0 w 1416"/>
                <a:gd name="T85" fmla="*/ 301 h 1196"/>
                <a:gd name="T86" fmla="*/ 0 w 1416"/>
                <a:gd name="T87" fmla="*/ 300 h 1196"/>
                <a:gd name="T88" fmla="*/ 0 w 1416"/>
                <a:gd name="T89" fmla="*/ 298 h 1196"/>
                <a:gd name="T90" fmla="*/ 0 w 1416"/>
                <a:gd name="T91" fmla="*/ 145 h 1196"/>
                <a:gd name="T92" fmla="*/ 192 w 1416"/>
                <a:gd name="T93" fmla="*/ 42 h 1196"/>
                <a:gd name="T94" fmla="*/ 256 w 1416"/>
                <a:gd name="T95" fmla="*/ 164 h 1196"/>
                <a:gd name="T96" fmla="*/ 337 w 1416"/>
                <a:gd name="T97" fmla="*/ 143 h 1196"/>
                <a:gd name="T98" fmla="*/ 418 w 1416"/>
                <a:gd name="T99" fmla="*/ 130 h 1196"/>
                <a:gd name="T100" fmla="*/ 501 w 1416"/>
                <a:gd name="T101" fmla="*/ 126 h 1196"/>
                <a:gd name="T102" fmla="*/ 585 w 1416"/>
                <a:gd name="T103" fmla="*/ 132 h 1196"/>
                <a:gd name="T104" fmla="*/ 625 w 1416"/>
                <a:gd name="T105" fmla="*/ 0 h 1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16" h="1196">
                  <a:moveTo>
                    <a:pt x="625" y="0"/>
                  </a:moveTo>
                  <a:lnTo>
                    <a:pt x="901" y="85"/>
                  </a:lnTo>
                  <a:lnTo>
                    <a:pt x="861" y="217"/>
                  </a:lnTo>
                  <a:lnTo>
                    <a:pt x="935" y="258"/>
                  </a:lnTo>
                  <a:lnTo>
                    <a:pt x="1001" y="309"/>
                  </a:lnTo>
                  <a:lnTo>
                    <a:pt x="1063" y="364"/>
                  </a:lnTo>
                  <a:lnTo>
                    <a:pt x="1117" y="426"/>
                  </a:lnTo>
                  <a:lnTo>
                    <a:pt x="1237" y="360"/>
                  </a:lnTo>
                  <a:lnTo>
                    <a:pt x="1375" y="616"/>
                  </a:lnTo>
                  <a:lnTo>
                    <a:pt x="1253" y="682"/>
                  </a:lnTo>
                  <a:lnTo>
                    <a:pt x="1273" y="761"/>
                  </a:lnTo>
                  <a:lnTo>
                    <a:pt x="1286" y="842"/>
                  </a:lnTo>
                  <a:lnTo>
                    <a:pt x="1290" y="925"/>
                  </a:lnTo>
                  <a:lnTo>
                    <a:pt x="1284" y="1009"/>
                  </a:lnTo>
                  <a:lnTo>
                    <a:pt x="1416" y="1049"/>
                  </a:lnTo>
                  <a:lnTo>
                    <a:pt x="1373" y="1196"/>
                  </a:lnTo>
                  <a:lnTo>
                    <a:pt x="1014" y="1196"/>
                  </a:lnTo>
                  <a:lnTo>
                    <a:pt x="1038" y="1145"/>
                  </a:lnTo>
                  <a:lnTo>
                    <a:pt x="1057" y="1092"/>
                  </a:lnTo>
                  <a:lnTo>
                    <a:pt x="1074" y="1021"/>
                  </a:lnTo>
                  <a:lnTo>
                    <a:pt x="1081" y="949"/>
                  </a:lnTo>
                  <a:lnTo>
                    <a:pt x="1081" y="878"/>
                  </a:lnTo>
                  <a:lnTo>
                    <a:pt x="1072" y="808"/>
                  </a:lnTo>
                  <a:lnTo>
                    <a:pt x="1053" y="740"/>
                  </a:lnTo>
                  <a:lnTo>
                    <a:pt x="1029" y="676"/>
                  </a:lnTo>
                  <a:lnTo>
                    <a:pt x="997" y="614"/>
                  </a:lnTo>
                  <a:lnTo>
                    <a:pt x="957" y="557"/>
                  </a:lnTo>
                  <a:lnTo>
                    <a:pt x="910" y="505"/>
                  </a:lnTo>
                  <a:lnTo>
                    <a:pt x="858" y="460"/>
                  </a:lnTo>
                  <a:lnTo>
                    <a:pt x="799" y="418"/>
                  </a:lnTo>
                  <a:lnTo>
                    <a:pt x="736" y="386"/>
                  </a:lnTo>
                  <a:lnTo>
                    <a:pt x="666" y="360"/>
                  </a:lnTo>
                  <a:lnTo>
                    <a:pt x="589" y="341"/>
                  </a:lnTo>
                  <a:lnTo>
                    <a:pt x="512" y="333"/>
                  </a:lnTo>
                  <a:lnTo>
                    <a:pt x="435" y="337"/>
                  </a:lnTo>
                  <a:lnTo>
                    <a:pt x="360" y="350"/>
                  </a:lnTo>
                  <a:lnTo>
                    <a:pt x="288" y="373"/>
                  </a:lnTo>
                  <a:lnTo>
                    <a:pt x="219" y="405"/>
                  </a:lnTo>
                  <a:lnTo>
                    <a:pt x="156" y="445"/>
                  </a:lnTo>
                  <a:lnTo>
                    <a:pt x="96" y="492"/>
                  </a:lnTo>
                  <a:lnTo>
                    <a:pt x="46" y="546"/>
                  </a:lnTo>
                  <a:lnTo>
                    <a:pt x="0" y="608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0" y="298"/>
                  </a:lnTo>
                  <a:lnTo>
                    <a:pt x="0" y="145"/>
                  </a:lnTo>
                  <a:lnTo>
                    <a:pt x="192" y="42"/>
                  </a:lnTo>
                  <a:lnTo>
                    <a:pt x="256" y="164"/>
                  </a:lnTo>
                  <a:lnTo>
                    <a:pt x="337" y="143"/>
                  </a:lnTo>
                  <a:lnTo>
                    <a:pt x="418" y="130"/>
                  </a:lnTo>
                  <a:lnTo>
                    <a:pt x="501" y="126"/>
                  </a:lnTo>
                  <a:lnTo>
                    <a:pt x="585" y="132"/>
                  </a:lnTo>
                  <a:lnTo>
                    <a:pt x="625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  <p:sp>
          <p:nvSpPr>
            <p:cNvPr id="299" name="Freeform 20"/>
            <p:cNvSpPr>
              <a:spLocks noEditPoints="1"/>
            </p:cNvSpPr>
            <p:nvPr/>
          </p:nvSpPr>
          <p:spPr bwMode="auto">
            <a:xfrm>
              <a:off x="8370888" y="3157538"/>
              <a:ext cx="1155700" cy="1157288"/>
            </a:xfrm>
            <a:custGeom>
              <a:avLst/>
              <a:gdLst>
                <a:gd name="T0" fmla="*/ 665 w 1455"/>
                <a:gd name="T1" fmla="*/ 273 h 1459"/>
                <a:gd name="T2" fmla="*/ 543 w 1455"/>
                <a:gd name="T3" fmla="*/ 309 h 1459"/>
                <a:gd name="T4" fmla="*/ 434 w 1455"/>
                <a:gd name="T5" fmla="*/ 375 h 1459"/>
                <a:gd name="T6" fmla="*/ 345 w 1455"/>
                <a:gd name="T7" fmla="*/ 475 h 1459"/>
                <a:gd name="T8" fmla="*/ 287 w 1455"/>
                <a:gd name="T9" fmla="*/ 595 h 1459"/>
                <a:gd name="T10" fmla="*/ 268 w 1455"/>
                <a:gd name="T11" fmla="*/ 723 h 1459"/>
                <a:gd name="T12" fmla="*/ 283 w 1455"/>
                <a:gd name="T13" fmla="*/ 851 h 1459"/>
                <a:gd name="T14" fmla="*/ 334 w 1455"/>
                <a:gd name="T15" fmla="*/ 970 h 1459"/>
                <a:gd name="T16" fmla="*/ 419 w 1455"/>
                <a:gd name="T17" fmla="*/ 1072 h 1459"/>
                <a:gd name="T18" fmla="*/ 533 w 1455"/>
                <a:gd name="T19" fmla="*/ 1147 h 1459"/>
                <a:gd name="T20" fmla="*/ 661 w 1455"/>
                <a:gd name="T21" fmla="*/ 1185 h 1459"/>
                <a:gd name="T22" fmla="*/ 791 w 1455"/>
                <a:gd name="T23" fmla="*/ 1186 h 1459"/>
                <a:gd name="T24" fmla="*/ 913 w 1455"/>
                <a:gd name="T25" fmla="*/ 1151 h 1459"/>
                <a:gd name="T26" fmla="*/ 1020 w 1455"/>
                <a:gd name="T27" fmla="*/ 1085 h 1459"/>
                <a:gd name="T28" fmla="*/ 1111 w 1455"/>
                <a:gd name="T29" fmla="*/ 985 h 1459"/>
                <a:gd name="T30" fmla="*/ 1167 w 1455"/>
                <a:gd name="T31" fmla="*/ 865 h 1459"/>
                <a:gd name="T32" fmla="*/ 1188 w 1455"/>
                <a:gd name="T33" fmla="*/ 736 h 1459"/>
                <a:gd name="T34" fmla="*/ 1171 w 1455"/>
                <a:gd name="T35" fmla="*/ 608 h 1459"/>
                <a:gd name="T36" fmla="*/ 1120 w 1455"/>
                <a:gd name="T37" fmla="*/ 490 h 1459"/>
                <a:gd name="T38" fmla="*/ 1037 w 1455"/>
                <a:gd name="T39" fmla="*/ 388 h 1459"/>
                <a:gd name="T40" fmla="*/ 923 w 1455"/>
                <a:gd name="T41" fmla="*/ 313 h 1459"/>
                <a:gd name="T42" fmla="*/ 793 w 1455"/>
                <a:gd name="T43" fmla="*/ 273 h 1459"/>
                <a:gd name="T44" fmla="*/ 699 w 1455"/>
                <a:gd name="T45" fmla="*/ 0 h 1459"/>
                <a:gd name="T46" fmla="*/ 727 w 1455"/>
                <a:gd name="T47" fmla="*/ 106 h 1459"/>
                <a:gd name="T48" fmla="*/ 893 w 1455"/>
                <a:gd name="T49" fmla="*/ 128 h 1459"/>
                <a:gd name="T50" fmla="*/ 1034 w 1455"/>
                <a:gd name="T51" fmla="*/ 68 h 1459"/>
                <a:gd name="T52" fmla="*/ 1161 w 1455"/>
                <a:gd name="T53" fmla="*/ 283 h 1459"/>
                <a:gd name="T54" fmla="*/ 1246 w 1455"/>
                <a:gd name="T55" fmla="*/ 384 h 1459"/>
                <a:gd name="T56" fmla="*/ 1306 w 1455"/>
                <a:gd name="T57" fmla="*/ 499 h 1459"/>
                <a:gd name="T58" fmla="*/ 1455 w 1455"/>
                <a:gd name="T59" fmla="*/ 701 h 1459"/>
                <a:gd name="T60" fmla="*/ 1347 w 1455"/>
                <a:gd name="T61" fmla="*/ 785 h 1459"/>
                <a:gd name="T62" fmla="*/ 1323 w 1455"/>
                <a:gd name="T63" fmla="*/ 913 h 1459"/>
                <a:gd name="T64" fmla="*/ 1389 w 1455"/>
                <a:gd name="T65" fmla="*/ 1036 h 1459"/>
                <a:gd name="T66" fmla="*/ 1173 w 1455"/>
                <a:gd name="T67" fmla="*/ 1166 h 1459"/>
                <a:gd name="T68" fmla="*/ 1073 w 1455"/>
                <a:gd name="T69" fmla="*/ 1249 h 1459"/>
                <a:gd name="T70" fmla="*/ 958 w 1455"/>
                <a:gd name="T71" fmla="*/ 1309 h 1459"/>
                <a:gd name="T72" fmla="*/ 757 w 1455"/>
                <a:gd name="T73" fmla="*/ 1459 h 1459"/>
                <a:gd name="T74" fmla="*/ 727 w 1455"/>
                <a:gd name="T75" fmla="*/ 1354 h 1459"/>
                <a:gd name="T76" fmla="*/ 562 w 1455"/>
                <a:gd name="T77" fmla="*/ 1331 h 1459"/>
                <a:gd name="T78" fmla="*/ 423 w 1455"/>
                <a:gd name="T79" fmla="*/ 1392 h 1459"/>
                <a:gd name="T80" fmla="*/ 293 w 1455"/>
                <a:gd name="T81" fmla="*/ 1177 h 1459"/>
                <a:gd name="T82" fmla="*/ 210 w 1455"/>
                <a:gd name="T83" fmla="*/ 1075 h 1459"/>
                <a:gd name="T84" fmla="*/ 150 w 1455"/>
                <a:gd name="T85" fmla="*/ 961 h 1459"/>
                <a:gd name="T86" fmla="*/ 0 w 1455"/>
                <a:gd name="T87" fmla="*/ 759 h 1459"/>
                <a:gd name="T88" fmla="*/ 107 w 1455"/>
                <a:gd name="T89" fmla="*/ 674 h 1459"/>
                <a:gd name="T90" fmla="*/ 133 w 1455"/>
                <a:gd name="T91" fmla="*/ 546 h 1459"/>
                <a:gd name="T92" fmla="*/ 65 w 1455"/>
                <a:gd name="T93" fmla="*/ 424 h 1459"/>
                <a:gd name="T94" fmla="*/ 282 w 1455"/>
                <a:gd name="T95" fmla="*/ 294 h 1459"/>
                <a:gd name="T96" fmla="*/ 383 w 1455"/>
                <a:gd name="T97" fmla="*/ 211 h 1459"/>
                <a:gd name="T98" fmla="*/ 496 w 1455"/>
                <a:gd name="T99" fmla="*/ 151 h 1459"/>
                <a:gd name="T100" fmla="*/ 699 w 1455"/>
                <a:gd name="T101" fmla="*/ 0 h 1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455" h="1459">
                  <a:moveTo>
                    <a:pt x="727" y="270"/>
                  </a:moveTo>
                  <a:lnTo>
                    <a:pt x="665" y="273"/>
                  </a:lnTo>
                  <a:lnTo>
                    <a:pt x="603" y="287"/>
                  </a:lnTo>
                  <a:lnTo>
                    <a:pt x="543" y="309"/>
                  </a:lnTo>
                  <a:lnTo>
                    <a:pt x="486" y="337"/>
                  </a:lnTo>
                  <a:lnTo>
                    <a:pt x="434" y="375"/>
                  </a:lnTo>
                  <a:lnTo>
                    <a:pt x="387" y="420"/>
                  </a:lnTo>
                  <a:lnTo>
                    <a:pt x="345" y="475"/>
                  </a:lnTo>
                  <a:lnTo>
                    <a:pt x="312" y="533"/>
                  </a:lnTo>
                  <a:lnTo>
                    <a:pt x="287" y="595"/>
                  </a:lnTo>
                  <a:lnTo>
                    <a:pt x="274" y="659"/>
                  </a:lnTo>
                  <a:lnTo>
                    <a:pt x="268" y="723"/>
                  </a:lnTo>
                  <a:lnTo>
                    <a:pt x="272" y="787"/>
                  </a:lnTo>
                  <a:lnTo>
                    <a:pt x="283" y="851"/>
                  </a:lnTo>
                  <a:lnTo>
                    <a:pt x="306" y="912"/>
                  </a:lnTo>
                  <a:lnTo>
                    <a:pt x="334" y="970"/>
                  </a:lnTo>
                  <a:lnTo>
                    <a:pt x="372" y="1023"/>
                  </a:lnTo>
                  <a:lnTo>
                    <a:pt x="419" y="1072"/>
                  </a:lnTo>
                  <a:lnTo>
                    <a:pt x="471" y="1113"/>
                  </a:lnTo>
                  <a:lnTo>
                    <a:pt x="533" y="1147"/>
                  </a:lnTo>
                  <a:lnTo>
                    <a:pt x="595" y="1171"/>
                  </a:lnTo>
                  <a:lnTo>
                    <a:pt x="661" y="1185"/>
                  </a:lnTo>
                  <a:lnTo>
                    <a:pt x="727" y="1190"/>
                  </a:lnTo>
                  <a:lnTo>
                    <a:pt x="791" y="1186"/>
                  </a:lnTo>
                  <a:lnTo>
                    <a:pt x="853" y="1173"/>
                  </a:lnTo>
                  <a:lnTo>
                    <a:pt x="913" y="1151"/>
                  </a:lnTo>
                  <a:lnTo>
                    <a:pt x="970" y="1122"/>
                  </a:lnTo>
                  <a:lnTo>
                    <a:pt x="1020" y="1085"/>
                  </a:lnTo>
                  <a:lnTo>
                    <a:pt x="1069" y="1038"/>
                  </a:lnTo>
                  <a:lnTo>
                    <a:pt x="1111" y="985"/>
                  </a:lnTo>
                  <a:lnTo>
                    <a:pt x="1143" y="927"/>
                  </a:lnTo>
                  <a:lnTo>
                    <a:pt x="1167" y="865"/>
                  </a:lnTo>
                  <a:lnTo>
                    <a:pt x="1182" y="801"/>
                  </a:lnTo>
                  <a:lnTo>
                    <a:pt x="1188" y="736"/>
                  </a:lnTo>
                  <a:lnTo>
                    <a:pt x="1184" y="672"/>
                  </a:lnTo>
                  <a:lnTo>
                    <a:pt x="1171" y="608"/>
                  </a:lnTo>
                  <a:lnTo>
                    <a:pt x="1150" y="548"/>
                  </a:lnTo>
                  <a:lnTo>
                    <a:pt x="1120" y="490"/>
                  </a:lnTo>
                  <a:lnTo>
                    <a:pt x="1082" y="437"/>
                  </a:lnTo>
                  <a:lnTo>
                    <a:pt x="1037" y="388"/>
                  </a:lnTo>
                  <a:lnTo>
                    <a:pt x="983" y="347"/>
                  </a:lnTo>
                  <a:lnTo>
                    <a:pt x="923" y="313"/>
                  </a:lnTo>
                  <a:lnTo>
                    <a:pt x="859" y="288"/>
                  </a:lnTo>
                  <a:lnTo>
                    <a:pt x="793" y="273"/>
                  </a:lnTo>
                  <a:lnTo>
                    <a:pt x="727" y="270"/>
                  </a:lnTo>
                  <a:close/>
                  <a:moveTo>
                    <a:pt x="699" y="0"/>
                  </a:moveTo>
                  <a:lnTo>
                    <a:pt x="720" y="106"/>
                  </a:lnTo>
                  <a:lnTo>
                    <a:pt x="727" y="106"/>
                  </a:lnTo>
                  <a:lnTo>
                    <a:pt x="810" y="111"/>
                  </a:lnTo>
                  <a:lnTo>
                    <a:pt x="893" y="128"/>
                  </a:lnTo>
                  <a:lnTo>
                    <a:pt x="973" y="157"/>
                  </a:lnTo>
                  <a:lnTo>
                    <a:pt x="1034" y="68"/>
                  </a:lnTo>
                  <a:lnTo>
                    <a:pt x="1222" y="194"/>
                  </a:lnTo>
                  <a:lnTo>
                    <a:pt x="1161" y="283"/>
                  </a:lnTo>
                  <a:lnTo>
                    <a:pt x="1206" y="332"/>
                  </a:lnTo>
                  <a:lnTo>
                    <a:pt x="1246" y="384"/>
                  </a:lnTo>
                  <a:lnTo>
                    <a:pt x="1278" y="441"/>
                  </a:lnTo>
                  <a:lnTo>
                    <a:pt x="1306" y="499"/>
                  </a:lnTo>
                  <a:lnTo>
                    <a:pt x="1411" y="477"/>
                  </a:lnTo>
                  <a:lnTo>
                    <a:pt x="1455" y="701"/>
                  </a:lnTo>
                  <a:lnTo>
                    <a:pt x="1349" y="721"/>
                  </a:lnTo>
                  <a:lnTo>
                    <a:pt x="1347" y="785"/>
                  </a:lnTo>
                  <a:lnTo>
                    <a:pt x="1338" y="849"/>
                  </a:lnTo>
                  <a:lnTo>
                    <a:pt x="1323" y="913"/>
                  </a:lnTo>
                  <a:lnTo>
                    <a:pt x="1299" y="976"/>
                  </a:lnTo>
                  <a:lnTo>
                    <a:pt x="1389" y="1036"/>
                  </a:lnTo>
                  <a:lnTo>
                    <a:pt x="1263" y="1224"/>
                  </a:lnTo>
                  <a:lnTo>
                    <a:pt x="1173" y="1166"/>
                  </a:lnTo>
                  <a:lnTo>
                    <a:pt x="1126" y="1209"/>
                  </a:lnTo>
                  <a:lnTo>
                    <a:pt x="1073" y="1249"/>
                  </a:lnTo>
                  <a:lnTo>
                    <a:pt x="1017" y="1282"/>
                  </a:lnTo>
                  <a:lnTo>
                    <a:pt x="958" y="1309"/>
                  </a:lnTo>
                  <a:lnTo>
                    <a:pt x="979" y="1414"/>
                  </a:lnTo>
                  <a:lnTo>
                    <a:pt x="757" y="1459"/>
                  </a:lnTo>
                  <a:lnTo>
                    <a:pt x="735" y="1354"/>
                  </a:lnTo>
                  <a:lnTo>
                    <a:pt x="727" y="1354"/>
                  </a:lnTo>
                  <a:lnTo>
                    <a:pt x="644" y="1348"/>
                  </a:lnTo>
                  <a:lnTo>
                    <a:pt x="562" y="1331"/>
                  </a:lnTo>
                  <a:lnTo>
                    <a:pt x="483" y="1303"/>
                  </a:lnTo>
                  <a:lnTo>
                    <a:pt x="423" y="1392"/>
                  </a:lnTo>
                  <a:lnTo>
                    <a:pt x="233" y="1266"/>
                  </a:lnTo>
                  <a:lnTo>
                    <a:pt x="293" y="1177"/>
                  </a:lnTo>
                  <a:lnTo>
                    <a:pt x="248" y="1128"/>
                  </a:lnTo>
                  <a:lnTo>
                    <a:pt x="210" y="1075"/>
                  </a:lnTo>
                  <a:lnTo>
                    <a:pt x="176" y="1019"/>
                  </a:lnTo>
                  <a:lnTo>
                    <a:pt x="150" y="961"/>
                  </a:lnTo>
                  <a:lnTo>
                    <a:pt x="45" y="983"/>
                  </a:lnTo>
                  <a:lnTo>
                    <a:pt x="0" y="759"/>
                  </a:lnTo>
                  <a:lnTo>
                    <a:pt x="105" y="738"/>
                  </a:lnTo>
                  <a:lnTo>
                    <a:pt x="107" y="674"/>
                  </a:lnTo>
                  <a:lnTo>
                    <a:pt x="116" y="610"/>
                  </a:lnTo>
                  <a:lnTo>
                    <a:pt x="133" y="546"/>
                  </a:lnTo>
                  <a:lnTo>
                    <a:pt x="156" y="484"/>
                  </a:lnTo>
                  <a:lnTo>
                    <a:pt x="65" y="424"/>
                  </a:lnTo>
                  <a:lnTo>
                    <a:pt x="191" y="236"/>
                  </a:lnTo>
                  <a:lnTo>
                    <a:pt x="282" y="294"/>
                  </a:lnTo>
                  <a:lnTo>
                    <a:pt x="330" y="251"/>
                  </a:lnTo>
                  <a:lnTo>
                    <a:pt x="383" y="211"/>
                  </a:lnTo>
                  <a:lnTo>
                    <a:pt x="438" y="177"/>
                  </a:lnTo>
                  <a:lnTo>
                    <a:pt x="496" y="151"/>
                  </a:lnTo>
                  <a:lnTo>
                    <a:pt x="475" y="46"/>
                  </a:lnTo>
                  <a:lnTo>
                    <a:pt x="699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endParaRPr lang="en-US" sz="2399">
                <a:solidFill>
                  <a:prstClr val="black"/>
                </a:solidFill>
              </a:endParaRP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96D03-928F-AAD4-602F-ED0AFBAA26F2}"/>
              </a:ext>
            </a:extLst>
          </p:cNvPr>
          <p:cNvSpPr txBox="1">
            <a:spLocks/>
          </p:cNvSpPr>
          <p:nvPr/>
        </p:nvSpPr>
        <p:spPr>
          <a:xfrm>
            <a:off x="3505200" y="1143000"/>
            <a:ext cx="4192092" cy="1288796"/>
          </a:xfrm>
          <a:prstGeom prst="rect">
            <a:avLst/>
          </a:prstGeom>
        </p:spPr>
        <p:txBody>
          <a:bodyPr>
            <a:normAutofit/>
          </a:bodyPr>
          <a:lstStyle>
            <a:lvl1pPr marL="457067" indent="-457067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5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990311" indent="-380889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523555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99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213297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742400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3351822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244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666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089" indent="-304712" algn="l" defTabSz="12188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07031-366A-4365-30BD-1B9434E51DB6}"/>
              </a:ext>
            </a:extLst>
          </p:cNvPr>
          <p:cNvSpPr txBox="1"/>
          <p:nvPr/>
        </p:nvSpPr>
        <p:spPr>
          <a:xfrm>
            <a:off x="2810878" y="5220841"/>
            <a:ext cx="3361322" cy="663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fi-FI" sz="1600" dirty="0"/>
              <a:t>Menyebarkan akuisisi ke luar kota besar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121581-2454-D8CE-31BC-A433A93031BB}"/>
              </a:ext>
            </a:extLst>
          </p:cNvPr>
          <p:cNvSpPr txBox="1"/>
          <p:nvPr/>
        </p:nvSpPr>
        <p:spPr>
          <a:xfrm>
            <a:off x="9208544" y="1114858"/>
            <a:ext cx="2602456" cy="1067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/>
              <a:t>Meningkatkan</a:t>
            </a:r>
            <a:r>
              <a:rPr lang="en-US" sz="1800" dirty="0"/>
              <a:t> </a:t>
            </a:r>
            <a:r>
              <a:rPr lang="en-US" sz="1800" dirty="0" err="1"/>
              <a:t>loyalitas</a:t>
            </a:r>
            <a:r>
              <a:rPr lang="en-US" sz="1800" dirty="0"/>
              <a:t> </a:t>
            </a:r>
            <a:r>
              <a:rPr lang="en-US" sz="1800" dirty="0" err="1"/>
              <a:t>pelanggan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retensi</a:t>
            </a:r>
            <a:r>
              <a:rPr lang="en-US" sz="1800" dirty="0"/>
              <a:t> dan program reward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EAE97-7042-7E36-0969-E23F0AD72E2A}"/>
              </a:ext>
            </a:extLst>
          </p:cNvPr>
          <p:cNvSpPr txBox="1"/>
          <p:nvPr/>
        </p:nvSpPr>
        <p:spPr>
          <a:xfrm>
            <a:off x="8153400" y="5029518"/>
            <a:ext cx="4141016" cy="80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keterlibatan</a:t>
            </a:r>
            <a:r>
              <a:rPr lang="en-US" sz="2000" dirty="0"/>
              <a:t> </a:t>
            </a:r>
            <a:r>
              <a:rPr lang="en-US" sz="2000" dirty="0" err="1"/>
              <a:t>pelanggan</a:t>
            </a:r>
            <a:r>
              <a:rPr lang="en-US" sz="2000" dirty="0"/>
              <a:t> </a:t>
            </a:r>
            <a:r>
              <a:rPr lang="en-US" sz="2000" dirty="0" err="1"/>
              <a:t>pasca</a:t>
            </a:r>
            <a:r>
              <a:rPr lang="en-US" sz="2000" dirty="0"/>
              <a:t> </a:t>
            </a:r>
            <a:r>
              <a:rPr lang="en-US" sz="2000" dirty="0" err="1"/>
              <a:t>pembelian</a:t>
            </a:r>
            <a:endParaRPr lang="en-US" sz="2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257CB6-3756-1B46-2C92-F815568A36F3}"/>
              </a:ext>
            </a:extLst>
          </p:cNvPr>
          <p:cNvSpPr/>
          <p:nvPr/>
        </p:nvSpPr>
        <p:spPr>
          <a:xfrm flipV="1">
            <a:off x="6856513" y="5867211"/>
            <a:ext cx="1296888" cy="312609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50000"/>
                  <a:lumOff val="5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800" kern="0" dirty="0">
              <a:solidFill>
                <a:sysClr val="window" lastClr="FFFFF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29A595-7428-F194-2930-CB7A33070354}"/>
              </a:ext>
            </a:extLst>
          </p:cNvPr>
          <p:cNvGrpSpPr/>
          <p:nvPr/>
        </p:nvGrpSpPr>
        <p:grpSpPr>
          <a:xfrm>
            <a:off x="90063" y="2819400"/>
            <a:ext cx="829715" cy="1626717"/>
            <a:chOff x="7245351" y="1068388"/>
            <a:chExt cx="2678113" cy="5151438"/>
          </a:xfrm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96D8C1F-FB51-7289-6676-7CF18036F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5091113"/>
              <a:ext cx="758825" cy="1128713"/>
            </a:xfrm>
            <a:custGeom>
              <a:avLst/>
              <a:gdLst>
                <a:gd name="T0" fmla="*/ 0 w 478"/>
                <a:gd name="T1" fmla="*/ 0 h 711"/>
                <a:gd name="T2" fmla="*/ 478 w 478"/>
                <a:gd name="T3" fmla="*/ 77 h 711"/>
                <a:gd name="T4" fmla="*/ 478 w 478"/>
                <a:gd name="T5" fmla="*/ 711 h 711"/>
                <a:gd name="T6" fmla="*/ 0 w 478"/>
                <a:gd name="T7" fmla="*/ 574 h 711"/>
                <a:gd name="T8" fmla="*/ 0 w 478"/>
                <a:gd name="T9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711">
                  <a:moveTo>
                    <a:pt x="0" y="0"/>
                  </a:moveTo>
                  <a:lnTo>
                    <a:pt x="478" y="77"/>
                  </a:lnTo>
                  <a:lnTo>
                    <a:pt x="478" y="711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C85920A2-43C6-6701-057B-BE6D6DEED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4859338"/>
              <a:ext cx="1676400" cy="1360488"/>
            </a:xfrm>
            <a:custGeom>
              <a:avLst/>
              <a:gdLst>
                <a:gd name="T0" fmla="*/ 1056 w 1056"/>
                <a:gd name="T1" fmla="*/ 0 h 857"/>
                <a:gd name="T2" fmla="*/ 1056 w 1056"/>
                <a:gd name="T3" fmla="*/ 429 h 857"/>
                <a:gd name="T4" fmla="*/ 0 w 1056"/>
                <a:gd name="T5" fmla="*/ 857 h 857"/>
                <a:gd name="T6" fmla="*/ 0 w 1056"/>
                <a:gd name="T7" fmla="*/ 223 h 857"/>
                <a:gd name="T8" fmla="*/ 1056 w 1056"/>
                <a:gd name="T9" fmla="*/ 0 h 8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857">
                  <a:moveTo>
                    <a:pt x="1056" y="0"/>
                  </a:moveTo>
                  <a:lnTo>
                    <a:pt x="1056" y="429"/>
                  </a:lnTo>
                  <a:lnTo>
                    <a:pt x="0" y="857"/>
                  </a:lnTo>
                  <a:lnTo>
                    <a:pt x="0" y="223"/>
                  </a:lnTo>
                  <a:lnTo>
                    <a:pt x="105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0B49FF26-B072-F47A-5417-B157B54E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4806950"/>
              <a:ext cx="2435225" cy="406400"/>
            </a:xfrm>
            <a:custGeom>
              <a:avLst/>
              <a:gdLst>
                <a:gd name="T0" fmla="*/ 1007 w 1534"/>
                <a:gd name="T1" fmla="*/ 0 h 256"/>
                <a:gd name="T2" fmla="*/ 1534 w 1534"/>
                <a:gd name="T3" fmla="*/ 33 h 256"/>
                <a:gd name="T4" fmla="*/ 478 w 1534"/>
                <a:gd name="T5" fmla="*/ 256 h 256"/>
                <a:gd name="T6" fmla="*/ 0 w 1534"/>
                <a:gd name="T7" fmla="*/ 179 h 256"/>
                <a:gd name="T8" fmla="*/ 1007 w 1534"/>
                <a:gd name="T9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256">
                  <a:moveTo>
                    <a:pt x="1007" y="0"/>
                  </a:moveTo>
                  <a:lnTo>
                    <a:pt x="1534" y="33"/>
                  </a:lnTo>
                  <a:lnTo>
                    <a:pt x="478" y="256"/>
                  </a:lnTo>
                  <a:lnTo>
                    <a:pt x="0" y="179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8B0EB68-6BB5-84DB-67B6-A69375EDA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4184650"/>
              <a:ext cx="758825" cy="920750"/>
            </a:xfrm>
            <a:custGeom>
              <a:avLst/>
              <a:gdLst>
                <a:gd name="T0" fmla="*/ 0 w 478"/>
                <a:gd name="T1" fmla="*/ 0 h 580"/>
                <a:gd name="T2" fmla="*/ 478 w 478"/>
                <a:gd name="T3" fmla="*/ 0 h 580"/>
                <a:gd name="T4" fmla="*/ 478 w 478"/>
                <a:gd name="T5" fmla="*/ 580 h 580"/>
                <a:gd name="T6" fmla="*/ 0 w 478"/>
                <a:gd name="T7" fmla="*/ 516 h 580"/>
                <a:gd name="T8" fmla="*/ 0 w 478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580">
                  <a:moveTo>
                    <a:pt x="0" y="0"/>
                  </a:moveTo>
                  <a:lnTo>
                    <a:pt x="478" y="0"/>
                  </a:lnTo>
                  <a:lnTo>
                    <a:pt x="478" y="580"/>
                  </a:lnTo>
                  <a:lnTo>
                    <a:pt x="0" y="5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18A834AC-7E76-2C8C-668B-C8AE689B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4184650"/>
              <a:ext cx="1676400" cy="920750"/>
            </a:xfrm>
            <a:custGeom>
              <a:avLst/>
              <a:gdLst>
                <a:gd name="T0" fmla="*/ 0 w 1056"/>
                <a:gd name="T1" fmla="*/ 0 h 580"/>
                <a:gd name="T2" fmla="*/ 1056 w 1056"/>
                <a:gd name="T3" fmla="*/ 0 h 580"/>
                <a:gd name="T4" fmla="*/ 1056 w 1056"/>
                <a:gd name="T5" fmla="*/ 389 h 580"/>
                <a:gd name="T6" fmla="*/ 0 w 1056"/>
                <a:gd name="T7" fmla="*/ 580 h 580"/>
                <a:gd name="T8" fmla="*/ 0 w 1056"/>
                <a:gd name="T9" fmla="*/ 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580">
                  <a:moveTo>
                    <a:pt x="0" y="0"/>
                  </a:moveTo>
                  <a:lnTo>
                    <a:pt x="1056" y="0"/>
                  </a:lnTo>
                  <a:lnTo>
                    <a:pt x="1056" y="389"/>
                  </a:lnTo>
                  <a:lnTo>
                    <a:pt x="0" y="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E6A5BE05-624D-8908-27AA-BDFC39BC2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1068388"/>
              <a:ext cx="758825" cy="1290638"/>
            </a:xfrm>
            <a:custGeom>
              <a:avLst/>
              <a:gdLst>
                <a:gd name="T0" fmla="*/ 478 w 478"/>
                <a:gd name="T1" fmla="*/ 0 h 813"/>
                <a:gd name="T2" fmla="*/ 478 w 478"/>
                <a:gd name="T3" fmla="*/ 667 h 813"/>
                <a:gd name="T4" fmla="*/ 0 w 478"/>
                <a:gd name="T5" fmla="*/ 813 h 813"/>
                <a:gd name="T6" fmla="*/ 0 w 478"/>
                <a:gd name="T7" fmla="*/ 197 h 813"/>
                <a:gd name="T8" fmla="*/ 478 w 478"/>
                <a:gd name="T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813">
                  <a:moveTo>
                    <a:pt x="478" y="0"/>
                  </a:moveTo>
                  <a:lnTo>
                    <a:pt x="478" y="667"/>
                  </a:lnTo>
                  <a:lnTo>
                    <a:pt x="0" y="813"/>
                  </a:lnTo>
                  <a:lnTo>
                    <a:pt x="0" y="197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C108ABD6-9C90-11E1-52AC-1307B498B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1068388"/>
              <a:ext cx="1676400" cy="1774825"/>
            </a:xfrm>
            <a:custGeom>
              <a:avLst/>
              <a:gdLst>
                <a:gd name="T0" fmla="*/ 0 w 1056"/>
                <a:gd name="T1" fmla="*/ 0 h 1118"/>
                <a:gd name="T2" fmla="*/ 1056 w 1056"/>
                <a:gd name="T3" fmla="*/ 682 h 1118"/>
                <a:gd name="T4" fmla="*/ 1056 w 1056"/>
                <a:gd name="T5" fmla="*/ 1118 h 1118"/>
                <a:gd name="T6" fmla="*/ 0 w 1056"/>
                <a:gd name="T7" fmla="*/ 667 h 1118"/>
                <a:gd name="T8" fmla="*/ 0 w 1056"/>
                <a:gd name="T9" fmla="*/ 0 h 1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1118">
                  <a:moveTo>
                    <a:pt x="0" y="0"/>
                  </a:moveTo>
                  <a:lnTo>
                    <a:pt x="1056" y="682"/>
                  </a:lnTo>
                  <a:lnTo>
                    <a:pt x="1056" y="1118"/>
                  </a:lnTo>
                  <a:lnTo>
                    <a:pt x="0" y="6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AD6B4A3-CF01-2BF9-56F7-B2311AB2F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2127250"/>
              <a:ext cx="2435225" cy="715963"/>
            </a:xfrm>
            <a:custGeom>
              <a:avLst/>
              <a:gdLst>
                <a:gd name="T0" fmla="*/ 478 w 1534"/>
                <a:gd name="T1" fmla="*/ 0 h 451"/>
                <a:gd name="T2" fmla="*/ 1534 w 1534"/>
                <a:gd name="T3" fmla="*/ 451 h 451"/>
                <a:gd name="T4" fmla="*/ 1048 w 1534"/>
                <a:gd name="T5" fmla="*/ 451 h 451"/>
                <a:gd name="T6" fmla="*/ 0 w 1534"/>
                <a:gd name="T7" fmla="*/ 146 h 451"/>
                <a:gd name="T8" fmla="*/ 478 w 1534"/>
                <a:gd name="T9" fmla="*/ 0 h 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451">
                  <a:moveTo>
                    <a:pt x="478" y="0"/>
                  </a:moveTo>
                  <a:lnTo>
                    <a:pt x="1534" y="451"/>
                  </a:lnTo>
                  <a:lnTo>
                    <a:pt x="1048" y="451"/>
                  </a:lnTo>
                  <a:lnTo>
                    <a:pt x="0" y="146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54C6BDB2-5310-96CE-1CB7-C3C1FB360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2974975"/>
              <a:ext cx="2435225" cy="434975"/>
            </a:xfrm>
            <a:custGeom>
              <a:avLst/>
              <a:gdLst>
                <a:gd name="T0" fmla="*/ 478 w 1534"/>
                <a:gd name="T1" fmla="*/ 0 h 274"/>
                <a:gd name="T2" fmla="*/ 1534 w 1534"/>
                <a:gd name="T3" fmla="*/ 269 h 274"/>
                <a:gd name="T4" fmla="*/ 1065 w 1534"/>
                <a:gd name="T5" fmla="*/ 274 h 274"/>
                <a:gd name="T6" fmla="*/ 0 w 1534"/>
                <a:gd name="T7" fmla="*/ 100 h 274"/>
                <a:gd name="T8" fmla="*/ 478 w 1534"/>
                <a:gd name="T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274">
                  <a:moveTo>
                    <a:pt x="478" y="0"/>
                  </a:moveTo>
                  <a:lnTo>
                    <a:pt x="1534" y="269"/>
                  </a:lnTo>
                  <a:lnTo>
                    <a:pt x="1065" y="274"/>
                  </a:lnTo>
                  <a:lnTo>
                    <a:pt x="0" y="10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00FC6F05-BF95-2373-9056-454A99AD97D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2228850"/>
              <a:ext cx="758825" cy="904875"/>
            </a:xfrm>
            <a:custGeom>
              <a:avLst/>
              <a:gdLst>
                <a:gd name="T0" fmla="*/ 478 w 478"/>
                <a:gd name="T1" fmla="*/ 0 h 570"/>
                <a:gd name="T2" fmla="*/ 478 w 478"/>
                <a:gd name="T3" fmla="*/ 470 h 570"/>
                <a:gd name="T4" fmla="*/ 0 w 478"/>
                <a:gd name="T5" fmla="*/ 570 h 570"/>
                <a:gd name="T6" fmla="*/ 0 w 478"/>
                <a:gd name="T7" fmla="*/ 129 h 570"/>
                <a:gd name="T8" fmla="*/ 478 w 478"/>
                <a:gd name="T9" fmla="*/ 0 h 5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570">
                  <a:moveTo>
                    <a:pt x="478" y="0"/>
                  </a:moveTo>
                  <a:lnTo>
                    <a:pt x="478" y="470"/>
                  </a:lnTo>
                  <a:lnTo>
                    <a:pt x="0" y="570"/>
                  </a:lnTo>
                  <a:lnTo>
                    <a:pt x="0" y="129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92369EB2-CB6D-5F18-A429-E9CC3A06F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2228850"/>
              <a:ext cx="1676400" cy="1173163"/>
            </a:xfrm>
            <a:custGeom>
              <a:avLst/>
              <a:gdLst>
                <a:gd name="T0" fmla="*/ 0 w 1056"/>
                <a:gd name="T1" fmla="*/ 0 h 739"/>
                <a:gd name="T2" fmla="*/ 1056 w 1056"/>
                <a:gd name="T3" fmla="*/ 430 h 739"/>
                <a:gd name="T4" fmla="*/ 1056 w 1056"/>
                <a:gd name="T5" fmla="*/ 739 h 739"/>
                <a:gd name="T6" fmla="*/ 0 w 1056"/>
                <a:gd name="T7" fmla="*/ 470 h 739"/>
                <a:gd name="T8" fmla="*/ 0 w 1056"/>
                <a:gd name="T9" fmla="*/ 0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739">
                  <a:moveTo>
                    <a:pt x="0" y="0"/>
                  </a:moveTo>
                  <a:lnTo>
                    <a:pt x="1056" y="430"/>
                  </a:lnTo>
                  <a:lnTo>
                    <a:pt x="1056" y="739"/>
                  </a:lnTo>
                  <a:lnTo>
                    <a:pt x="0" y="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0D6B551B-F8B2-D292-B4D3-513A6739090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3081338"/>
              <a:ext cx="758825" cy="1022350"/>
            </a:xfrm>
            <a:custGeom>
              <a:avLst/>
              <a:gdLst>
                <a:gd name="T0" fmla="*/ 478 w 478"/>
                <a:gd name="T1" fmla="*/ 0 h 644"/>
                <a:gd name="T2" fmla="*/ 478 w 478"/>
                <a:gd name="T3" fmla="*/ 634 h 644"/>
                <a:gd name="T4" fmla="*/ 0 w 478"/>
                <a:gd name="T5" fmla="*/ 644 h 644"/>
                <a:gd name="T6" fmla="*/ 0 w 478"/>
                <a:gd name="T7" fmla="*/ 70 h 644"/>
                <a:gd name="T8" fmla="*/ 478 w 478"/>
                <a:gd name="T9" fmla="*/ 0 h 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8" h="644">
                  <a:moveTo>
                    <a:pt x="478" y="0"/>
                  </a:moveTo>
                  <a:lnTo>
                    <a:pt x="478" y="634"/>
                  </a:lnTo>
                  <a:lnTo>
                    <a:pt x="0" y="644"/>
                  </a:lnTo>
                  <a:lnTo>
                    <a:pt x="0" y="70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83FAC207-D5BD-E8E6-BD8E-76301FE9C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4176" y="3081338"/>
              <a:ext cx="1676400" cy="1071563"/>
            </a:xfrm>
            <a:custGeom>
              <a:avLst/>
              <a:gdLst>
                <a:gd name="T0" fmla="*/ 0 w 1056"/>
                <a:gd name="T1" fmla="*/ 0 h 675"/>
                <a:gd name="T2" fmla="*/ 1056 w 1056"/>
                <a:gd name="T3" fmla="*/ 235 h 675"/>
                <a:gd name="T4" fmla="*/ 1056 w 1056"/>
                <a:gd name="T5" fmla="*/ 675 h 675"/>
                <a:gd name="T6" fmla="*/ 0 w 1056"/>
                <a:gd name="T7" fmla="*/ 634 h 675"/>
                <a:gd name="T8" fmla="*/ 0 w 1056"/>
                <a:gd name="T9" fmla="*/ 0 h 6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6" h="675">
                  <a:moveTo>
                    <a:pt x="0" y="0"/>
                  </a:moveTo>
                  <a:lnTo>
                    <a:pt x="1056" y="235"/>
                  </a:lnTo>
                  <a:lnTo>
                    <a:pt x="1056" y="675"/>
                  </a:lnTo>
                  <a:lnTo>
                    <a:pt x="0" y="6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FA8E82AF-C4BA-A384-97C9-39CB6D21B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5351" y="4070350"/>
              <a:ext cx="2435225" cy="82550"/>
            </a:xfrm>
            <a:custGeom>
              <a:avLst/>
              <a:gdLst>
                <a:gd name="T0" fmla="*/ 478 w 1534"/>
                <a:gd name="T1" fmla="*/ 0 h 52"/>
                <a:gd name="T2" fmla="*/ 1534 w 1534"/>
                <a:gd name="T3" fmla="*/ 52 h 52"/>
                <a:gd name="T4" fmla="*/ 1228 w 1534"/>
                <a:gd name="T5" fmla="*/ 52 h 52"/>
                <a:gd name="T6" fmla="*/ 0 w 1534"/>
                <a:gd name="T7" fmla="*/ 21 h 52"/>
                <a:gd name="T8" fmla="*/ 478 w 1534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4" h="52">
                  <a:moveTo>
                    <a:pt x="478" y="0"/>
                  </a:moveTo>
                  <a:lnTo>
                    <a:pt x="1534" y="52"/>
                  </a:lnTo>
                  <a:lnTo>
                    <a:pt x="1228" y="52"/>
                  </a:lnTo>
                  <a:lnTo>
                    <a:pt x="0" y="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C2D769-DD41-AD7B-6A8D-F552586C36F4}"/>
                </a:ext>
              </a:extLst>
            </p:cNvPr>
            <p:cNvGrpSpPr/>
            <p:nvPr/>
          </p:nvGrpSpPr>
          <p:grpSpPr>
            <a:xfrm>
              <a:off x="7389812" y="5405438"/>
              <a:ext cx="368300" cy="523875"/>
              <a:chOff x="2132013" y="5405438"/>
              <a:chExt cx="368300" cy="523875"/>
            </a:xfrm>
          </p:grpSpPr>
          <p:sp>
            <p:nvSpPr>
              <p:cNvPr id="52" name="Freeform 27">
                <a:extLst>
                  <a:ext uri="{FF2B5EF4-FFF2-40B4-BE49-F238E27FC236}">
                    <a16:creationId xmlns:a16="http://schemas.microsoft.com/office/drawing/2014/main" id="{0D42C6FE-0E38-AA77-2E94-94B096031F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132013" y="5405438"/>
                <a:ext cx="368300" cy="523875"/>
              </a:xfrm>
              <a:custGeom>
                <a:avLst/>
                <a:gdLst>
                  <a:gd name="T0" fmla="*/ 134 w 232"/>
                  <a:gd name="T1" fmla="*/ 22 h 330"/>
                  <a:gd name="T2" fmla="*/ 103 w 232"/>
                  <a:gd name="T3" fmla="*/ 47 h 330"/>
                  <a:gd name="T4" fmla="*/ 85 w 232"/>
                  <a:gd name="T5" fmla="*/ 92 h 330"/>
                  <a:gd name="T6" fmla="*/ 85 w 232"/>
                  <a:gd name="T7" fmla="*/ 141 h 330"/>
                  <a:gd name="T8" fmla="*/ 103 w 232"/>
                  <a:gd name="T9" fmla="*/ 184 h 330"/>
                  <a:gd name="T10" fmla="*/ 134 w 232"/>
                  <a:gd name="T11" fmla="*/ 210 h 330"/>
                  <a:gd name="T12" fmla="*/ 168 w 232"/>
                  <a:gd name="T13" fmla="*/ 210 h 330"/>
                  <a:gd name="T14" fmla="*/ 198 w 232"/>
                  <a:gd name="T15" fmla="*/ 184 h 330"/>
                  <a:gd name="T16" fmla="*/ 216 w 232"/>
                  <a:gd name="T17" fmla="*/ 141 h 330"/>
                  <a:gd name="T18" fmla="*/ 216 w 232"/>
                  <a:gd name="T19" fmla="*/ 92 h 330"/>
                  <a:gd name="T20" fmla="*/ 198 w 232"/>
                  <a:gd name="T21" fmla="*/ 47 h 330"/>
                  <a:gd name="T22" fmla="*/ 168 w 232"/>
                  <a:gd name="T23" fmla="*/ 22 h 330"/>
                  <a:gd name="T24" fmla="*/ 150 w 232"/>
                  <a:gd name="T25" fmla="*/ 0 h 330"/>
                  <a:gd name="T26" fmla="*/ 191 w 232"/>
                  <a:gd name="T27" fmla="*/ 15 h 330"/>
                  <a:gd name="T28" fmla="*/ 222 w 232"/>
                  <a:gd name="T29" fmla="*/ 58 h 330"/>
                  <a:gd name="T30" fmla="*/ 232 w 232"/>
                  <a:gd name="T31" fmla="*/ 116 h 330"/>
                  <a:gd name="T32" fmla="*/ 222 w 232"/>
                  <a:gd name="T33" fmla="*/ 174 h 330"/>
                  <a:gd name="T34" fmla="*/ 192 w 232"/>
                  <a:gd name="T35" fmla="*/ 215 h 330"/>
                  <a:gd name="T36" fmla="*/ 156 w 232"/>
                  <a:gd name="T37" fmla="*/ 232 h 330"/>
                  <a:gd name="T38" fmla="*/ 119 w 232"/>
                  <a:gd name="T39" fmla="*/ 223 h 330"/>
                  <a:gd name="T40" fmla="*/ 86 w 232"/>
                  <a:gd name="T41" fmla="*/ 232 h 330"/>
                  <a:gd name="T42" fmla="*/ 85 w 232"/>
                  <a:gd name="T43" fmla="*/ 244 h 330"/>
                  <a:gd name="T44" fmla="*/ 80 w 232"/>
                  <a:gd name="T45" fmla="*/ 254 h 330"/>
                  <a:gd name="T46" fmla="*/ 24 w 232"/>
                  <a:gd name="T47" fmla="*/ 330 h 330"/>
                  <a:gd name="T48" fmla="*/ 6 w 232"/>
                  <a:gd name="T49" fmla="*/ 323 h 330"/>
                  <a:gd name="T50" fmla="*/ 0 w 232"/>
                  <a:gd name="T51" fmla="*/ 297 h 330"/>
                  <a:gd name="T52" fmla="*/ 54 w 232"/>
                  <a:gd name="T53" fmla="*/ 215 h 330"/>
                  <a:gd name="T54" fmla="*/ 61 w 232"/>
                  <a:gd name="T55" fmla="*/ 210 h 330"/>
                  <a:gd name="T56" fmla="*/ 70 w 232"/>
                  <a:gd name="T57" fmla="*/ 208 h 330"/>
                  <a:gd name="T58" fmla="*/ 76 w 232"/>
                  <a:gd name="T59" fmla="*/ 162 h 330"/>
                  <a:gd name="T60" fmla="*/ 70 w 232"/>
                  <a:gd name="T61" fmla="*/ 108 h 330"/>
                  <a:gd name="T62" fmla="*/ 80 w 232"/>
                  <a:gd name="T63" fmla="*/ 56 h 330"/>
                  <a:gd name="T64" fmla="*/ 110 w 232"/>
                  <a:gd name="T65" fmla="*/ 15 h 330"/>
                  <a:gd name="T66" fmla="*/ 150 w 232"/>
                  <a:gd name="T67" fmla="*/ 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32" h="330">
                    <a:moveTo>
                      <a:pt x="150" y="19"/>
                    </a:moveTo>
                    <a:lnTo>
                      <a:pt x="134" y="22"/>
                    </a:lnTo>
                    <a:lnTo>
                      <a:pt x="118" y="31"/>
                    </a:lnTo>
                    <a:lnTo>
                      <a:pt x="103" y="47"/>
                    </a:lnTo>
                    <a:lnTo>
                      <a:pt x="91" y="68"/>
                    </a:lnTo>
                    <a:lnTo>
                      <a:pt x="85" y="92"/>
                    </a:lnTo>
                    <a:lnTo>
                      <a:pt x="83" y="116"/>
                    </a:lnTo>
                    <a:lnTo>
                      <a:pt x="85" y="141"/>
                    </a:lnTo>
                    <a:lnTo>
                      <a:pt x="91" y="163"/>
                    </a:lnTo>
                    <a:lnTo>
                      <a:pt x="103" y="184"/>
                    </a:lnTo>
                    <a:lnTo>
                      <a:pt x="118" y="201"/>
                    </a:lnTo>
                    <a:lnTo>
                      <a:pt x="134" y="210"/>
                    </a:lnTo>
                    <a:lnTo>
                      <a:pt x="150" y="212"/>
                    </a:lnTo>
                    <a:lnTo>
                      <a:pt x="168" y="210"/>
                    </a:lnTo>
                    <a:lnTo>
                      <a:pt x="185" y="201"/>
                    </a:lnTo>
                    <a:lnTo>
                      <a:pt x="198" y="184"/>
                    </a:lnTo>
                    <a:lnTo>
                      <a:pt x="210" y="163"/>
                    </a:lnTo>
                    <a:lnTo>
                      <a:pt x="216" y="141"/>
                    </a:lnTo>
                    <a:lnTo>
                      <a:pt x="219" y="116"/>
                    </a:lnTo>
                    <a:lnTo>
                      <a:pt x="216" y="92"/>
                    </a:lnTo>
                    <a:lnTo>
                      <a:pt x="210" y="68"/>
                    </a:lnTo>
                    <a:lnTo>
                      <a:pt x="198" y="47"/>
                    </a:lnTo>
                    <a:lnTo>
                      <a:pt x="185" y="31"/>
                    </a:lnTo>
                    <a:lnTo>
                      <a:pt x="168" y="22"/>
                    </a:lnTo>
                    <a:lnTo>
                      <a:pt x="150" y="19"/>
                    </a:lnTo>
                    <a:close/>
                    <a:moveTo>
                      <a:pt x="150" y="0"/>
                    </a:moveTo>
                    <a:lnTo>
                      <a:pt x="171" y="3"/>
                    </a:lnTo>
                    <a:lnTo>
                      <a:pt x="191" y="15"/>
                    </a:lnTo>
                    <a:lnTo>
                      <a:pt x="208" y="34"/>
                    </a:lnTo>
                    <a:lnTo>
                      <a:pt x="222" y="58"/>
                    </a:lnTo>
                    <a:lnTo>
                      <a:pt x="229" y="86"/>
                    </a:lnTo>
                    <a:lnTo>
                      <a:pt x="232" y="116"/>
                    </a:lnTo>
                    <a:lnTo>
                      <a:pt x="229" y="146"/>
                    </a:lnTo>
                    <a:lnTo>
                      <a:pt x="222" y="174"/>
                    </a:lnTo>
                    <a:lnTo>
                      <a:pt x="208" y="198"/>
                    </a:lnTo>
                    <a:lnTo>
                      <a:pt x="192" y="215"/>
                    </a:lnTo>
                    <a:lnTo>
                      <a:pt x="174" y="227"/>
                    </a:lnTo>
                    <a:lnTo>
                      <a:pt x="156" y="232"/>
                    </a:lnTo>
                    <a:lnTo>
                      <a:pt x="137" y="230"/>
                    </a:lnTo>
                    <a:lnTo>
                      <a:pt x="119" y="223"/>
                    </a:lnTo>
                    <a:lnTo>
                      <a:pt x="101" y="210"/>
                    </a:lnTo>
                    <a:lnTo>
                      <a:pt x="86" y="232"/>
                    </a:lnTo>
                    <a:lnTo>
                      <a:pt x="86" y="238"/>
                    </a:lnTo>
                    <a:lnTo>
                      <a:pt x="85" y="244"/>
                    </a:lnTo>
                    <a:lnTo>
                      <a:pt x="83" y="250"/>
                    </a:lnTo>
                    <a:lnTo>
                      <a:pt x="80" y="254"/>
                    </a:lnTo>
                    <a:lnTo>
                      <a:pt x="33" y="323"/>
                    </a:lnTo>
                    <a:lnTo>
                      <a:pt x="24" y="330"/>
                    </a:lnTo>
                    <a:lnTo>
                      <a:pt x="15" y="330"/>
                    </a:lnTo>
                    <a:lnTo>
                      <a:pt x="6" y="323"/>
                    </a:lnTo>
                    <a:lnTo>
                      <a:pt x="0" y="311"/>
                    </a:lnTo>
                    <a:lnTo>
                      <a:pt x="0" y="297"/>
                    </a:lnTo>
                    <a:lnTo>
                      <a:pt x="6" y="284"/>
                    </a:lnTo>
                    <a:lnTo>
                      <a:pt x="54" y="215"/>
                    </a:lnTo>
                    <a:lnTo>
                      <a:pt x="57" y="211"/>
                    </a:lnTo>
                    <a:lnTo>
                      <a:pt x="61" y="210"/>
                    </a:lnTo>
                    <a:lnTo>
                      <a:pt x="66" y="208"/>
                    </a:lnTo>
                    <a:lnTo>
                      <a:pt x="70" y="208"/>
                    </a:lnTo>
                    <a:lnTo>
                      <a:pt x="85" y="186"/>
                    </a:lnTo>
                    <a:lnTo>
                      <a:pt x="76" y="162"/>
                    </a:lnTo>
                    <a:lnTo>
                      <a:pt x="70" y="135"/>
                    </a:lnTo>
                    <a:lnTo>
                      <a:pt x="70" y="108"/>
                    </a:lnTo>
                    <a:lnTo>
                      <a:pt x="73" y="82"/>
                    </a:lnTo>
                    <a:lnTo>
                      <a:pt x="80" y="56"/>
                    </a:lnTo>
                    <a:lnTo>
                      <a:pt x="92" y="34"/>
                    </a:lnTo>
                    <a:lnTo>
                      <a:pt x="110" y="15"/>
                    </a:lnTo>
                    <a:lnTo>
                      <a:pt x="130" y="3"/>
                    </a:lnTo>
                    <a:lnTo>
                      <a:pt x="150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28">
                <a:extLst>
                  <a:ext uri="{FF2B5EF4-FFF2-40B4-BE49-F238E27FC236}">
                    <a16:creationId xmlns:a16="http://schemas.microsoft.com/office/drawing/2014/main" id="{0B3C9A03-12F9-0243-D620-28F32E7BB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5701" y="5545138"/>
                <a:ext cx="31750" cy="131763"/>
              </a:xfrm>
              <a:custGeom>
                <a:avLst/>
                <a:gdLst>
                  <a:gd name="T0" fmla="*/ 15 w 20"/>
                  <a:gd name="T1" fmla="*/ 0 h 83"/>
                  <a:gd name="T2" fmla="*/ 16 w 20"/>
                  <a:gd name="T3" fmla="*/ 1 h 83"/>
                  <a:gd name="T4" fmla="*/ 18 w 20"/>
                  <a:gd name="T5" fmla="*/ 3 h 83"/>
                  <a:gd name="T6" fmla="*/ 19 w 20"/>
                  <a:gd name="T7" fmla="*/ 13 h 83"/>
                  <a:gd name="T8" fmla="*/ 20 w 20"/>
                  <a:gd name="T9" fmla="*/ 28 h 83"/>
                  <a:gd name="T10" fmla="*/ 20 w 20"/>
                  <a:gd name="T11" fmla="*/ 46 h 83"/>
                  <a:gd name="T12" fmla="*/ 16 w 20"/>
                  <a:gd name="T13" fmla="*/ 64 h 83"/>
                  <a:gd name="T14" fmla="*/ 9 w 20"/>
                  <a:gd name="T15" fmla="*/ 83 h 83"/>
                  <a:gd name="T16" fmla="*/ 7 w 20"/>
                  <a:gd name="T17" fmla="*/ 83 h 83"/>
                  <a:gd name="T18" fmla="*/ 6 w 20"/>
                  <a:gd name="T19" fmla="*/ 83 h 83"/>
                  <a:gd name="T20" fmla="*/ 4 w 20"/>
                  <a:gd name="T21" fmla="*/ 83 h 83"/>
                  <a:gd name="T22" fmla="*/ 1 w 20"/>
                  <a:gd name="T23" fmla="*/ 78 h 83"/>
                  <a:gd name="T24" fmla="*/ 0 w 20"/>
                  <a:gd name="T25" fmla="*/ 77 h 83"/>
                  <a:gd name="T26" fmla="*/ 0 w 20"/>
                  <a:gd name="T27" fmla="*/ 74 h 83"/>
                  <a:gd name="T28" fmla="*/ 1 w 20"/>
                  <a:gd name="T29" fmla="*/ 72 h 83"/>
                  <a:gd name="T30" fmla="*/ 9 w 20"/>
                  <a:gd name="T31" fmla="*/ 55 h 83"/>
                  <a:gd name="T32" fmla="*/ 10 w 20"/>
                  <a:gd name="T33" fmla="*/ 35 h 83"/>
                  <a:gd name="T34" fmla="*/ 10 w 20"/>
                  <a:gd name="T35" fmla="*/ 19 h 83"/>
                  <a:gd name="T36" fmla="*/ 7 w 20"/>
                  <a:gd name="T37" fmla="*/ 8 h 83"/>
                  <a:gd name="T38" fmla="*/ 7 w 20"/>
                  <a:gd name="T39" fmla="*/ 5 h 83"/>
                  <a:gd name="T40" fmla="*/ 9 w 20"/>
                  <a:gd name="T41" fmla="*/ 3 h 83"/>
                  <a:gd name="T42" fmla="*/ 10 w 20"/>
                  <a:gd name="T43" fmla="*/ 1 h 83"/>
                  <a:gd name="T44" fmla="*/ 13 w 20"/>
                  <a:gd name="T45" fmla="*/ 0 h 83"/>
                  <a:gd name="T46" fmla="*/ 15 w 20"/>
                  <a:gd name="T47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20" h="83">
                    <a:moveTo>
                      <a:pt x="15" y="0"/>
                    </a:moveTo>
                    <a:lnTo>
                      <a:pt x="16" y="1"/>
                    </a:lnTo>
                    <a:lnTo>
                      <a:pt x="18" y="3"/>
                    </a:lnTo>
                    <a:lnTo>
                      <a:pt x="19" y="13"/>
                    </a:lnTo>
                    <a:lnTo>
                      <a:pt x="20" y="28"/>
                    </a:lnTo>
                    <a:lnTo>
                      <a:pt x="20" y="46"/>
                    </a:lnTo>
                    <a:lnTo>
                      <a:pt x="16" y="64"/>
                    </a:lnTo>
                    <a:lnTo>
                      <a:pt x="9" y="83"/>
                    </a:lnTo>
                    <a:lnTo>
                      <a:pt x="7" y="83"/>
                    </a:lnTo>
                    <a:lnTo>
                      <a:pt x="6" y="83"/>
                    </a:lnTo>
                    <a:lnTo>
                      <a:pt x="4" y="83"/>
                    </a:lnTo>
                    <a:lnTo>
                      <a:pt x="1" y="78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2"/>
                    </a:lnTo>
                    <a:lnTo>
                      <a:pt x="9" y="55"/>
                    </a:lnTo>
                    <a:lnTo>
                      <a:pt x="10" y="35"/>
                    </a:lnTo>
                    <a:lnTo>
                      <a:pt x="10" y="19"/>
                    </a:lnTo>
                    <a:lnTo>
                      <a:pt x="7" y="8"/>
                    </a:lnTo>
                    <a:lnTo>
                      <a:pt x="7" y="5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3" y="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293400D-1598-2354-3316-C0AAA67B9D2F}"/>
                </a:ext>
              </a:extLst>
            </p:cNvPr>
            <p:cNvGrpSpPr/>
            <p:nvPr/>
          </p:nvGrpSpPr>
          <p:grpSpPr>
            <a:xfrm>
              <a:off x="7439025" y="4387850"/>
              <a:ext cx="323850" cy="496888"/>
              <a:chOff x="2181226" y="4387850"/>
              <a:chExt cx="323850" cy="496888"/>
            </a:xfrm>
          </p:grpSpPr>
          <p:sp>
            <p:nvSpPr>
              <p:cNvPr id="46" name="Freeform 29">
                <a:extLst>
                  <a:ext uri="{FF2B5EF4-FFF2-40B4-BE49-F238E27FC236}">
                    <a16:creationId xmlns:a16="http://schemas.microsoft.com/office/drawing/2014/main" id="{30057064-4CA1-DBF9-7BF1-7CE2A640D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1888" y="4462463"/>
                <a:ext cx="20638" cy="231775"/>
              </a:xfrm>
              <a:custGeom>
                <a:avLst/>
                <a:gdLst>
                  <a:gd name="T0" fmla="*/ 6 w 13"/>
                  <a:gd name="T1" fmla="*/ 0 h 146"/>
                  <a:gd name="T2" fmla="*/ 9 w 13"/>
                  <a:gd name="T3" fmla="*/ 0 h 146"/>
                  <a:gd name="T4" fmla="*/ 12 w 13"/>
                  <a:gd name="T5" fmla="*/ 3 h 146"/>
                  <a:gd name="T6" fmla="*/ 13 w 13"/>
                  <a:gd name="T7" fmla="*/ 6 h 146"/>
                  <a:gd name="T8" fmla="*/ 13 w 13"/>
                  <a:gd name="T9" fmla="*/ 11 h 146"/>
                  <a:gd name="T10" fmla="*/ 13 w 13"/>
                  <a:gd name="T11" fmla="*/ 136 h 146"/>
                  <a:gd name="T12" fmla="*/ 13 w 13"/>
                  <a:gd name="T13" fmla="*/ 140 h 146"/>
                  <a:gd name="T14" fmla="*/ 12 w 13"/>
                  <a:gd name="T15" fmla="*/ 143 h 146"/>
                  <a:gd name="T16" fmla="*/ 9 w 13"/>
                  <a:gd name="T17" fmla="*/ 146 h 146"/>
                  <a:gd name="T18" fmla="*/ 6 w 13"/>
                  <a:gd name="T19" fmla="*/ 146 h 146"/>
                  <a:gd name="T20" fmla="*/ 4 w 13"/>
                  <a:gd name="T21" fmla="*/ 146 h 146"/>
                  <a:gd name="T22" fmla="*/ 1 w 13"/>
                  <a:gd name="T23" fmla="*/ 143 h 146"/>
                  <a:gd name="T24" fmla="*/ 0 w 13"/>
                  <a:gd name="T25" fmla="*/ 140 h 146"/>
                  <a:gd name="T26" fmla="*/ 0 w 13"/>
                  <a:gd name="T27" fmla="*/ 136 h 146"/>
                  <a:gd name="T28" fmla="*/ 0 w 13"/>
                  <a:gd name="T29" fmla="*/ 11 h 146"/>
                  <a:gd name="T30" fmla="*/ 0 w 13"/>
                  <a:gd name="T31" fmla="*/ 6 h 146"/>
                  <a:gd name="T32" fmla="*/ 1 w 13"/>
                  <a:gd name="T33" fmla="*/ 3 h 146"/>
                  <a:gd name="T34" fmla="*/ 4 w 13"/>
                  <a:gd name="T35" fmla="*/ 0 h 146"/>
                  <a:gd name="T36" fmla="*/ 6 w 13"/>
                  <a:gd name="T3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46">
                    <a:moveTo>
                      <a:pt x="6" y="0"/>
                    </a:moveTo>
                    <a:lnTo>
                      <a:pt x="9" y="0"/>
                    </a:lnTo>
                    <a:lnTo>
                      <a:pt x="12" y="3"/>
                    </a:lnTo>
                    <a:lnTo>
                      <a:pt x="13" y="6"/>
                    </a:lnTo>
                    <a:lnTo>
                      <a:pt x="13" y="11"/>
                    </a:lnTo>
                    <a:lnTo>
                      <a:pt x="13" y="136"/>
                    </a:lnTo>
                    <a:lnTo>
                      <a:pt x="13" y="140"/>
                    </a:lnTo>
                    <a:lnTo>
                      <a:pt x="12" y="143"/>
                    </a:lnTo>
                    <a:lnTo>
                      <a:pt x="9" y="146"/>
                    </a:lnTo>
                    <a:lnTo>
                      <a:pt x="6" y="146"/>
                    </a:lnTo>
                    <a:lnTo>
                      <a:pt x="4" y="146"/>
                    </a:lnTo>
                    <a:lnTo>
                      <a:pt x="1" y="143"/>
                    </a:lnTo>
                    <a:lnTo>
                      <a:pt x="0" y="140"/>
                    </a:lnTo>
                    <a:lnTo>
                      <a:pt x="0" y="136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1" y="3"/>
                    </a:lnTo>
                    <a:lnTo>
                      <a:pt x="4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0">
                <a:extLst>
                  <a:ext uri="{FF2B5EF4-FFF2-40B4-BE49-F238E27FC236}">
                    <a16:creationId xmlns:a16="http://schemas.microsoft.com/office/drawing/2014/main" id="{E572130F-399D-B7CF-2383-F386DFA2C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39988" y="4514850"/>
                <a:ext cx="20638" cy="179388"/>
              </a:xfrm>
              <a:custGeom>
                <a:avLst/>
                <a:gdLst>
                  <a:gd name="T0" fmla="*/ 7 w 13"/>
                  <a:gd name="T1" fmla="*/ 0 h 113"/>
                  <a:gd name="T2" fmla="*/ 9 w 13"/>
                  <a:gd name="T3" fmla="*/ 0 h 113"/>
                  <a:gd name="T4" fmla="*/ 11 w 13"/>
                  <a:gd name="T5" fmla="*/ 3 h 113"/>
                  <a:gd name="T6" fmla="*/ 13 w 13"/>
                  <a:gd name="T7" fmla="*/ 6 h 113"/>
                  <a:gd name="T8" fmla="*/ 13 w 13"/>
                  <a:gd name="T9" fmla="*/ 10 h 113"/>
                  <a:gd name="T10" fmla="*/ 13 w 13"/>
                  <a:gd name="T11" fmla="*/ 103 h 113"/>
                  <a:gd name="T12" fmla="*/ 13 w 13"/>
                  <a:gd name="T13" fmla="*/ 107 h 113"/>
                  <a:gd name="T14" fmla="*/ 11 w 13"/>
                  <a:gd name="T15" fmla="*/ 110 h 113"/>
                  <a:gd name="T16" fmla="*/ 9 w 13"/>
                  <a:gd name="T17" fmla="*/ 113 h 113"/>
                  <a:gd name="T18" fmla="*/ 7 w 13"/>
                  <a:gd name="T19" fmla="*/ 113 h 113"/>
                  <a:gd name="T20" fmla="*/ 4 w 13"/>
                  <a:gd name="T21" fmla="*/ 113 h 113"/>
                  <a:gd name="T22" fmla="*/ 3 w 13"/>
                  <a:gd name="T23" fmla="*/ 110 h 113"/>
                  <a:gd name="T24" fmla="*/ 1 w 13"/>
                  <a:gd name="T25" fmla="*/ 107 h 113"/>
                  <a:gd name="T26" fmla="*/ 0 w 13"/>
                  <a:gd name="T27" fmla="*/ 103 h 113"/>
                  <a:gd name="T28" fmla="*/ 0 w 13"/>
                  <a:gd name="T29" fmla="*/ 10 h 113"/>
                  <a:gd name="T30" fmla="*/ 1 w 13"/>
                  <a:gd name="T31" fmla="*/ 6 h 113"/>
                  <a:gd name="T32" fmla="*/ 3 w 13"/>
                  <a:gd name="T33" fmla="*/ 3 h 113"/>
                  <a:gd name="T34" fmla="*/ 4 w 13"/>
                  <a:gd name="T35" fmla="*/ 0 h 113"/>
                  <a:gd name="T36" fmla="*/ 7 w 13"/>
                  <a:gd name="T3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113">
                    <a:moveTo>
                      <a:pt x="7" y="0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6"/>
                    </a:lnTo>
                    <a:lnTo>
                      <a:pt x="13" y="10"/>
                    </a:lnTo>
                    <a:lnTo>
                      <a:pt x="13" y="103"/>
                    </a:lnTo>
                    <a:lnTo>
                      <a:pt x="13" y="107"/>
                    </a:lnTo>
                    <a:lnTo>
                      <a:pt x="11" y="110"/>
                    </a:lnTo>
                    <a:lnTo>
                      <a:pt x="9" y="113"/>
                    </a:lnTo>
                    <a:lnTo>
                      <a:pt x="7" y="113"/>
                    </a:lnTo>
                    <a:lnTo>
                      <a:pt x="4" y="113"/>
                    </a:lnTo>
                    <a:lnTo>
                      <a:pt x="3" y="110"/>
                    </a:lnTo>
                    <a:lnTo>
                      <a:pt x="1" y="107"/>
                    </a:lnTo>
                    <a:lnTo>
                      <a:pt x="0" y="103"/>
                    </a:lnTo>
                    <a:lnTo>
                      <a:pt x="0" y="10"/>
                    </a:lnTo>
                    <a:lnTo>
                      <a:pt x="1" y="6"/>
                    </a:lnTo>
                    <a:lnTo>
                      <a:pt x="3" y="3"/>
                    </a:lnTo>
                    <a:lnTo>
                      <a:pt x="4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1">
                <a:extLst>
                  <a:ext uri="{FF2B5EF4-FFF2-40B4-BE49-F238E27FC236}">
                    <a16:creationId xmlns:a16="http://schemas.microsoft.com/office/drawing/2014/main" id="{96A75B6C-B1FA-6E28-677E-6BE507074D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026" y="4519613"/>
                <a:ext cx="98425" cy="160338"/>
              </a:xfrm>
              <a:custGeom>
                <a:avLst/>
                <a:gdLst>
                  <a:gd name="T0" fmla="*/ 31 w 62"/>
                  <a:gd name="T1" fmla="*/ 0 h 101"/>
                  <a:gd name="T2" fmla="*/ 43 w 62"/>
                  <a:gd name="T3" fmla="*/ 4 h 101"/>
                  <a:gd name="T4" fmla="*/ 53 w 62"/>
                  <a:gd name="T5" fmla="*/ 15 h 101"/>
                  <a:gd name="T6" fmla="*/ 59 w 62"/>
                  <a:gd name="T7" fmla="*/ 31 h 101"/>
                  <a:gd name="T8" fmla="*/ 62 w 62"/>
                  <a:gd name="T9" fmla="*/ 50 h 101"/>
                  <a:gd name="T10" fmla="*/ 59 w 62"/>
                  <a:gd name="T11" fmla="*/ 70 h 101"/>
                  <a:gd name="T12" fmla="*/ 53 w 62"/>
                  <a:gd name="T13" fmla="*/ 86 h 101"/>
                  <a:gd name="T14" fmla="*/ 43 w 62"/>
                  <a:gd name="T15" fmla="*/ 97 h 101"/>
                  <a:gd name="T16" fmla="*/ 31 w 62"/>
                  <a:gd name="T17" fmla="*/ 101 h 101"/>
                  <a:gd name="T18" fmla="*/ 19 w 62"/>
                  <a:gd name="T19" fmla="*/ 97 h 101"/>
                  <a:gd name="T20" fmla="*/ 8 w 62"/>
                  <a:gd name="T21" fmla="*/ 86 h 101"/>
                  <a:gd name="T22" fmla="*/ 3 w 62"/>
                  <a:gd name="T23" fmla="*/ 70 h 101"/>
                  <a:gd name="T24" fmla="*/ 0 w 62"/>
                  <a:gd name="T25" fmla="*/ 50 h 101"/>
                  <a:gd name="T26" fmla="*/ 3 w 62"/>
                  <a:gd name="T27" fmla="*/ 31 h 101"/>
                  <a:gd name="T28" fmla="*/ 8 w 62"/>
                  <a:gd name="T29" fmla="*/ 15 h 101"/>
                  <a:gd name="T30" fmla="*/ 19 w 62"/>
                  <a:gd name="T31" fmla="*/ 4 h 101"/>
                  <a:gd name="T32" fmla="*/ 31 w 62"/>
                  <a:gd name="T3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2" h="101">
                    <a:moveTo>
                      <a:pt x="31" y="0"/>
                    </a:moveTo>
                    <a:lnTo>
                      <a:pt x="43" y="4"/>
                    </a:lnTo>
                    <a:lnTo>
                      <a:pt x="53" y="15"/>
                    </a:lnTo>
                    <a:lnTo>
                      <a:pt x="59" y="31"/>
                    </a:lnTo>
                    <a:lnTo>
                      <a:pt x="62" y="50"/>
                    </a:lnTo>
                    <a:lnTo>
                      <a:pt x="59" y="70"/>
                    </a:lnTo>
                    <a:lnTo>
                      <a:pt x="53" y="86"/>
                    </a:lnTo>
                    <a:lnTo>
                      <a:pt x="43" y="97"/>
                    </a:lnTo>
                    <a:lnTo>
                      <a:pt x="31" y="101"/>
                    </a:lnTo>
                    <a:lnTo>
                      <a:pt x="19" y="97"/>
                    </a:lnTo>
                    <a:lnTo>
                      <a:pt x="8" y="86"/>
                    </a:lnTo>
                    <a:lnTo>
                      <a:pt x="3" y="70"/>
                    </a:lnTo>
                    <a:lnTo>
                      <a:pt x="0" y="50"/>
                    </a:lnTo>
                    <a:lnTo>
                      <a:pt x="3" y="31"/>
                    </a:lnTo>
                    <a:lnTo>
                      <a:pt x="8" y="15"/>
                    </a:lnTo>
                    <a:lnTo>
                      <a:pt x="19" y="4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2">
                <a:extLst>
                  <a:ext uri="{FF2B5EF4-FFF2-40B4-BE49-F238E27FC236}">
                    <a16:creationId xmlns:a16="http://schemas.microsoft.com/office/drawing/2014/main" id="{AFEA4A2F-B5F1-168D-9E99-73676DCD9E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6163" y="4387850"/>
                <a:ext cx="188913" cy="19050"/>
              </a:xfrm>
              <a:custGeom>
                <a:avLst/>
                <a:gdLst>
                  <a:gd name="T0" fmla="*/ 3 w 119"/>
                  <a:gd name="T1" fmla="*/ 0 h 12"/>
                  <a:gd name="T2" fmla="*/ 115 w 119"/>
                  <a:gd name="T3" fmla="*/ 0 h 12"/>
                  <a:gd name="T4" fmla="*/ 116 w 119"/>
                  <a:gd name="T5" fmla="*/ 1 h 12"/>
                  <a:gd name="T6" fmla="*/ 118 w 119"/>
                  <a:gd name="T7" fmla="*/ 3 h 12"/>
                  <a:gd name="T8" fmla="*/ 119 w 119"/>
                  <a:gd name="T9" fmla="*/ 6 h 12"/>
                  <a:gd name="T10" fmla="*/ 118 w 119"/>
                  <a:gd name="T11" fmla="*/ 9 h 12"/>
                  <a:gd name="T12" fmla="*/ 116 w 119"/>
                  <a:gd name="T13" fmla="*/ 12 h 12"/>
                  <a:gd name="T14" fmla="*/ 115 w 119"/>
                  <a:gd name="T15" fmla="*/ 12 h 12"/>
                  <a:gd name="T16" fmla="*/ 3 w 119"/>
                  <a:gd name="T17" fmla="*/ 12 h 12"/>
                  <a:gd name="T18" fmla="*/ 2 w 119"/>
                  <a:gd name="T19" fmla="*/ 12 h 12"/>
                  <a:gd name="T20" fmla="*/ 0 w 119"/>
                  <a:gd name="T21" fmla="*/ 9 h 12"/>
                  <a:gd name="T22" fmla="*/ 0 w 119"/>
                  <a:gd name="T23" fmla="*/ 6 h 12"/>
                  <a:gd name="T24" fmla="*/ 0 w 119"/>
                  <a:gd name="T25" fmla="*/ 3 h 12"/>
                  <a:gd name="T26" fmla="*/ 2 w 119"/>
                  <a:gd name="T27" fmla="*/ 1 h 12"/>
                  <a:gd name="T28" fmla="*/ 3 w 119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" h="12">
                    <a:moveTo>
                      <a:pt x="3" y="0"/>
                    </a:moveTo>
                    <a:lnTo>
                      <a:pt x="115" y="0"/>
                    </a:lnTo>
                    <a:lnTo>
                      <a:pt x="116" y="1"/>
                    </a:lnTo>
                    <a:lnTo>
                      <a:pt x="118" y="3"/>
                    </a:lnTo>
                    <a:lnTo>
                      <a:pt x="119" y="6"/>
                    </a:lnTo>
                    <a:lnTo>
                      <a:pt x="118" y="9"/>
                    </a:lnTo>
                    <a:lnTo>
                      <a:pt x="116" y="12"/>
                    </a:lnTo>
                    <a:lnTo>
                      <a:pt x="115" y="12"/>
                    </a:lnTo>
                    <a:lnTo>
                      <a:pt x="3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3">
                <a:extLst>
                  <a:ext uri="{FF2B5EF4-FFF2-40B4-BE49-F238E27FC236}">
                    <a16:creationId xmlns:a16="http://schemas.microsoft.com/office/drawing/2014/main" id="{80B7EF20-D73A-A21D-FA0B-B70D0C937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1226" y="4724400"/>
                <a:ext cx="323850" cy="160338"/>
              </a:xfrm>
              <a:custGeom>
                <a:avLst/>
                <a:gdLst>
                  <a:gd name="T0" fmla="*/ 63 w 204"/>
                  <a:gd name="T1" fmla="*/ 0 h 101"/>
                  <a:gd name="T2" fmla="*/ 78 w 204"/>
                  <a:gd name="T3" fmla="*/ 3 h 101"/>
                  <a:gd name="T4" fmla="*/ 93 w 204"/>
                  <a:gd name="T5" fmla="*/ 12 h 101"/>
                  <a:gd name="T6" fmla="*/ 105 w 204"/>
                  <a:gd name="T7" fmla="*/ 26 h 101"/>
                  <a:gd name="T8" fmla="*/ 200 w 204"/>
                  <a:gd name="T9" fmla="*/ 26 h 101"/>
                  <a:gd name="T10" fmla="*/ 201 w 204"/>
                  <a:gd name="T11" fmla="*/ 26 h 101"/>
                  <a:gd name="T12" fmla="*/ 203 w 204"/>
                  <a:gd name="T13" fmla="*/ 29 h 101"/>
                  <a:gd name="T14" fmla="*/ 204 w 204"/>
                  <a:gd name="T15" fmla="*/ 32 h 101"/>
                  <a:gd name="T16" fmla="*/ 203 w 204"/>
                  <a:gd name="T17" fmla="*/ 35 h 101"/>
                  <a:gd name="T18" fmla="*/ 201 w 204"/>
                  <a:gd name="T19" fmla="*/ 36 h 101"/>
                  <a:gd name="T20" fmla="*/ 200 w 204"/>
                  <a:gd name="T21" fmla="*/ 38 h 101"/>
                  <a:gd name="T22" fmla="*/ 110 w 204"/>
                  <a:gd name="T23" fmla="*/ 38 h 101"/>
                  <a:gd name="T24" fmla="*/ 119 w 204"/>
                  <a:gd name="T25" fmla="*/ 55 h 101"/>
                  <a:gd name="T26" fmla="*/ 124 w 204"/>
                  <a:gd name="T27" fmla="*/ 78 h 101"/>
                  <a:gd name="T28" fmla="*/ 125 w 204"/>
                  <a:gd name="T29" fmla="*/ 101 h 101"/>
                  <a:gd name="T30" fmla="*/ 0 w 204"/>
                  <a:gd name="T31" fmla="*/ 93 h 101"/>
                  <a:gd name="T32" fmla="*/ 3 w 204"/>
                  <a:gd name="T33" fmla="*/ 61 h 101"/>
                  <a:gd name="T34" fmla="*/ 12 w 204"/>
                  <a:gd name="T35" fmla="*/ 36 h 101"/>
                  <a:gd name="T36" fmla="*/ 26 w 204"/>
                  <a:gd name="T37" fmla="*/ 17 h 101"/>
                  <a:gd name="T38" fmla="*/ 43 w 204"/>
                  <a:gd name="T39" fmla="*/ 5 h 101"/>
                  <a:gd name="T40" fmla="*/ 63 w 204"/>
                  <a:gd name="T41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04" h="101">
                    <a:moveTo>
                      <a:pt x="63" y="0"/>
                    </a:moveTo>
                    <a:lnTo>
                      <a:pt x="78" y="3"/>
                    </a:lnTo>
                    <a:lnTo>
                      <a:pt x="93" y="12"/>
                    </a:lnTo>
                    <a:lnTo>
                      <a:pt x="105" y="26"/>
                    </a:lnTo>
                    <a:lnTo>
                      <a:pt x="200" y="26"/>
                    </a:lnTo>
                    <a:lnTo>
                      <a:pt x="201" y="26"/>
                    </a:lnTo>
                    <a:lnTo>
                      <a:pt x="203" y="29"/>
                    </a:lnTo>
                    <a:lnTo>
                      <a:pt x="204" y="32"/>
                    </a:lnTo>
                    <a:lnTo>
                      <a:pt x="203" y="35"/>
                    </a:lnTo>
                    <a:lnTo>
                      <a:pt x="201" y="36"/>
                    </a:lnTo>
                    <a:lnTo>
                      <a:pt x="200" y="38"/>
                    </a:lnTo>
                    <a:lnTo>
                      <a:pt x="110" y="38"/>
                    </a:lnTo>
                    <a:lnTo>
                      <a:pt x="119" y="55"/>
                    </a:lnTo>
                    <a:lnTo>
                      <a:pt x="124" y="78"/>
                    </a:lnTo>
                    <a:lnTo>
                      <a:pt x="125" y="101"/>
                    </a:lnTo>
                    <a:lnTo>
                      <a:pt x="0" y="93"/>
                    </a:lnTo>
                    <a:lnTo>
                      <a:pt x="3" y="61"/>
                    </a:lnTo>
                    <a:lnTo>
                      <a:pt x="12" y="36"/>
                    </a:lnTo>
                    <a:lnTo>
                      <a:pt x="26" y="17"/>
                    </a:lnTo>
                    <a:lnTo>
                      <a:pt x="43" y="5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4">
                <a:extLst>
                  <a:ext uri="{FF2B5EF4-FFF2-40B4-BE49-F238E27FC236}">
                    <a16:creationId xmlns:a16="http://schemas.microsoft.com/office/drawing/2014/main" id="{84163810-B308-03A8-E160-E6189E965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9026" y="4598988"/>
                <a:ext cx="20638" cy="95250"/>
              </a:xfrm>
              <a:custGeom>
                <a:avLst/>
                <a:gdLst>
                  <a:gd name="T0" fmla="*/ 7 w 13"/>
                  <a:gd name="T1" fmla="*/ 0 h 60"/>
                  <a:gd name="T2" fmla="*/ 9 w 13"/>
                  <a:gd name="T3" fmla="*/ 2 h 60"/>
                  <a:gd name="T4" fmla="*/ 12 w 13"/>
                  <a:gd name="T5" fmla="*/ 3 h 60"/>
                  <a:gd name="T6" fmla="*/ 13 w 13"/>
                  <a:gd name="T7" fmla="*/ 6 h 60"/>
                  <a:gd name="T8" fmla="*/ 13 w 13"/>
                  <a:gd name="T9" fmla="*/ 11 h 60"/>
                  <a:gd name="T10" fmla="*/ 13 w 13"/>
                  <a:gd name="T11" fmla="*/ 50 h 60"/>
                  <a:gd name="T12" fmla="*/ 13 w 13"/>
                  <a:gd name="T13" fmla="*/ 54 h 60"/>
                  <a:gd name="T14" fmla="*/ 12 w 13"/>
                  <a:gd name="T15" fmla="*/ 57 h 60"/>
                  <a:gd name="T16" fmla="*/ 9 w 13"/>
                  <a:gd name="T17" fmla="*/ 60 h 60"/>
                  <a:gd name="T18" fmla="*/ 7 w 13"/>
                  <a:gd name="T19" fmla="*/ 60 h 60"/>
                  <a:gd name="T20" fmla="*/ 4 w 13"/>
                  <a:gd name="T21" fmla="*/ 60 h 60"/>
                  <a:gd name="T22" fmla="*/ 1 w 13"/>
                  <a:gd name="T23" fmla="*/ 57 h 60"/>
                  <a:gd name="T24" fmla="*/ 1 w 13"/>
                  <a:gd name="T25" fmla="*/ 54 h 60"/>
                  <a:gd name="T26" fmla="*/ 0 w 13"/>
                  <a:gd name="T27" fmla="*/ 50 h 60"/>
                  <a:gd name="T28" fmla="*/ 0 w 13"/>
                  <a:gd name="T29" fmla="*/ 11 h 60"/>
                  <a:gd name="T30" fmla="*/ 1 w 13"/>
                  <a:gd name="T31" fmla="*/ 6 h 60"/>
                  <a:gd name="T32" fmla="*/ 1 w 13"/>
                  <a:gd name="T33" fmla="*/ 3 h 60"/>
                  <a:gd name="T34" fmla="*/ 4 w 13"/>
                  <a:gd name="T35" fmla="*/ 2 h 60"/>
                  <a:gd name="T36" fmla="*/ 7 w 13"/>
                  <a:gd name="T3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60">
                    <a:moveTo>
                      <a:pt x="7" y="0"/>
                    </a:moveTo>
                    <a:lnTo>
                      <a:pt x="9" y="2"/>
                    </a:lnTo>
                    <a:lnTo>
                      <a:pt x="12" y="3"/>
                    </a:lnTo>
                    <a:lnTo>
                      <a:pt x="13" y="6"/>
                    </a:lnTo>
                    <a:lnTo>
                      <a:pt x="13" y="11"/>
                    </a:lnTo>
                    <a:lnTo>
                      <a:pt x="13" y="50"/>
                    </a:lnTo>
                    <a:lnTo>
                      <a:pt x="13" y="54"/>
                    </a:lnTo>
                    <a:lnTo>
                      <a:pt x="12" y="57"/>
                    </a:lnTo>
                    <a:lnTo>
                      <a:pt x="9" y="60"/>
                    </a:lnTo>
                    <a:lnTo>
                      <a:pt x="7" y="60"/>
                    </a:lnTo>
                    <a:lnTo>
                      <a:pt x="4" y="60"/>
                    </a:lnTo>
                    <a:lnTo>
                      <a:pt x="1" y="57"/>
                    </a:lnTo>
                    <a:lnTo>
                      <a:pt x="1" y="54"/>
                    </a:lnTo>
                    <a:lnTo>
                      <a:pt x="0" y="50"/>
                    </a:lnTo>
                    <a:lnTo>
                      <a:pt x="0" y="11"/>
                    </a:lnTo>
                    <a:lnTo>
                      <a:pt x="1" y="6"/>
                    </a:lnTo>
                    <a:lnTo>
                      <a:pt x="1" y="3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14D8637-F45F-971B-4641-F98F601B3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77125" y="1527175"/>
              <a:ext cx="255588" cy="446088"/>
            </a:xfrm>
            <a:custGeom>
              <a:avLst/>
              <a:gdLst>
                <a:gd name="T0" fmla="*/ 12 w 161"/>
                <a:gd name="T1" fmla="*/ 85 h 281"/>
                <a:gd name="T2" fmla="*/ 18 w 161"/>
                <a:gd name="T3" fmla="*/ 130 h 281"/>
                <a:gd name="T4" fmla="*/ 30 w 161"/>
                <a:gd name="T5" fmla="*/ 149 h 281"/>
                <a:gd name="T6" fmla="*/ 42 w 161"/>
                <a:gd name="T7" fmla="*/ 153 h 281"/>
                <a:gd name="T8" fmla="*/ 30 w 161"/>
                <a:gd name="T9" fmla="*/ 79 h 281"/>
                <a:gd name="T10" fmla="*/ 130 w 161"/>
                <a:gd name="T11" fmla="*/ 36 h 281"/>
                <a:gd name="T12" fmla="*/ 121 w 161"/>
                <a:gd name="T13" fmla="*/ 121 h 281"/>
                <a:gd name="T14" fmla="*/ 131 w 161"/>
                <a:gd name="T15" fmla="*/ 107 h 281"/>
                <a:gd name="T16" fmla="*/ 143 w 161"/>
                <a:gd name="T17" fmla="*/ 79 h 281"/>
                <a:gd name="T18" fmla="*/ 149 w 161"/>
                <a:gd name="T19" fmla="*/ 28 h 281"/>
                <a:gd name="T20" fmla="*/ 161 w 161"/>
                <a:gd name="T21" fmla="*/ 5 h 281"/>
                <a:gd name="T22" fmla="*/ 161 w 161"/>
                <a:gd name="T23" fmla="*/ 28 h 281"/>
                <a:gd name="T24" fmla="*/ 158 w 161"/>
                <a:gd name="T25" fmla="*/ 67 h 281"/>
                <a:gd name="T26" fmla="*/ 148 w 161"/>
                <a:gd name="T27" fmla="*/ 109 h 281"/>
                <a:gd name="T28" fmla="*/ 127 w 161"/>
                <a:gd name="T29" fmla="*/ 141 h 281"/>
                <a:gd name="T30" fmla="*/ 110 w 161"/>
                <a:gd name="T31" fmla="*/ 153 h 281"/>
                <a:gd name="T32" fmla="*/ 94 w 161"/>
                <a:gd name="T33" fmla="*/ 186 h 281"/>
                <a:gd name="T34" fmla="*/ 103 w 161"/>
                <a:gd name="T35" fmla="*/ 234 h 281"/>
                <a:gd name="T36" fmla="*/ 109 w 161"/>
                <a:gd name="T37" fmla="*/ 237 h 281"/>
                <a:gd name="T38" fmla="*/ 110 w 161"/>
                <a:gd name="T39" fmla="*/ 246 h 281"/>
                <a:gd name="T40" fmla="*/ 109 w 161"/>
                <a:gd name="T41" fmla="*/ 256 h 281"/>
                <a:gd name="T42" fmla="*/ 103 w 161"/>
                <a:gd name="T43" fmla="*/ 263 h 281"/>
                <a:gd name="T44" fmla="*/ 58 w 161"/>
                <a:gd name="T45" fmla="*/ 281 h 281"/>
                <a:gd name="T46" fmla="*/ 54 w 161"/>
                <a:gd name="T47" fmla="*/ 275 h 281"/>
                <a:gd name="T48" fmla="*/ 54 w 161"/>
                <a:gd name="T49" fmla="*/ 263 h 281"/>
                <a:gd name="T50" fmla="*/ 58 w 161"/>
                <a:gd name="T51" fmla="*/ 254 h 281"/>
                <a:gd name="T52" fmla="*/ 70 w 161"/>
                <a:gd name="T53" fmla="*/ 249 h 281"/>
                <a:gd name="T54" fmla="*/ 66 w 161"/>
                <a:gd name="T55" fmla="*/ 193 h 281"/>
                <a:gd name="T56" fmla="*/ 57 w 161"/>
                <a:gd name="T57" fmla="*/ 185 h 281"/>
                <a:gd name="T58" fmla="*/ 37 w 161"/>
                <a:gd name="T59" fmla="*/ 180 h 281"/>
                <a:gd name="T60" fmla="*/ 16 w 161"/>
                <a:gd name="T61" fmla="*/ 168 h 281"/>
                <a:gd name="T62" fmla="*/ 6 w 161"/>
                <a:gd name="T63" fmla="*/ 140 h 281"/>
                <a:gd name="T64" fmla="*/ 2 w 161"/>
                <a:gd name="T65" fmla="*/ 107 h 281"/>
                <a:gd name="T66" fmla="*/ 0 w 161"/>
                <a:gd name="T67" fmla="*/ 79 h 281"/>
                <a:gd name="T68" fmla="*/ 0 w 161"/>
                <a:gd name="T69" fmla="*/ 69 h 281"/>
                <a:gd name="T70" fmla="*/ 40 w 161"/>
                <a:gd name="T71" fmla="*/ 52 h 281"/>
                <a:gd name="T72" fmla="*/ 131 w 161"/>
                <a:gd name="T73" fmla="*/ 13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61" h="281">
                  <a:moveTo>
                    <a:pt x="30" y="79"/>
                  </a:moveTo>
                  <a:lnTo>
                    <a:pt x="12" y="85"/>
                  </a:lnTo>
                  <a:lnTo>
                    <a:pt x="15" y="112"/>
                  </a:lnTo>
                  <a:lnTo>
                    <a:pt x="18" y="130"/>
                  </a:lnTo>
                  <a:lnTo>
                    <a:pt x="24" y="143"/>
                  </a:lnTo>
                  <a:lnTo>
                    <a:pt x="30" y="149"/>
                  </a:lnTo>
                  <a:lnTo>
                    <a:pt x="36" y="153"/>
                  </a:lnTo>
                  <a:lnTo>
                    <a:pt x="42" y="153"/>
                  </a:lnTo>
                  <a:lnTo>
                    <a:pt x="34" y="119"/>
                  </a:lnTo>
                  <a:lnTo>
                    <a:pt x="30" y="79"/>
                  </a:lnTo>
                  <a:close/>
                  <a:moveTo>
                    <a:pt x="149" y="28"/>
                  </a:moveTo>
                  <a:lnTo>
                    <a:pt x="130" y="36"/>
                  </a:lnTo>
                  <a:lnTo>
                    <a:pt x="127" y="80"/>
                  </a:lnTo>
                  <a:lnTo>
                    <a:pt x="121" y="121"/>
                  </a:lnTo>
                  <a:lnTo>
                    <a:pt x="125" y="116"/>
                  </a:lnTo>
                  <a:lnTo>
                    <a:pt x="131" y="107"/>
                  </a:lnTo>
                  <a:lnTo>
                    <a:pt x="139" y="95"/>
                  </a:lnTo>
                  <a:lnTo>
                    <a:pt x="143" y="79"/>
                  </a:lnTo>
                  <a:lnTo>
                    <a:pt x="148" y="57"/>
                  </a:lnTo>
                  <a:lnTo>
                    <a:pt x="149" y="28"/>
                  </a:lnTo>
                  <a:close/>
                  <a:moveTo>
                    <a:pt x="159" y="0"/>
                  </a:moveTo>
                  <a:lnTo>
                    <a:pt x="161" y="5"/>
                  </a:lnTo>
                  <a:lnTo>
                    <a:pt x="161" y="13"/>
                  </a:lnTo>
                  <a:lnTo>
                    <a:pt x="161" y="28"/>
                  </a:lnTo>
                  <a:lnTo>
                    <a:pt x="159" y="46"/>
                  </a:lnTo>
                  <a:lnTo>
                    <a:pt x="158" y="67"/>
                  </a:lnTo>
                  <a:lnTo>
                    <a:pt x="153" y="88"/>
                  </a:lnTo>
                  <a:lnTo>
                    <a:pt x="148" y="109"/>
                  </a:lnTo>
                  <a:lnTo>
                    <a:pt x="139" y="127"/>
                  </a:lnTo>
                  <a:lnTo>
                    <a:pt x="127" y="141"/>
                  </a:lnTo>
                  <a:lnTo>
                    <a:pt x="112" y="152"/>
                  </a:lnTo>
                  <a:lnTo>
                    <a:pt x="110" y="153"/>
                  </a:lnTo>
                  <a:lnTo>
                    <a:pt x="103" y="171"/>
                  </a:lnTo>
                  <a:lnTo>
                    <a:pt x="94" y="186"/>
                  </a:lnTo>
                  <a:lnTo>
                    <a:pt x="94" y="238"/>
                  </a:lnTo>
                  <a:lnTo>
                    <a:pt x="103" y="234"/>
                  </a:lnTo>
                  <a:lnTo>
                    <a:pt x="106" y="234"/>
                  </a:lnTo>
                  <a:lnTo>
                    <a:pt x="109" y="237"/>
                  </a:lnTo>
                  <a:lnTo>
                    <a:pt x="110" y="240"/>
                  </a:lnTo>
                  <a:lnTo>
                    <a:pt x="110" y="246"/>
                  </a:lnTo>
                  <a:lnTo>
                    <a:pt x="110" y="251"/>
                  </a:lnTo>
                  <a:lnTo>
                    <a:pt x="109" y="256"/>
                  </a:lnTo>
                  <a:lnTo>
                    <a:pt x="106" y="260"/>
                  </a:lnTo>
                  <a:lnTo>
                    <a:pt x="103" y="263"/>
                  </a:lnTo>
                  <a:lnTo>
                    <a:pt x="61" y="281"/>
                  </a:lnTo>
                  <a:lnTo>
                    <a:pt x="58" y="281"/>
                  </a:lnTo>
                  <a:lnTo>
                    <a:pt x="55" y="278"/>
                  </a:lnTo>
                  <a:lnTo>
                    <a:pt x="54" y="275"/>
                  </a:lnTo>
                  <a:lnTo>
                    <a:pt x="54" y="269"/>
                  </a:lnTo>
                  <a:lnTo>
                    <a:pt x="54" y="263"/>
                  </a:lnTo>
                  <a:lnTo>
                    <a:pt x="55" y="259"/>
                  </a:lnTo>
                  <a:lnTo>
                    <a:pt x="58" y="254"/>
                  </a:lnTo>
                  <a:lnTo>
                    <a:pt x="61" y="253"/>
                  </a:lnTo>
                  <a:lnTo>
                    <a:pt x="70" y="249"/>
                  </a:lnTo>
                  <a:lnTo>
                    <a:pt x="70" y="196"/>
                  </a:lnTo>
                  <a:lnTo>
                    <a:pt x="66" y="193"/>
                  </a:lnTo>
                  <a:lnTo>
                    <a:pt x="61" y="191"/>
                  </a:lnTo>
                  <a:lnTo>
                    <a:pt x="57" y="185"/>
                  </a:lnTo>
                  <a:lnTo>
                    <a:pt x="52" y="177"/>
                  </a:lnTo>
                  <a:lnTo>
                    <a:pt x="37" y="180"/>
                  </a:lnTo>
                  <a:lnTo>
                    <a:pt x="25" y="177"/>
                  </a:lnTo>
                  <a:lnTo>
                    <a:pt x="16" y="168"/>
                  </a:lnTo>
                  <a:lnTo>
                    <a:pt x="11" y="155"/>
                  </a:lnTo>
                  <a:lnTo>
                    <a:pt x="6" y="140"/>
                  </a:lnTo>
                  <a:lnTo>
                    <a:pt x="3" y="124"/>
                  </a:lnTo>
                  <a:lnTo>
                    <a:pt x="2" y="107"/>
                  </a:lnTo>
                  <a:lnTo>
                    <a:pt x="0" y="92"/>
                  </a:lnTo>
                  <a:lnTo>
                    <a:pt x="0" y="79"/>
                  </a:lnTo>
                  <a:lnTo>
                    <a:pt x="0" y="71"/>
                  </a:lnTo>
                  <a:lnTo>
                    <a:pt x="0" y="69"/>
                  </a:lnTo>
                  <a:lnTo>
                    <a:pt x="30" y="57"/>
                  </a:lnTo>
                  <a:lnTo>
                    <a:pt x="40" y="52"/>
                  </a:lnTo>
                  <a:lnTo>
                    <a:pt x="121" y="16"/>
                  </a:lnTo>
                  <a:lnTo>
                    <a:pt x="131" y="13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6CB623B-1752-D502-A327-2B3359BE34CD}"/>
                </a:ext>
              </a:extLst>
            </p:cNvPr>
            <p:cNvGrpSpPr/>
            <p:nvPr/>
          </p:nvGrpSpPr>
          <p:grpSpPr>
            <a:xfrm>
              <a:off x="7419975" y="2432050"/>
              <a:ext cx="388938" cy="538163"/>
              <a:chOff x="2162176" y="2432050"/>
              <a:chExt cx="388938" cy="538163"/>
            </a:xfrm>
          </p:grpSpPr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30698E15-547A-87D7-F6B5-8292E59FF4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1701" y="2432050"/>
                <a:ext cx="379413" cy="358775"/>
              </a:xfrm>
              <a:custGeom>
                <a:avLst/>
                <a:gdLst>
                  <a:gd name="T0" fmla="*/ 239 w 239"/>
                  <a:gd name="T1" fmla="*/ 0 h 226"/>
                  <a:gd name="T2" fmla="*/ 227 w 239"/>
                  <a:gd name="T3" fmla="*/ 27 h 226"/>
                  <a:gd name="T4" fmla="*/ 224 w 239"/>
                  <a:gd name="T5" fmla="*/ 24 h 226"/>
                  <a:gd name="T6" fmla="*/ 143 w 239"/>
                  <a:gd name="T7" fmla="*/ 108 h 226"/>
                  <a:gd name="T8" fmla="*/ 121 w 239"/>
                  <a:gd name="T9" fmla="*/ 94 h 226"/>
                  <a:gd name="T10" fmla="*/ 6 w 239"/>
                  <a:gd name="T11" fmla="*/ 226 h 226"/>
                  <a:gd name="T12" fmla="*/ 0 w 239"/>
                  <a:gd name="T13" fmla="*/ 219 h 226"/>
                  <a:gd name="T14" fmla="*/ 122 w 239"/>
                  <a:gd name="T15" fmla="*/ 79 h 226"/>
                  <a:gd name="T16" fmla="*/ 145 w 239"/>
                  <a:gd name="T17" fmla="*/ 94 h 226"/>
                  <a:gd name="T18" fmla="*/ 216 w 239"/>
                  <a:gd name="T19" fmla="*/ 16 h 226"/>
                  <a:gd name="T20" fmla="*/ 213 w 239"/>
                  <a:gd name="T21" fmla="*/ 12 h 226"/>
                  <a:gd name="T22" fmla="*/ 239 w 239"/>
                  <a:gd name="T23" fmla="*/ 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9" h="226">
                    <a:moveTo>
                      <a:pt x="239" y="0"/>
                    </a:moveTo>
                    <a:lnTo>
                      <a:pt x="227" y="27"/>
                    </a:lnTo>
                    <a:lnTo>
                      <a:pt x="224" y="24"/>
                    </a:lnTo>
                    <a:lnTo>
                      <a:pt x="143" y="108"/>
                    </a:lnTo>
                    <a:lnTo>
                      <a:pt x="121" y="94"/>
                    </a:lnTo>
                    <a:lnTo>
                      <a:pt x="6" y="226"/>
                    </a:lnTo>
                    <a:lnTo>
                      <a:pt x="0" y="219"/>
                    </a:lnTo>
                    <a:lnTo>
                      <a:pt x="122" y="79"/>
                    </a:lnTo>
                    <a:lnTo>
                      <a:pt x="145" y="94"/>
                    </a:lnTo>
                    <a:lnTo>
                      <a:pt x="216" y="16"/>
                    </a:lnTo>
                    <a:lnTo>
                      <a:pt x="213" y="12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37">
                <a:extLst>
                  <a:ext uri="{FF2B5EF4-FFF2-40B4-BE49-F238E27FC236}">
                    <a16:creationId xmlns:a16="http://schemas.microsoft.com/office/drawing/2014/main" id="{A1C18A7B-0EA8-474F-7734-00C42663E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2176" y="2616200"/>
                <a:ext cx="360363" cy="354013"/>
              </a:xfrm>
              <a:custGeom>
                <a:avLst/>
                <a:gdLst>
                  <a:gd name="T0" fmla="*/ 198 w 227"/>
                  <a:gd name="T1" fmla="*/ 0 h 223"/>
                  <a:gd name="T2" fmla="*/ 201 w 227"/>
                  <a:gd name="T3" fmla="*/ 1 h 223"/>
                  <a:gd name="T4" fmla="*/ 203 w 227"/>
                  <a:gd name="T5" fmla="*/ 4 h 223"/>
                  <a:gd name="T6" fmla="*/ 203 w 227"/>
                  <a:gd name="T7" fmla="*/ 7 h 223"/>
                  <a:gd name="T8" fmla="*/ 194 w 227"/>
                  <a:gd name="T9" fmla="*/ 126 h 223"/>
                  <a:gd name="T10" fmla="*/ 194 w 227"/>
                  <a:gd name="T11" fmla="*/ 131 h 223"/>
                  <a:gd name="T12" fmla="*/ 227 w 227"/>
                  <a:gd name="T13" fmla="*/ 119 h 223"/>
                  <a:gd name="T14" fmla="*/ 224 w 227"/>
                  <a:gd name="T15" fmla="*/ 162 h 223"/>
                  <a:gd name="T16" fmla="*/ 0 w 227"/>
                  <a:gd name="T17" fmla="*/ 223 h 223"/>
                  <a:gd name="T18" fmla="*/ 3 w 227"/>
                  <a:gd name="T19" fmla="*/ 190 h 223"/>
                  <a:gd name="T20" fmla="*/ 38 w 227"/>
                  <a:gd name="T21" fmla="*/ 178 h 223"/>
                  <a:gd name="T22" fmla="*/ 38 w 227"/>
                  <a:gd name="T23" fmla="*/ 175 h 223"/>
                  <a:gd name="T24" fmla="*/ 41 w 227"/>
                  <a:gd name="T25" fmla="*/ 140 h 223"/>
                  <a:gd name="T26" fmla="*/ 42 w 227"/>
                  <a:gd name="T27" fmla="*/ 135 h 223"/>
                  <a:gd name="T28" fmla="*/ 44 w 227"/>
                  <a:gd name="T29" fmla="*/ 131 h 223"/>
                  <a:gd name="T30" fmla="*/ 47 w 227"/>
                  <a:gd name="T31" fmla="*/ 128 h 223"/>
                  <a:gd name="T32" fmla="*/ 51 w 227"/>
                  <a:gd name="T33" fmla="*/ 126 h 223"/>
                  <a:gd name="T34" fmla="*/ 54 w 227"/>
                  <a:gd name="T35" fmla="*/ 126 h 223"/>
                  <a:gd name="T36" fmla="*/ 57 w 227"/>
                  <a:gd name="T37" fmla="*/ 126 h 223"/>
                  <a:gd name="T38" fmla="*/ 60 w 227"/>
                  <a:gd name="T39" fmla="*/ 129 h 223"/>
                  <a:gd name="T40" fmla="*/ 60 w 227"/>
                  <a:gd name="T41" fmla="*/ 134 h 223"/>
                  <a:gd name="T42" fmla="*/ 57 w 227"/>
                  <a:gd name="T43" fmla="*/ 169 h 223"/>
                  <a:gd name="T44" fmla="*/ 55 w 227"/>
                  <a:gd name="T45" fmla="*/ 174 h 223"/>
                  <a:gd name="T46" fmla="*/ 109 w 227"/>
                  <a:gd name="T47" fmla="*/ 158 h 223"/>
                  <a:gd name="T48" fmla="*/ 108 w 227"/>
                  <a:gd name="T49" fmla="*/ 155 h 223"/>
                  <a:gd name="T50" fmla="*/ 115 w 227"/>
                  <a:gd name="T51" fmla="*/ 65 h 223"/>
                  <a:gd name="T52" fmla="*/ 117 w 227"/>
                  <a:gd name="T53" fmla="*/ 62 h 223"/>
                  <a:gd name="T54" fmla="*/ 118 w 227"/>
                  <a:gd name="T55" fmla="*/ 58 h 223"/>
                  <a:gd name="T56" fmla="*/ 121 w 227"/>
                  <a:gd name="T57" fmla="*/ 55 h 223"/>
                  <a:gd name="T58" fmla="*/ 125 w 227"/>
                  <a:gd name="T59" fmla="*/ 53 h 223"/>
                  <a:gd name="T60" fmla="*/ 128 w 227"/>
                  <a:gd name="T61" fmla="*/ 52 h 223"/>
                  <a:gd name="T62" fmla="*/ 131 w 227"/>
                  <a:gd name="T63" fmla="*/ 53 h 223"/>
                  <a:gd name="T64" fmla="*/ 134 w 227"/>
                  <a:gd name="T65" fmla="*/ 56 h 223"/>
                  <a:gd name="T66" fmla="*/ 134 w 227"/>
                  <a:gd name="T67" fmla="*/ 59 h 223"/>
                  <a:gd name="T68" fmla="*/ 127 w 227"/>
                  <a:gd name="T69" fmla="*/ 147 h 223"/>
                  <a:gd name="T70" fmla="*/ 127 w 227"/>
                  <a:gd name="T71" fmla="*/ 152 h 223"/>
                  <a:gd name="T72" fmla="*/ 176 w 227"/>
                  <a:gd name="T73" fmla="*/ 135 h 223"/>
                  <a:gd name="T74" fmla="*/ 175 w 227"/>
                  <a:gd name="T75" fmla="*/ 132 h 223"/>
                  <a:gd name="T76" fmla="*/ 185 w 227"/>
                  <a:gd name="T77" fmla="*/ 13 h 223"/>
                  <a:gd name="T78" fmla="*/ 185 w 227"/>
                  <a:gd name="T79" fmla="*/ 9 h 223"/>
                  <a:gd name="T80" fmla="*/ 188 w 227"/>
                  <a:gd name="T81" fmla="*/ 6 h 223"/>
                  <a:gd name="T82" fmla="*/ 191 w 227"/>
                  <a:gd name="T83" fmla="*/ 3 h 223"/>
                  <a:gd name="T84" fmla="*/ 195 w 227"/>
                  <a:gd name="T85" fmla="*/ 0 h 223"/>
                  <a:gd name="T86" fmla="*/ 198 w 227"/>
                  <a:gd name="T87" fmla="*/ 0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27" h="223">
                    <a:moveTo>
                      <a:pt x="198" y="0"/>
                    </a:moveTo>
                    <a:lnTo>
                      <a:pt x="201" y="1"/>
                    </a:lnTo>
                    <a:lnTo>
                      <a:pt x="203" y="4"/>
                    </a:lnTo>
                    <a:lnTo>
                      <a:pt x="203" y="7"/>
                    </a:lnTo>
                    <a:lnTo>
                      <a:pt x="194" y="126"/>
                    </a:lnTo>
                    <a:lnTo>
                      <a:pt x="194" y="131"/>
                    </a:lnTo>
                    <a:lnTo>
                      <a:pt x="227" y="119"/>
                    </a:lnTo>
                    <a:lnTo>
                      <a:pt x="224" y="162"/>
                    </a:lnTo>
                    <a:lnTo>
                      <a:pt x="0" y="223"/>
                    </a:lnTo>
                    <a:lnTo>
                      <a:pt x="3" y="190"/>
                    </a:lnTo>
                    <a:lnTo>
                      <a:pt x="38" y="178"/>
                    </a:lnTo>
                    <a:lnTo>
                      <a:pt x="38" y="175"/>
                    </a:lnTo>
                    <a:lnTo>
                      <a:pt x="41" y="140"/>
                    </a:lnTo>
                    <a:lnTo>
                      <a:pt x="42" y="135"/>
                    </a:lnTo>
                    <a:lnTo>
                      <a:pt x="44" y="131"/>
                    </a:lnTo>
                    <a:lnTo>
                      <a:pt x="47" y="128"/>
                    </a:lnTo>
                    <a:lnTo>
                      <a:pt x="51" y="126"/>
                    </a:lnTo>
                    <a:lnTo>
                      <a:pt x="54" y="126"/>
                    </a:lnTo>
                    <a:lnTo>
                      <a:pt x="57" y="126"/>
                    </a:lnTo>
                    <a:lnTo>
                      <a:pt x="60" y="129"/>
                    </a:lnTo>
                    <a:lnTo>
                      <a:pt x="60" y="134"/>
                    </a:lnTo>
                    <a:lnTo>
                      <a:pt x="57" y="169"/>
                    </a:lnTo>
                    <a:lnTo>
                      <a:pt x="55" y="174"/>
                    </a:lnTo>
                    <a:lnTo>
                      <a:pt x="109" y="158"/>
                    </a:lnTo>
                    <a:lnTo>
                      <a:pt x="108" y="155"/>
                    </a:lnTo>
                    <a:lnTo>
                      <a:pt x="115" y="65"/>
                    </a:lnTo>
                    <a:lnTo>
                      <a:pt x="117" y="62"/>
                    </a:lnTo>
                    <a:lnTo>
                      <a:pt x="118" y="58"/>
                    </a:lnTo>
                    <a:lnTo>
                      <a:pt x="121" y="55"/>
                    </a:lnTo>
                    <a:lnTo>
                      <a:pt x="125" y="53"/>
                    </a:lnTo>
                    <a:lnTo>
                      <a:pt x="128" y="52"/>
                    </a:lnTo>
                    <a:lnTo>
                      <a:pt x="131" y="53"/>
                    </a:lnTo>
                    <a:lnTo>
                      <a:pt x="134" y="56"/>
                    </a:lnTo>
                    <a:lnTo>
                      <a:pt x="134" y="59"/>
                    </a:lnTo>
                    <a:lnTo>
                      <a:pt x="127" y="147"/>
                    </a:lnTo>
                    <a:lnTo>
                      <a:pt x="127" y="152"/>
                    </a:lnTo>
                    <a:lnTo>
                      <a:pt x="176" y="135"/>
                    </a:lnTo>
                    <a:lnTo>
                      <a:pt x="175" y="132"/>
                    </a:lnTo>
                    <a:lnTo>
                      <a:pt x="185" y="13"/>
                    </a:lnTo>
                    <a:lnTo>
                      <a:pt x="185" y="9"/>
                    </a:lnTo>
                    <a:lnTo>
                      <a:pt x="188" y="6"/>
                    </a:lnTo>
                    <a:lnTo>
                      <a:pt x="191" y="3"/>
                    </a:lnTo>
                    <a:lnTo>
                      <a:pt x="195" y="0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" name="Freeform 38">
              <a:extLst>
                <a:ext uri="{FF2B5EF4-FFF2-40B4-BE49-F238E27FC236}">
                  <a16:creationId xmlns:a16="http://schemas.microsoft.com/office/drawing/2014/main" id="{7C1A5C95-170B-0AC1-CE4F-EC6AC401A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2675" y="3494088"/>
              <a:ext cx="338138" cy="366713"/>
            </a:xfrm>
            <a:custGeom>
              <a:avLst/>
              <a:gdLst>
                <a:gd name="T0" fmla="*/ 21 w 213"/>
                <a:gd name="T1" fmla="*/ 3 h 231"/>
                <a:gd name="T2" fmla="*/ 111 w 213"/>
                <a:gd name="T3" fmla="*/ 103 h 231"/>
                <a:gd name="T4" fmla="*/ 198 w 213"/>
                <a:gd name="T5" fmla="*/ 73 h 231"/>
                <a:gd name="T6" fmla="*/ 27 w 213"/>
                <a:gd name="T7" fmla="*/ 210 h 231"/>
                <a:gd name="T8" fmla="*/ 211 w 213"/>
                <a:gd name="T9" fmla="*/ 197 h 231"/>
                <a:gd name="T10" fmla="*/ 210 w 213"/>
                <a:gd name="T11" fmla="*/ 204 h 231"/>
                <a:gd name="T12" fmla="*/ 149 w 213"/>
                <a:gd name="T13" fmla="*/ 217 h 231"/>
                <a:gd name="T14" fmla="*/ 144 w 213"/>
                <a:gd name="T15" fmla="*/ 220 h 231"/>
                <a:gd name="T16" fmla="*/ 141 w 213"/>
                <a:gd name="T17" fmla="*/ 212 h 231"/>
                <a:gd name="T18" fmla="*/ 128 w 213"/>
                <a:gd name="T19" fmla="*/ 220 h 231"/>
                <a:gd name="T20" fmla="*/ 123 w 213"/>
                <a:gd name="T21" fmla="*/ 222 h 231"/>
                <a:gd name="T22" fmla="*/ 110 w 213"/>
                <a:gd name="T23" fmla="*/ 214 h 231"/>
                <a:gd name="T24" fmla="*/ 106 w 213"/>
                <a:gd name="T25" fmla="*/ 225 h 231"/>
                <a:gd name="T26" fmla="*/ 103 w 213"/>
                <a:gd name="T27" fmla="*/ 216 h 231"/>
                <a:gd name="T28" fmla="*/ 89 w 213"/>
                <a:gd name="T29" fmla="*/ 225 h 231"/>
                <a:gd name="T30" fmla="*/ 83 w 213"/>
                <a:gd name="T31" fmla="*/ 225 h 231"/>
                <a:gd name="T32" fmla="*/ 70 w 213"/>
                <a:gd name="T33" fmla="*/ 219 h 231"/>
                <a:gd name="T34" fmla="*/ 67 w 213"/>
                <a:gd name="T35" fmla="*/ 228 h 231"/>
                <a:gd name="T36" fmla="*/ 64 w 213"/>
                <a:gd name="T37" fmla="*/ 219 h 231"/>
                <a:gd name="T38" fmla="*/ 50 w 213"/>
                <a:gd name="T39" fmla="*/ 229 h 231"/>
                <a:gd name="T40" fmla="*/ 44 w 213"/>
                <a:gd name="T41" fmla="*/ 228 h 231"/>
                <a:gd name="T42" fmla="*/ 19 w 213"/>
                <a:gd name="T43" fmla="*/ 223 h 231"/>
                <a:gd name="T44" fmla="*/ 13 w 213"/>
                <a:gd name="T45" fmla="*/ 217 h 231"/>
                <a:gd name="T46" fmla="*/ 3 w 213"/>
                <a:gd name="T47" fmla="*/ 191 h 231"/>
                <a:gd name="T48" fmla="*/ 3 w 213"/>
                <a:gd name="T49" fmla="*/ 185 h 231"/>
                <a:gd name="T50" fmla="*/ 13 w 213"/>
                <a:gd name="T51" fmla="*/ 168 h 231"/>
                <a:gd name="T52" fmla="*/ 1 w 213"/>
                <a:gd name="T53" fmla="*/ 167 h 231"/>
                <a:gd name="T54" fmla="*/ 4 w 213"/>
                <a:gd name="T55" fmla="*/ 162 h 231"/>
                <a:gd name="T56" fmla="*/ 4 w 213"/>
                <a:gd name="T57" fmla="*/ 148 h 231"/>
                <a:gd name="T58" fmla="*/ 1 w 213"/>
                <a:gd name="T59" fmla="*/ 142 h 231"/>
                <a:gd name="T60" fmla="*/ 12 w 213"/>
                <a:gd name="T61" fmla="*/ 125 h 231"/>
                <a:gd name="T62" fmla="*/ 1 w 213"/>
                <a:gd name="T63" fmla="*/ 124 h 231"/>
                <a:gd name="T64" fmla="*/ 4 w 213"/>
                <a:gd name="T65" fmla="*/ 118 h 231"/>
                <a:gd name="T66" fmla="*/ 4 w 213"/>
                <a:gd name="T67" fmla="*/ 103 h 231"/>
                <a:gd name="T68" fmla="*/ 0 w 213"/>
                <a:gd name="T69" fmla="*/ 100 h 231"/>
                <a:gd name="T70" fmla="*/ 12 w 213"/>
                <a:gd name="T71" fmla="*/ 95 h 231"/>
                <a:gd name="T72" fmla="*/ 1 w 213"/>
                <a:gd name="T73" fmla="*/ 81 h 231"/>
                <a:gd name="T74" fmla="*/ 3 w 213"/>
                <a:gd name="T75" fmla="*/ 75 h 231"/>
                <a:gd name="T76" fmla="*/ 3 w 213"/>
                <a:gd name="T77" fmla="*/ 66 h 231"/>
                <a:gd name="T78" fmla="*/ 0 w 213"/>
                <a:gd name="T79" fmla="*/ 63 h 231"/>
                <a:gd name="T80" fmla="*/ 10 w 213"/>
                <a:gd name="T81" fmla="*/ 58 h 231"/>
                <a:gd name="T82" fmla="*/ 0 w 213"/>
                <a:gd name="T83" fmla="*/ 43 h 231"/>
                <a:gd name="T84" fmla="*/ 3 w 213"/>
                <a:gd name="T85" fmla="*/ 37 h 231"/>
                <a:gd name="T86" fmla="*/ 10 w 213"/>
                <a:gd name="T87" fmla="*/ 5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231">
                  <a:moveTo>
                    <a:pt x="15" y="0"/>
                  </a:moveTo>
                  <a:lnTo>
                    <a:pt x="18" y="2"/>
                  </a:lnTo>
                  <a:lnTo>
                    <a:pt x="21" y="3"/>
                  </a:lnTo>
                  <a:lnTo>
                    <a:pt x="21" y="6"/>
                  </a:lnTo>
                  <a:lnTo>
                    <a:pt x="24" y="198"/>
                  </a:lnTo>
                  <a:lnTo>
                    <a:pt x="111" y="103"/>
                  </a:lnTo>
                  <a:lnTo>
                    <a:pt x="132" y="121"/>
                  </a:lnTo>
                  <a:lnTo>
                    <a:pt x="190" y="63"/>
                  </a:lnTo>
                  <a:lnTo>
                    <a:pt x="198" y="73"/>
                  </a:lnTo>
                  <a:lnTo>
                    <a:pt x="131" y="137"/>
                  </a:lnTo>
                  <a:lnTo>
                    <a:pt x="111" y="119"/>
                  </a:lnTo>
                  <a:lnTo>
                    <a:pt x="27" y="210"/>
                  </a:lnTo>
                  <a:lnTo>
                    <a:pt x="207" y="194"/>
                  </a:lnTo>
                  <a:lnTo>
                    <a:pt x="210" y="194"/>
                  </a:lnTo>
                  <a:lnTo>
                    <a:pt x="211" y="197"/>
                  </a:lnTo>
                  <a:lnTo>
                    <a:pt x="213" y="200"/>
                  </a:lnTo>
                  <a:lnTo>
                    <a:pt x="211" y="203"/>
                  </a:lnTo>
                  <a:lnTo>
                    <a:pt x="210" y="204"/>
                  </a:lnTo>
                  <a:lnTo>
                    <a:pt x="207" y="206"/>
                  </a:lnTo>
                  <a:lnTo>
                    <a:pt x="149" y="212"/>
                  </a:lnTo>
                  <a:lnTo>
                    <a:pt x="149" y="217"/>
                  </a:lnTo>
                  <a:lnTo>
                    <a:pt x="147" y="219"/>
                  </a:lnTo>
                  <a:lnTo>
                    <a:pt x="146" y="220"/>
                  </a:lnTo>
                  <a:lnTo>
                    <a:pt x="144" y="220"/>
                  </a:lnTo>
                  <a:lnTo>
                    <a:pt x="143" y="219"/>
                  </a:lnTo>
                  <a:lnTo>
                    <a:pt x="141" y="217"/>
                  </a:lnTo>
                  <a:lnTo>
                    <a:pt x="141" y="212"/>
                  </a:lnTo>
                  <a:lnTo>
                    <a:pt x="129" y="213"/>
                  </a:lnTo>
                  <a:lnTo>
                    <a:pt x="129" y="219"/>
                  </a:lnTo>
                  <a:lnTo>
                    <a:pt x="128" y="220"/>
                  </a:lnTo>
                  <a:lnTo>
                    <a:pt x="128" y="222"/>
                  </a:lnTo>
                  <a:lnTo>
                    <a:pt x="126" y="222"/>
                  </a:lnTo>
                  <a:lnTo>
                    <a:pt x="123" y="222"/>
                  </a:lnTo>
                  <a:lnTo>
                    <a:pt x="122" y="219"/>
                  </a:lnTo>
                  <a:lnTo>
                    <a:pt x="122" y="213"/>
                  </a:lnTo>
                  <a:lnTo>
                    <a:pt x="110" y="214"/>
                  </a:lnTo>
                  <a:lnTo>
                    <a:pt x="110" y="220"/>
                  </a:lnTo>
                  <a:lnTo>
                    <a:pt x="109" y="223"/>
                  </a:lnTo>
                  <a:lnTo>
                    <a:pt x="106" y="225"/>
                  </a:lnTo>
                  <a:lnTo>
                    <a:pt x="104" y="223"/>
                  </a:lnTo>
                  <a:lnTo>
                    <a:pt x="103" y="220"/>
                  </a:lnTo>
                  <a:lnTo>
                    <a:pt x="103" y="216"/>
                  </a:lnTo>
                  <a:lnTo>
                    <a:pt x="89" y="217"/>
                  </a:lnTo>
                  <a:lnTo>
                    <a:pt x="91" y="222"/>
                  </a:lnTo>
                  <a:lnTo>
                    <a:pt x="89" y="225"/>
                  </a:lnTo>
                  <a:lnTo>
                    <a:pt x="86" y="226"/>
                  </a:lnTo>
                  <a:lnTo>
                    <a:pt x="85" y="226"/>
                  </a:lnTo>
                  <a:lnTo>
                    <a:pt x="83" y="225"/>
                  </a:lnTo>
                  <a:lnTo>
                    <a:pt x="83" y="223"/>
                  </a:lnTo>
                  <a:lnTo>
                    <a:pt x="83" y="217"/>
                  </a:lnTo>
                  <a:lnTo>
                    <a:pt x="70" y="219"/>
                  </a:lnTo>
                  <a:lnTo>
                    <a:pt x="70" y="225"/>
                  </a:lnTo>
                  <a:lnTo>
                    <a:pt x="70" y="226"/>
                  </a:lnTo>
                  <a:lnTo>
                    <a:pt x="67" y="228"/>
                  </a:lnTo>
                  <a:lnTo>
                    <a:pt x="65" y="228"/>
                  </a:lnTo>
                  <a:lnTo>
                    <a:pt x="64" y="225"/>
                  </a:lnTo>
                  <a:lnTo>
                    <a:pt x="64" y="219"/>
                  </a:lnTo>
                  <a:lnTo>
                    <a:pt x="50" y="220"/>
                  </a:lnTo>
                  <a:lnTo>
                    <a:pt x="50" y="226"/>
                  </a:lnTo>
                  <a:lnTo>
                    <a:pt x="50" y="229"/>
                  </a:lnTo>
                  <a:lnTo>
                    <a:pt x="47" y="231"/>
                  </a:lnTo>
                  <a:lnTo>
                    <a:pt x="46" y="229"/>
                  </a:lnTo>
                  <a:lnTo>
                    <a:pt x="44" y="228"/>
                  </a:lnTo>
                  <a:lnTo>
                    <a:pt x="44" y="226"/>
                  </a:lnTo>
                  <a:lnTo>
                    <a:pt x="44" y="220"/>
                  </a:lnTo>
                  <a:lnTo>
                    <a:pt x="19" y="223"/>
                  </a:lnTo>
                  <a:lnTo>
                    <a:pt x="16" y="223"/>
                  </a:lnTo>
                  <a:lnTo>
                    <a:pt x="15" y="220"/>
                  </a:lnTo>
                  <a:lnTo>
                    <a:pt x="13" y="217"/>
                  </a:lnTo>
                  <a:lnTo>
                    <a:pt x="13" y="191"/>
                  </a:lnTo>
                  <a:lnTo>
                    <a:pt x="4" y="191"/>
                  </a:lnTo>
                  <a:lnTo>
                    <a:pt x="3" y="191"/>
                  </a:lnTo>
                  <a:lnTo>
                    <a:pt x="3" y="189"/>
                  </a:lnTo>
                  <a:lnTo>
                    <a:pt x="1" y="188"/>
                  </a:lnTo>
                  <a:lnTo>
                    <a:pt x="3" y="185"/>
                  </a:lnTo>
                  <a:lnTo>
                    <a:pt x="4" y="183"/>
                  </a:lnTo>
                  <a:lnTo>
                    <a:pt x="13" y="183"/>
                  </a:lnTo>
                  <a:lnTo>
                    <a:pt x="13" y="168"/>
                  </a:lnTo>
                  <a:lnTo>
                    <a:pt x="4" y="168"/>
                  </a:lnTo>
                  <a:lnTo>
                    <a:pt x="3" y="168"/>
                  </a:lnTo>
                  <a:lnTo>
                    <a:pt x="1" y="167"/>
                  </a:lnTo>
                  <a:lnTo>
                    <a:pt x="1" y="165"/>
                  </a:lnTo>
                  <a:lnTo>
                    <a:pt x="3" y="162"/>
                  </a:lnTo>
                  <a:lnTo>
                    <a:pt x="4" y="162"/>
                  </a:lnTo>
                  <a:lnTo>
                    <a:pt x="12" y="161"/>
                  </a:lnTo>
                  <a:lnTo>
                    <a:pt x="12" y="146"/>
                  </a:lnTo>
                  <a:lnTo>
                    <a:pt x="4" y="148"/>
                  </a:lnTo>
                  <a:lnTo>
                    <a:pt x="1" y="146"/>
                  </a:lnTo>
                  <a:lnTo>
                    <a:pt x="1" y="145"/>
                  </a:lnTo>
                  <a:lnTo>
                    <a:pt x="1" y="142"/>
                  </a:lnTo>
                  <a:lnTo>
                    <a:pt x="4" y="140"/>
                  </a:lnTo>
                  <a:lnTo>
                    <a:pt x="12" y="139"/>
                  </a:lnTo>
                  <a:lnTo>
                    <a:pt x="12" y="125"/>
                  </a:lnTo>
                  <a:lnTo>
                    <a:pt x="4" y="125"/>
                  </a:lnTo>
                  <a:lnTo>
                    <a:pt x="3" y="125"/>
                  </a:lnTo>
                  <a:lnTo>
                    <a:pt x="1" y="124"/>
                  </a:lnTo>
                  <a:lnTo>
                    <a:pt x="1" y="122"/>
                  </a:lnTo>
                  <a:lnTo>
                    <a:pt x="1" y="119"/>
                  </a:lnTo>
                  <a:lnTo>
                    <a:pt x="4" y="118"/>
                  </a:lnTo>
                  <a:lnTo>
                    <a:pt x="12" y="118"/>
                  </a:lnTo>
                  <a:lnTo>
                    <a:pt x="12" y="103"/>
                  </a:lnTo>
                  <a:lnTo>
                    <a:pt x="4" y="103"/>
                  </a:lnTo>
                  <a:lnTo>
                    <a:pt x="1" y="103"/>
                  </a:lnTo>
                  <a:lnTo>
                    <a:pt x="1" y="101"/>
                  </a:lnTo>
                  <a:lnTo>
                    <a:pt x="0" y="100"/>
                  </a:lnTo>
                  <a:lnTo>
                    <a:pt x="1" y="97"/>
                  </a:lnTo>
                  <a:lnTo>
                    <a:pt x="3" y="97"/>
                  </a:lnTo>
                  <a:lnTo>
                    <a:pt x="12" y="95"/>
                  </a:lnTo>
                  <a:lnTo>
                    <a:pt x="12" y="81"/>
                  </a:lnTo>
                  <a:lnTo>
                    <a:pt x="3" y="82"/>
                  </a:lnTo>
                  <a:lnTo>
                    <a:pt x="1" y="81"/>
                  </a:lnTo>
                  <a:lnTo>
                    <a:pt x="0" y="78"/>
                  </a:lnTo>
                  <a:lnTo>
                    <a:pt x="1" y="76"/>
                  </a:lnTo>
                  <a:lnTo>
                    <a:pt x="3" y="75"/>
                  </a:lnTo>
                  <a:lnTo>
                    <a:pt x="10" y="73"/>
                  </a:lnTo>
                  <a:lnTo>
                    <a:pt x="10" y="66"/>
                  </a:lnTo>
                  <a:lnTo>
                    <a:pt x="3" y="66"/>
                  </a:lnTo>
                  <a:lnTo>
                    <a:pt x="1" y="66"/>
                  </a:lnTo>
                  <a:lnTo>
                    <a:pt x="0" y="64"/>
                  </a:lnTo>
                  <a:lnTo>
                    <a:pt x="0" y="63"/>
                  </a:lnTo>
                  <a:lnTo>
                    <a:pt x="1" y="60"/>
                  </a:lnTo>
                  <a:lnTo>
                    <a:pt x="3" y="58"/>
                  </a:lnTo>
                  <a:lnTo>
                    <a:pt x="10" y="58"/>
                  </a:lnTo>
                  <a:lnTo>
                    <a:pt x="10" y="43"/>
                  </a:lnTo>
                  <a:lnTo>
                    <a:pt x="3" y="45"/>
                  </a:lnTo>
                  <a:lnTo>
                    <a:pt x="0" y="43"/>
                  </a:lnTo>
                  <a:lnTo>
                    <a:pt x="0" y="40"/>
                  </a:lnTo>
                  <a:lnTo>
                    <a:pt x="0" y="37"/>
                  </a:lnTo>
                  <a:lnTo>
                    <a:pt x="3" y="37"/>
                  </a:lnTo>
                  <a:lnTo>
                    <a:pt x="10" y="36"/>
                  </a:lnTo>
                  <a:lnTo>
                    <a:pt x="10" y="8"/>
                  </a:lnTo>
                  <a:lnTo>
                    <a:pt x="10" y="5"/>
                  </a:lnTo>
                  <a:lnTo>
                    <a:pt x="13" y="2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19BD3E8-8B44-EAC2-B7C8-18A74F4FD2FA}"/>
                </a:ext>
              </a:extLst>
            </p:cNvPr>
            <p:cNvGrpSpPr/>
            <p:nvPr/>
          </p:nvGrpSpPr>
          <p:grpSpPr>
            <a:xfrm>
              <a:off x="8416926" y="1336675"/>
              <a:ext cx="1506538" cy="4883151"/>
              <a:chOff x="8416926" y="1336675"/>
              <a:chExt cx="1506538" cy="4883151"/>
            </a:xfrm>
          </p:grpSpPr>
          <p:sp>
            <p:nvSpPr>
              <p:cNvPr id="36" name="Freeform 25">
                <a:extLst>
                  <a:ext uri="{FF2B5EF4-FFF2-40B4-BE49-F238E27FC236}">
                    <a16:creationId xmlns:a16="http://schemas.microsoft.com/office/drawing/2014/main" id="{3669E507-FD8C-3F75-FF75-54680EB64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16926" y="1336675"/>
                <a:ext cx="1069975" cy="4883150"/>
              </a:xfrm>
              <a:custGeom>
                <a:avLst/>
                <a:gdLst>
                  <a:gd name="T0" fmla="*/ 21 w 674"/>
                  <a:gd name="T1" fmla="*/ 0 h 3076"/>
                  <a:gd name="T2" fmla="*/ 38 w 674"/>
                  <a:gd name="T3" fmla="*/ 0 h 3076"/>
                  <a:gd name="T4" fmla="*/ 53 w 674"/>
                  <a:gd name="T5" fmla="*/ 0 h 3076"/>
                  <a:gd name="T6" fmla="*/ 68 w 674"/>
                  <a:gd name="T7" fmla="*/ 1 h 3076"/>
                  <a:gd name="T8" fmla="*/ 78 w 674"/>
                  <a:gd name="T9" fmla="*/ 1 h 3076"/>
                  <a:gd name="T10" fmla="*/ 82 w 674"/>
                  <a:gd name="T11" fmla="*/ 1 h 3076"/>
                  <a:gd name="T12" fmla="*/ 674 w 674"/>
                  <a:gd name="T13" fmla="*/ 3076 h 3076"/>
                  <a:gd name="T14" fmla="*/ 544 w 674"/>
                  <a:gd name="T15" fmla="*/ 3052 h 3076"/>
                  <a:gd name="T16" fmla="*/ 0 w 674"/>
                  <a:gd name="T17" fmla="*/ 1 h 3076"/>
                  <a:gd name="T18" fmla="*/ 8 w 674"/>
                  <a:gd name="T19" fmla="*/ 0 h 3076"/>
                  <a:gd name="T20" fmla="*/ 21 w 674"/>
                  <a:gd name="T21" fmla="*/ 0 h 3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4" h="3076">
                    <a:moveTo>
                      <a:pt x="21" y="0"/>
                    </a:moveTo>
                    <a:lnTo>
                      <a:pt x="38" y="0"/>
                    </a:lnTo>
                    <a:lnTo>
                      <a:pt x="53" y="0"/>
                    </a:lnTo>
                    <a:lnTo>
                      <a:pt x="68" y="1"/>
                    </a:lnTo>
                    <a:lnTo>
                      <a:pt x="78" y="1"/>
                    </a:lnTo>
                    <a:lnTo>
                      <a:pt x="82" y="1"/>
                    </a:lnTo>
                    <a:lnTo>
                      <a:pt x="674" y="3076"/>
                    </a:lnTo>
                    <a:lnTo>
                      <a:pt x="544" y="3052"/>
                    </a:lnTo>
                    <a:lnTo>
                      <a:pt x="0" y="1"/>
                    </a:lnTo>
                    <a:lnTo>
                      <a:pt x="8" y="0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6">
                <a:extLst>
                  <a:ext uri="{FF2B5EF4-FFF2-40B4-BE49-F238E27FC236}">
                    <a16:creationId xmlns:a16="http://schemas.microsoft.com/office/drawing/2014/main" id="{32604A75-B013-3317-BF8F-5D0C39785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8888" y="1633538"/>
                <a:ext cx="1000125" cy="4325938"/>
              </a:xfrm>
              <a:custGeom>
                <a:avLst/>
                <a:gdLst>
                  <a:gd name="T0" fmla="*/ 0 w 630"/>
                  <a:gd name="T1" fmla="*/ 0 h 2725"/>
                  <a:gd name="T2" fmla="*/ 30 w 630"/>
                  <a:gd name="T3" fmla="*/ 2 h 2725"/>
                  <a:gd name="T4" fmla="*/ 50 w 630"/>
                  <a:gd name="T5" fmla="*/ 2 h 2725"/>
                  <a:gd name="T6" fmla="*/ 65 w 630"/>
                  <a:gd name="T7" fmla="*/ 2 h 2725"/>
                  <a:gd name="T8" fmla="*/ 70 w 630"/>
                  <a:gd name="T9" fmla="*/ 2 h 2725"/>
                  <a:gd name="T10" fmla="*/ 630 w 630"/>
                  <a:gd name="T11" fmla="*/ 2725 h 2725"/>
                  <a:gd name="T12" fmla="*/ 524 w 630"/>
                  <a:gd name="T13" fmla="*/ 2716 h 2725"/>
                  <a:gd name="T14" fmla="*/ 0 w 630"/>
                  <a:gd name="T15" fmla="*/ 0 h 2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0" h="2725">
                    <a:moveTo>
                      <a:pt x="0" y="0"/>
                    </a:moveTo>
                    <a:lnTo>
                      <a:pt x="30" y="2"/>
                    </a:lnTo>
                    <a:lnTo>
                      <a:pt x="50" y="2"/>
                    </a:lnTo>
                    <a:lnTo>
                      <a:pt x="65" y="2"/>
                    </a:lnTo>
                    <a:lnTo>
                      <a:pt x="70" y="2"/>
                    </a:lnTo>
                    <a:lnTo>
                      <a:pt x="630" y="2725"/>
                    </a:lnTo>
                    <a:lnTo>
                      <a:pt x="524" y="27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9">
                <a:extLst>
                  <a:ext uri="{FF2B5EF4-FFF2-40B4-BE49-F238E27FC236}">
                    <a16:creationId xmlns:a16="http://schemas.microsoft.com/office/drawing/2014/main" id="{4CFA16E5-C4AB-80AE-C7AF-DE72D053542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547101" y="1338262"/>
                <a:ext cx="1376363" cy="4881564"/>
              </a:xfrm>
              <a:custGeom>
                <a:avLst/>
                <a:gdLst>
                  <a:gd name="T0" fmla="*/ 653 w 867"/>
                  <a:gd name="T1" fmla="*/ 2005 h 3075"/>
                  <a:gd name="T2" fmla="*/ 428 w 867"/>
                  <a:gd name="T3" fmla="*/ 2014 h 3075"/>
                  <a:gd name="T4" fmla="*/ 516 w 867"/>
                  <a:gd name="T5" fmla="*/ 2465 h 3075"/>
                  <a:gd name="T6" fmla="*/ 733 w 867"/>
                  <a:gd name="T7" fmla="*/ 2398 h 3075"/>
                  <a:gd name="T8" fmla="*/ 653 w 867"/>
                  <a:gd name="T9" fmla="*/ 2005 h 3075"/>
                  <a:gd name="T10" fmla="*/ 328 w 867"/>
                  <a:gd name="T11" fmla="*/ 1506 h 3075"/>
                  <a:gd name="T12" fmla="*/ 416 w 867"/>
                  <a:gd name="T13" fmla="*/ 1958 h 3075"/>
                  <a:gd name="T14" fmla="*/ 642 w 867"/>
                  <a:gd name="T15" fmla="*/ 1958 h 3075"/>
                  <a:gd name="T16" fmla="*/ 557 w 867"/>
                  <a:gd name="T17" fmla="*/ 1544 h 3075"/>
                  <a:gd name="T18" fmla="*/ 328 w 867"/>
                  <a:gd name="T19" fmla="*/ 1506 h 3075"/>
                  <a:gd name="T20" fmla="*/ 230 w 867"/>
                  <a:gd name="T21" fmla="*/ 1004 h 3075"/>
                  <a:gd name="T22" fmla="*/ 318 w 867"/>
                  <a:gd name="T23" fmla="*/ 1449 h 3075"/>
                  <a:gd name="T24" fmla="*/ 548 w 867"/>
                  <a:gd name="T25" fmla="*/ 1495 h 3075"/>
                  <a:gd name="T26" fmla="*/ 464 w 867"/>
                  <a:gd name="T27" fmla="*/ 1086 h 3075"/>
                  <a:gd name="T28" fmla="*/ 230 w 867"/>
                  <a:gd name="T29" fmla="*/ 1004 h 3075"/>
                  <a:gd name="T30" fmla="*/ 131 w 867"/>
                  <a:gd name="T31" fmla="*/ 495 h 3075"/>
                  <a:gd name="T32" fmla="*/ 219 w 867"/>
                  <a:gd name="T33" fmla="*/ 948 h 3075"/>
                  <a:gd name="T34" fmla="*/ 453 w 867"/>
                  <a:gd name="T35" fmla="*/ 1038 h 3075"/>
                  <a:gd name="T36" fmla="*/ 364 w 867"/>
                  <a:gd name="T37" fmla="*/ 603 h 3075"/>
                  <a:gd name="T38" fmla="*/ 131 w 867"/>
                  <a:gd name="T39" fmla="*/ 495 h 3075"/>
                  <a:gd name="T40" fmla="*/ 0 w 867"/>
                  <a:gd name="T41" fmla="*/ 0 h 3075"/>
                  <a:gd name="T42" fmla="*/ 39 w 867"/>
                  <a:gd name="T43" fmla="*/ 21 h 3075"/>
                  <a:gd name="T44" fmla="*/ 120 w 867"/>
                  <a:gd name="T45" fmla="*/ 439 h 3075"/>
                  <a:gd name="T46" fmla="*/ 355 w 867"/>
                  <a:gd name="T47" fmla="*/ 555 h 3075"/>
                  <a:gd name="T48" fmla="*/ 279 w 867"/>
                  <a:gd name="T49" fmla="*/ 188 h 3075"/>
                  <a:gd name="T50" fmla="*/ 315 w 867"/>
                  <a:gd name="T51" fmla="*/ 205 h 3075"/>
                  <a:gd name="T52" fmla="*/ 389 w 867"/>
                  <a:gd name="T53" fmla="*/ 571 h 3075"/>
                  <a:gd name="T54" fmla="*/ 389 w 867"/>
                  <a:gd name="T55" fmla="*/ 571 h 3075"/>
                  <a:gd name="T56" fmla="*/ 398 w 867"/>
                  <a:gd name="T57" fmla="*/ 611 h 3075"/>
                  <a:gd name="T58" fmla="*/ 581 w 867"/>
                  <a:gd name="T59" fmla="*/ 1503 h 3075"/>
                  <a:gd name="T60" fmla="*/ 583 w 867"/>
                  <a:gd name="T61" fmla="*/ 1503 h 3075"/>
                  <a:gd name="T62" fmla="*/ 592 w 867"/>
                  <a:gd name="T63" fmla="*/ 1550 h 3075"/>
                  <a:gd name="T64" fmla="*/ 592 w 867"/>
                  <a:gd name="T65" fmla="*/ 1550 h 3075"/>
                  <a:gd name="T66" fmla="*/ 867 w 867"/>
                  <a:gd name="T67" fmla="*/ 2889 h 3075"/>
                  <a:gd name="T68" fmla="*/ 839 w 867"/>
                  <a:gd name="T69" fmla="*/ 2911 h 3075"/>
                  <a:gd name="T70" fmla="*/ 743 w 867"/>
                  <a:gd name="T71" fmla="*/ 2446 h 3075"/>
                  <a:gd name="T72" fmla="*/ 526 w 867"/>
                  <a:gd name="T73" fmla="*/ 2523 h 3075"/>
                  <a:gd name="T74" fmla="*/ 627 w 867"/>
                  <a:gd name="T75" fmla="*/ 3042 h 3075"/>
                  <a:gd name="T76" fmla="*/ 592 w 867"/>
                  <a:gd name="T77" fmla="*/ 3075 h 3075"/>
                  <a:gd name="T78" fmla="*/ 91 w 867"/>
                  <a:gd name="T79" fmla="*/ 476 h 3075"/>
                  <a:gd name="T80" fmla="*/ 81 w 867"/>
                  <a:gd name="T81" fmla="*/ 420 h 3075"/>
                  <a:gd name="T82" fmla="*/ 81 w 867"/>
                  <a:gd name="T83" fmla="*/ 420 h 3075"/>
                  <a:gd name="T84" fmla="*/ 0 w 867"/>
                  <a:gd name="T85" fmla="*/ 0 h 30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867" h="3075">
                    <a:moveTo>
                      <a:pt x="653" y="2005"/>
                    </a:moveTo>
                    <a:lnTo>
                      <a:pt x="428" y="2014"/>
                    </a:lnTo>
                    <a:lnTo>
                      <a:pt x="516" y="2465"/>
                    </a:lnTo>
                    <a:lnTo>
                      <a:pt x="733" y="2398"/>
                    </a:lnTo>
                    <a:lnTo>
                      <a:pt x="653" y="2005"/>
                    </a:lnTo>
                    <a:close/>
                    <a:moveTo>
                      <a:pt x="328" y="1506"/>
                    </a:moveTo>
                    <a:lnTo>
                      <a:pt x="416" y="1958"/>
                    </a:lnTo>
                    <a:lnTo>
                      <a:pt x="642" y="1958"/>
                    </a:lnTo>
                    <a:lnTo>
                      <a:pt x="557" y="1544"/>
                    </a:lnTo>
                    <a:lnTo>
                      <a:pt x="328" y="1506"/>
                    </a:lnTo>
                    <a:close/>
                    <a:moveTo>
                      <a:pt x="230" y="1004"/>
                    </a:moveTo>
                    <a:lnTo>
                      <a:pt x="318" y="1449"/>
                    </a:lnTo>
                    <a:lnTo>
                      <a:pt x="548" y="1495"/>
                    </a:lnTo>
                    <a:lnTo>
                      <a:pt x="464" y="1086"/>
                    </a:lnTo>
                    <a:lnTo>
                      <a:pt x="230" y="1004"/>
                    </a:lnTo>
                    <a:close/>
                    <a:moveTo>
                      <a:pt x="131" y="495"/>
                    </a:moveTo>
                    <a:lnTo>
                      <a:pt x="219" y="948"/>
                    </a:lnTo>
                    <a:lnTo>
                      <a:pt x="453" y="1038"/>
                    </a:lnTo>
                    <a:lnTo>
                      <a:pt x="364" y="603"/>
                    </a:lnTo>
                    <a:lnTo>
                      <a:pt x="131" y="495"/>
                    </a:lnTo>
                    <a:close/>
                    <a:moveTo>
                      <a:pt x="0" y="0"/>
                    </a:moveTo>
                    <a:lnTo>
                      <a:pt x="39" y="21"/>
                    </a:lnTo>
                    <a:lnTo>
                      <a:pt x="120" y="439"/>
                    </a:lnTo>
                    <a:lnTo>
                      <a:pt x="355" y="555"/>
                    </a:lnTo>
                    <a:lnTo>
                      <a:pt x="279" y="188"/>
                    </a:lnTo>
                    <a:lnTo>
                      <a:pt x="315" y="205"/>
                    </a:lnTo>
                    <a:lnTo>
                      <a:pt x="389" y="571"/>
                    </a:lnTo>
                    <a:lnTo>
                      <a:pt x="389" y="571"/>
                    </a:lnTo>
                    <a:lnTo>
                      <a:pt x="398" y="611"/>
                    </a:lnTo>
                    <a:lnTo>
                      <a:pt x="581" y="1503"/>
                    </a:lnTo>
                    <a:lnTo>
                      <a:pt x="583" y="1503"/>
                    </a:lnTo>
                    <a:lnTo>
                      <a:pt x="592" y="1550"/>
                    </a:lnTo>
                    <a:lnTo>
                      <a:pt x="592" y="1550"/>
                    </a:lnTo>
                    <a:lnTo>
                      <a:pt x="867" y="2889"/>
                    </a:lnTo>
                    <a:lnTo>
                      <a:pt x="839" y="2911"/>
                    </a:lnTo>
                    <a:lnTo>
                      <a:pt x="743" y="2446"/>
                    </a:lnTo>
                    <a:lnTo>
                      <a:pt x="526" y="2523"/>
                    </a:lnTo>
                    <a:lnTo>
                      <a:pt x="627" y="3042"/>
                    </a:lnTo>
                    <a:lnTo>
                      <a:pt x="592" y="3075"/>
                    </a:lnTo>
                    <a:lnTo>
                      <a:pt x="91" y="476"/>
                    </a:lnTo>
                    <a:lnTo>
                      <a:pt x="81" y="420"/>
                    </a:lnTo>
                    <a:lnTo>
                      <a:pt x="81" y="4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40">
                <a:extLst>
                  <a:ext uri="{FF2B5EF4-FFF2-40B4-BE49-F238E27FC236}">
                    <a16:creationId xmlns:a16="http://schemas.microsoft.com/office/drawing/2014/main" id="{F33917A4-B8F9-4E4C-E446-E25C32B573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5063" y="2124075"/>
                <a:ext cx="369888" cy="182563"/>
              </a:xfrm>
              <a:custGeom>
                <a:avLst/>
                <a:gdLst>
                  <a:gd name="T0" fmla="*/ 0 w 233"/>
                  <a:gd name="T1" fmla="*/ 0 h 115"/>
                  <a:gd name="T2" fmla="*/ 233 w 233"/>
                  <a:gd name="T3" fmla="*/ 108 h 115"/>
                  <a:gd name="T4" fmla="*/ 161 w 233"/>
                  <a:gd name="T5" fmla="*/ 115 h 115"/>
                  <a:gd name="T6" fmla="*/ 9 w 233"/>
                  <a:gd name="T7" fmla="*/ 47 h 115"/>
                  <a:gd name="T8" fmla="*/ 0 w 233"/>
                  <a:gd name="T9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3" h="115">
                    <a:moveTo>
                      <a:pt x="0" y="0"/>
                    </a:moveTo>
                    <a:lnTo>
                      <a:pt x="233" y="108"/>
                    </a:lnTo>
                    <a:lnTo>
                      <a:pt x="161" y="115"/>
                    </a:lnTo>
                    <a:lnTo>
                      <a:pt x="9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41">
                <a:extLst>
                  <a:ext uri="{FF2B5EF4-FFF2-40B4-BE49-F238E27FC236}">
                    <a16:creationId xmlns:a16="http://schemas.microsoft.com/office/drawing/2014/main" id="{E18AB4BE-356C-69B9-61E6-26B5C88966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2226" y="2932113"/>
                <a:ext cx="371475" cy="149225"/>
              </a:xfrm>
              <a:custGeom>
                <a:avLst/>
                <a:gdLst>
                  <a:gd name="T0" fmla="*/ 0 w 234"/>
                  <a:gd name="T1" fmla="*/ 0 h 94"/>
                  <a:gd name="T2" fmla="*/ 234 w 234"/>
                  <a:gd name="T3" fmla="*/ 82 h 94"/>
                  <a:gd name="T4" fmla="*/ 158 w 234"/>
                  <a:gd name="T5" fmla="*/ 94 h 94"/>
                  <a:gd name="T6" fmla="*/ 10 w 234"/>
                  <a:gd name="T7" fmla="*/ 46 h 94"/>
                  <a:gd name="T8" fmla="*/ 0 w 234"/>
                  <a:gd name="T9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94">
                    <a:moveTo>
                      <a:pt x="0" y="0"/>
                    </a:moveTo>
                    <a:lnTo>
                      <a:pt x="234" y="82"/>
                    </a:lnTo>
                    <a:lnTo>
                      <a:pt x="158" y="94"/>
                    </a:lnTo>
                    <a:lnTo>
                      <a:pt x="10" y="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42">
                <a:extLst>
                  <a:ext uri="{FF2B5EF4-FFF2-40B4-BE49-F238E27FC236}">
                    <a16:creationId xmlns:a16="http://schemas.microsoft.com/office/drawing/2014/main" id="{51731D9D-AA68-174B-0EFF-FA1FF09B3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67801" y="3729038"/>
                <a:ext cx="368300" cy="69850"/>
              </a:xfrm>
              <a:custGeom>
                <a:avLst/>
                <a:gdLst>
                  <a:gd name="T0" fmla="*/ 0 w 232"/>
                  <a:gd name="T1" fmla="*/ 0 h 44"/>
                  <a:gd name="T2" fmla="*/ 232 w 232"/>
                  <a:gd name="T3" fmla="*/ 38 h 44"/>
                  <a:gd name="T4" fmla="*/ 144 w 232"/>
                  <a:gd name="T5" fmla="*/ 44 h 44"/>
                  <a:gd name="T6" fmla="*/ 4 w 232"/>
                  <a:gd name="T7" fmla="*/ 22 h 44"/>
                  <a:gd name="T8" fmla="*/ 0 w 232"/>
                  <a:gd name="T9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44">
                    <a:moveTo>
                      <a:pt x="0" y="0"/>
                    </a:moveTo>
                    <a:lnTo>
                      <a:pt x="232" y="38"/>
                    </a:lnTo>
                    <a:lnTo>
                      <a:pt x="144" y="44"/>
                    </a:lnTo>
                    <a:lnTo>
                      <a:pt x="4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3">
                <a:extLst>
                  <a:ext uri="{FF2B5EF4-FFF2-40B4-BE49-F238E27FC236}">
                    <a16:creationId xmlns:a16="http://schemas.microsoft.com/office/drawing/2014/main" id="{1964CEBA-3A43-36F5-4BF5-FDEBFDF0D4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26551" y="4521200"/>
                <a:ext cx="357188" cy="26988"/>
              </a:xfrm>
              <a:custGeom>
                <a:avLst/>
                <a:gdLst>
                  <a:gd name="T0" fmla="*/ 225 w 225"/>
                  <a:gd name="T1" fmla="*/ 0 h 17"/>
                  <a:gd name="T2" fmla="*/ 138 w 225"/>
                  <a:gd name="T3" fmla="*/ 12 h 17"/>
                  <a:gd name="T4" fmla="*/ 1 w 225"/>
                  <a:gd name="T5" fmla="*/ 17 h 17"/>
                  <a:gd name="T6" fmla="*/ 0 w 225"/>
                  <a:gd name="T7" fmla="*/ 9 h 17"/>
                  <a:gd name="T8" fmla="*/ 225 w 225"/>
                  <a:gd name="T9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5" h="17">
                    <a:moveTo>
                      <a:pt x="225" y="0"/>
                    </a:moveTo>
                    <a:lnTo>
                      <a:pt x="138" y="12"/>
                    </a:lnTo>
                    <a:lnTo>
                      <a:pt x="1" y="17"/>
                    </a:lnTo>
                    <a:lnTo>
                      <a:pt x="0" y="9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44">
                <a:extLst>
                  <a:ext uri="{FF2B5EF4-FFF2-40B4-BE49-F238E27FC236}">
                    <a16:creationId xmlns:a16="http://schemas.microsoft.com/office/drawing/2014/main" id="{8225C0A6-7625-FDDC-695E-DC9FDA885F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8313" y="5145088"/>
                <a:ext cx="352425" cy="106363"/>
              </a:xfrm>
              <a:custGeom>
                <a:avLst/>
                <a:gdLst>
                  <a:gd name="T0" fmla="*/ 222 w 222"/>
                  <a:gd name="T1" fmla="*/ 0 h 67"/>
                  <a:gd name="T2" fmla="*/ 5 w 222"/>
                  <a:gd name="T3" fmla="*/ 67 h 67"/>
                  <a:gd name="T4" fmla="*/ 0 w 222"/>
                  <a:gd name="T5" fmla="*/ 48 h 67"/>
                  <a:gd name="T6" fmla="*/ 131 w 222"/>
                  <a:gd name="T7" fmla="*/ 9 h 67"/>
                  <a:gd name="T8" fmla="*/ 222 w 222"/>
                  <a:gd name="T9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2" h="67">
                    <a:moveTo>
                      <a:pt x="222" y="0"/>
                    </a:moveTo>
                    <a:lnTo>
                      <a:pt x="5" y="67"/>
                    </a:lnTo>
                    <a:lnTo>
                      <a:pt x="0" y="48"/>
                    </a:lnTo>
                    <a:lnTo>
                      <a:pt x="131" y="9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8D8B083-9B24-9A29-5348-02E168DB456F}"/>
              </a:ext>
            </a:extLst>
          </p:cNvPr>
          <p:cNvGrpSpPr/>
          <p:nvPr/>
        </p:nvGrpSpPr>
        <p:grpSpPr>
          <a:xfrm>
            <a:off x="914400" y="2964041"/>
            <a:ext cx="685800" cy="1531759"/>
            <a:chOff x="4446428" y="1524000"/>
            <a:chExt cx="2011680" cy="423378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FCA1952-183B-1BFE-BE2F-E7D5232D3824}"/>
                </a:ext>
              </a:extLst>
            </p:cNvPr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57" name="Freeform 6">
                <a:extLst>
                  <a:ext uri="{FF2B5EF4-FFF2-40B4-BE49-F238E27FC236}">
                    <a16:creationId xmlns:a16="http://schemas.microsoft.com/office/drawing/2014/main" id="{28C0A8DE-1508-3B03-A403-0ABE23643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7">
                <a:extLst>
                  <a:ext uri="{FF2B5EF4-FFF2-40B4-BE49-F238E27FC236}">
                    <a16:creationId xmlns:a16="http://schemas.microsoft.com/office/drawing/2014/main" id="{72E47363-4F33-83DA-8514-D5849A823B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8">
                <a:extLst>
                  <a:ext uri="{FF2B5EF4-FFF2-40B4-BE49-F238E27FC236}">
                    <a16:creationId xmlns:a16="http://schemas.microsoft.com/office/drawing/2014/main" id="{A9F03896-1680-E288-5AC6-9969AF926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9">
                <a:extLst>
                  <a:ext uri="{FF2B5EF4-FFF2-40B4-BE49-F238E27FC236}">
                    <a16:creationId xmlns:a16="http://schemas.microsoft.com/office/drawing/2014/main" id="{C5E664FE-1D01-95A6-5DEE-10079C38A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10">
                <a:extLst>
                  <a:ext uri="{FF2B5EF4-FFF2-40B4-BE49-F238E27FC236}">
                    <a16:creationId xmlns:a16="http://schemas.microsoft.com/office/drawing/2014/main" id="{A28548B0-4169-7A1F-5674-B2E6D9699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11">
                <a:extLst>
                  <a:ext uri="{FF2B5EF4-FFF2-40B4-BE49-F238E27FC236}">
                    <a16:creationId xmlns:a16="http://schemas.microsoft.com/office/drawing/2014/main" id="{9DA70B02-9145-97FE-A0B8-3286E0533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12">
                <a:extLst>
                  <a:ext uri="{FF2B5EF4-FFF2-40B4-BE49-F238E27FC236}">
                    <a16:creationId xmlns:a16="http://schemas.microsoft.com/office/drawing/2014/main" id="{7D513F24-10C2-7C6C-B185-F839FC13C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13">
                <a:extLst>
                  <a:ext uri="{FF2B5EF4-FFF2-40B4-BE49-F238E27FC236}">
                    <a16:creationId xmlns:a16="http://schemas.microsoft.com/office/drawing/2014/main" id="{B53A3301-1AF2-70A5-0AD2-CBFCFC666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14">
                <a:extLst>
                  <a:ext uri="{FF2B5EF4-FFF2-40B4-BE49-F238E27FC236}">
                    <a16:creationId xmlns:a16="http://schemas.microsoft.com/office/drawing/2014/main" id="{3AAEC451-18D6-4FF3-B4E2-8407627D6C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15">
                <a:extLst>
                  <a:ext uri="{FF2B5EF4-FFF2-40B4-BE49-F238E27FC236}">
                    <a16:creationId xmlns:a16="http://schemas.microsoft.com/office/drawing/2014/main" id="{AB1FEAB3-60E7-F54C-A6B0-D071AD4D5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16">
                <a:extLst>
                  <a:ext uri="{FF2B5EF4-FFF2-40B4-BE49-F238E27FC236}">
                    <a16:creationId xmlns:a16="http://schemas.microsoft.com/office/drawing/2014/main" id="{4703225B-7A30-6528-29DE-92F856B13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17">
                <a:extLst>
                  <a:ext uri="{FF2B5EF4-FFF2-40B4-BE49-F238E27FC236}">
                    <a16:creationId xmlns:a16="http://schemas.microsoft.com/office/drawing/2014/main" id="{41E2045C-A3F6-7325-D32A-448A7C700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18">
                <a:extLst>
                  <a:ext uri="{FF2B5EF4-FFF2-40B4-BE49-F238E27FC236}">
                    <a16:creationId xmlns:a16="http://schemas.microsoft.com/office/drawing/2014/main" id="{3B61B445-89C9-E14B-F7ED-D0BB6324D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19">
                <a:extLst>
                  <a:ext uri="{FF2B5EF4-FFF2-40B4-BE49-F238E27FC236}">
                    <a16:creationId xmlns:a16="http://schemas.microsoft.com/office/drawing/2014/main" id="{ED585FD9-7EBE-D927-7D97-4F93F6F8D2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20">
                <a:extLst>
                  <a:ext uri="{FF2B5EF4-FFF2-40B4-BE49-F238E27FC236}">
                    <a16:creationId xmlns:a16="http://schemas.microsoft.com/office/drawing/2014/main" id="{32C614E6-5D75-C6E9-466D-C9320532A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21">
                <a:extLst>
                  <a:ext uri="{FF2B5EF4-FFF2-40B4-BE49-F238E27FC236}">
                    <a16:creationId xmlns:a16="http://schemas.microsoft.com/office/drawing/2014/main" id="{EDFABCD6-53C3-3D7B-3D2C-80E31450B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22">
                <a:extLst>
                  <a:ext uri="{FF2B5EF4-FFF2-40B4-BE49-F238E27FC236}">
                    <a16:creationId xmlns:a16="http://schemas.microsoft.com/office/drawing/2014/main" id="{0A5EB194-7C50-A3AE-2E15-A7F001F07C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23">
                <a:extLst>
                  <a:ext uri="{FF2B5EF4-FFF2-40B4-BE49-F238E27FC236}">
                    <a16:creationId xmlns:a16="http://schemas.microsoft.com/office/drawing/2014/main" id="{FE232EA4-9E2D-C63B-356F-B2D094DAD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24">
                <a:extLst>
                  <a:ext uri="{FF2B5EF4-FFF2-40B4-BE49-F238E27FC236}">
                    <a16:creationId xmlns:a16="http://schemas.microsoft.com/office/drawing/2014/main" id="{09B7E6B5-58E0-9B29-23F9-11454691A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25">
                <a:extLst>
                  <a:ext uri="{FF2B5EF4-FFF2-40B4-BE49-F238E27FC236}">
                    <a16:creationId xmlns:a16="http://schemas.microsoft.com/office/drawing/2014/main" id="{B7F4AA41-13B9-05FB-D94A-D509C2D44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26">
                <a:extLst>
                  <a:ext uri="{FF2B5EF4-FFF2-40B4-BE49-F238E27FC236}">
                    <a16:creationId xmlns:a16="http://schemas.microsoft.com/office/drawing/2014/main" id="{7F6936C5-3AC7-A887-24B2-5A35BE25C9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27">
                <a:extLst>
                  <a:ext uri="{FF2B5EF4-FFF2-40B4-BE49-F238E27FC236}">
                    <a16:creationId xmlns:a16="http://schemas.microsoft.com/office/drawing/2014/main" id="{FDF727AF-13A0-F666-C28F-8984EE5D9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8">
                <a:extLst>
                  <a:ext uri="{FF2B5EF4-FFF2-40B4-BE49-F238E27FC236}">
                    <a16:creationId xmlns:a16="http://schemas.microsoft.com/office/drawing/2014/main" id="{39A012B1-FD0B-952D-02BF-2C703AF8BC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9">
                <a:extLst>
                  <a:ext uri="{FF2B5EF4-FFF2-40B4-BE49-F238E27FC236}">
                    <a16:creationId xmlns:a16="http://schemas.microsoft.com/office/drawing/2014/main" id="{1CE6DF67-9AC5-5F32-6DFC-E6E95E127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F426CDE-89C1-2206-E075-305AA68328A5}"/>
                </a:ext>
              </a:extLst>
            </p:cNvPr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FBFDBB3-0FB0-0CEF-4D3B-42FFFC9D7F30}"/>
              </a:ext>
            </a:extLst>
          </p:cNvPr>
          <p:cNvSpPr txBox="1"/>
          <p:nvPr/>
        </p:nvSpPr>
        <p:spPr>
          <a:xfrm>
            <a:off x="3640455" y="743818"/>
            <a:ext cx="2602456" cy="17321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/>
              <a:t>Mengoptimalkan</a:t>
            </a:r>
            <a:r>
              <a:rPr lang="en-US" sz="1800" dirty="0"/>
              <a:t> </a:t>
            </a:r>
            <a:r>
              <a:rPr lang="en-US" sz="1800" dirty="0" err="1"/>
              <a:t>analitik</a:t>
            </a:r>
            <a:r>
              <a:rPr lang="en-US" sz="1800" dirty="0"/>
              <a:t> </a:t>
            </a:r>
            <a:r>
              <a:rPr lang="en-US" sz="1800" dirty="0" err="1"/>
              <a:t>pembelian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menyusun</a:t>
            </a:r>
            <a:r>
              <a:rPr lang="en-US" sz="1800" dirty="0"/>
              <a:t> </a:t>
            </a:r>
            <a:r>
              <a:rPr lang="en-US" sz="1800" dirty="0" err="1"/>
              <a:t>kampanye</a:t>
            </a:r>
            <a:r>
              <a:rPr lang="en-US" sz="1800" dirty="0"/>
              <a:t> </a:t>
            </a:r>
            <a:r>
              <a:rPr lang="en-US" sz="1800" dirty="0" err="1"/>
              <a:t>promosi</a:t>
            </a:r>
            <a:r>
              <a:rPr lang="en-US" sz="1800" dirty="0"/>
              <a:t> </a:t>
            </a:r>
            <a:r>
              <a:rPr lang="en-US" sz="1800" dirty="0" err="1"/>
              <a:t>berbasis</a:t>
            </a:r>
            <a:r>
              <a:rPr lang="en-US" sz="1800" dirty="0"/>
              <a:t> </a:t>
            </a:r>
            <a:r>
              <a:rPr lang="en-US" sz="1800" dirty="0" err="1"/>
              <a:t>waktu</a:t>
            </a:r>
            <a:r>
              <a:rPr lang="en-US" sz="1800" dirty="0"/>
              <a:t> dan </a:t>
            </a:r>
            <a:r>
              <a:rPr lang="en-US" sz="1800" dirty="0" err="1"/>
              <a:t>produk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" y="3124200"/>
            <a:ext cx="5225761" cy="923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5398" b="1" kern="0" cap="all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Terimakasih</a:t>
            </a:r>
            <a:endParaRPr lang="en-US" sz="5398" b="1" cap="all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1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324493" y="5340758"/>
            <a:ext cx="2307173" cy="769059"/>
            <a:chOff x="3323770" y="5341255"/>
            <a:chExt cx="2307774" cy="769259"/>
          </a:xfrm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 rot="5400000">
              <a:off x="3708399" y="4956628"/>
              <a:ext cx="769257" cy="15385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flipV="1">
              <a:off x="4862285" y="5341255"/>
              <a:ext cx="769259" cy="769257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31666" y="3033582"/>
            <a:ext cx="2307173" cy="769059"/>
            <a:chOff x="5631544" y="3033478"/>
            <a:chExt cx="2307774" cy="769259"/>
          </a:xfrm>
          <a:solidFill>
            <a:schemeClr val="accent2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5400000">
              <a:off x="6016173" y="264885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flipV="1">
              <a:off x="7170059" y="3033478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38839" y="726405"/>
            <a:ext cx="2307173" cy="769059"/>
            <a:chOff x="7939318" y="725700"/>
            <a:chExt cx="2307774" cy="769259"/>
          </a:xfrm>
          <a:solidFill>
            <a:schemeClr val="accent4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 rot="5400000">
              <a:off x="8323947" y="341073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9477833" y="725700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9476956" y="894"/>
            <a:ext cx="769057" cy="725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>
              <a:solidFill>
                <a:prstClr val="white"/>
              </a:solidFill>
            </a:endParaRPr>
          </a:p>
        </p:txBody>
      </p:sp>
      <p:grpSp>
        <p:nvGrpSpPr>
          <p:cNvPr id="46" name="Group 4"/>
          <p:cNvGrpSpPr>
            <a:grpSpLocks noChangeAspect="1"/>
          </p:cNvGrpSpPr>
          <p:nvPr/>
        </p:nvGrpSpPr>
        <p:grpSpPr bwMode="auto">
          <a:xfrm>
            <a:off x="3816807" y="4267048"/>
            <a:ext cx="553489" cy="609302"/>
            <a:chOff x="889" y="817"/>
            <a:chExt cx="714" cy="786"/>
          </a:xfrm>
          <a:solidFill>
            <a:schemeClr val="bg1"/>
          </a:solidFill>
        </p:grpSpPr>
        <p:sp>
          <p:nvSpPr>
            <p:cNvPr id="49" name="Freeform 6"/>
            <p:cNvSpPr>
              <a:spLocks/>
            </p:cNvSpPr>
            <p:nvPr/>
          </p:nvSpPr>
          <p:spPr bwMode="auto">
            <a:xfrm>
              <a:off x="972" y="817"/>
              <a:ext cx="169" cy="169"/>
            </a:xfrm>
            <a:custGeom>
              <a:avLst/>
              <a:gdLst>
                <a:gd name="T0" fmla="*/ 423 w 847"/>
                <a:gd name="T1" fmla="*/ 0 h 845"/>
                <a:gd name="T2" fmla="*/ 423 w 847"/>
                <a:gd name="T3" fmla="*/ 0 h 845"/>
                <a:gd name="T4" fmla="*/ 476 w 847"/>
                <a:gd name="T5" fmla="*/ 3 h 845"/>
                <a:gd name="T6" fmla="*/ 527 w 847"/>
                <a:gd name="T7" fmla="*/ 13 h 845"/>
                <a:gd name="T8" fmla="*/ 577 w 847"/>
                <a:gd name="T9" fmla="*/ 29 h 845"/>
                <a:gd name="T10" fmla="*/ 623 w 847"/>
                <a:gd name="T11" fmla="*/ 49 h 845"/>
                <a:gd name="T12" fmla="*/ 665 w 847"/>
                <a:gd name="T13" fmla="*/ 76 h 845"/>
                <a:gd name="T14" fmla="*/ 705 w 847"/>
                <a:gd name="T15" fmla="*/ 106 h 845"/>
                <a:gd name="T16" fmla="*/ 740 w 847"/>
                <a:gd name="T17" fmla="*/ 142 h 845"/>
                <a:gd name="T18" fmla="*/ 770 w 847"/>
                <a:gd name="T19" fmla="*/ 181 h 845"/>
                <a:gd name="T20" fmla="*/ 797 w 847"/>
                <a:gd name="T21" fmla="*/ 223 h 845"/>
                <a:gd name="T22" fmla="*/ 819 w 847"/>
                <a:gd name="T23" fmla="*/ 269 h 845"/>
                <a:gd name="T24" fmla="*/ 833 w 847"/>
                <a:gd name="T25" fmla="*/ 319 h 845"/>
                <a:gd name="T26" fmla="*/ 843 w 847"/>
                <a:gd name="T27" fmla="*/ 370 h 845"/>
                <a:gd name="T28" fmla="*/ 847 w 847"/>
                <a:gd name="T29" fmla="*/ 423 h 845"/>
                <a:gd name="T30" fmla="*/ 843 w 847"/>
                <a:gd name="T31" fmla="*/ 476 h 845"/>
                <a:gd name="T32" fmla="*/ 833 w 847"/>
                <a:gd name="T33" fmla="*/ 527 h 845"/>
                <a:gd name="T34" fmla="*/ 819 w 847"/>
                <a:gd name="T35" fmla="*/ 575 h 845"/>
                <a:gd name="T36" fmla="*/ 797 w 847"/>
                <a:gd name="T37" fmla="*/ 621 h 845"/>
                <a:gd name="T38" fmla="*/ 770 w 847"/>
                <a:gd name="T39" fmla="*/ 665 h 845"/>
                <a:gd name="T40" fmla="*/ 740 w 847"/>
                <a:gd name="T41" fmla="*/ 703 h 845"/>
                <a:gd name="T42" fmla="*/ 705 w 847"/>
                <a:gd name="T43" fmla="*/ 739 h 845"/>
                <a:gd name="T44" fmla="*/ 665 w 847"/>
                <a:gd name="T45" fmla="*/ 770 h 845"/>
                <a:gd name="T46" fmla="*/ 623 w 847"/>
                <a:gd name="T47" fmla="*/ 797 h 845"/>
                <a:gd name="T48" fmla="*/ 577 w 847"/>
                <a:gd name="T49" fmla="*/ 817 h 845"/>
                <a:gd name="T50" fmla="*/ 527 w 847"/>
                <a:gd name="T51" fmla="*/ 833 h 845"/>
                <a:gd name="T52" fmla="*/ 476 w 847"/>
                <a:gd name="T53" fmla="*/ 843 h 845"/>
                <a:gd name="T54" fmla="*/ 423 w 847"/>
                <a:gd name="T55" fmla="*/ 845 h 845"/>
                <a:gd name="T56" fmla="*/ 369 w 847"/>
                <a:gd name="T57" fmla="*/ 843 h 845"/>
                <a:gd name="T58" fmla="*/ 318 w 847"/>
                <a:gd name="T59" fmla="*/ 833 h 845"/>
                <a:gd name="T60" fmla="*/ 270 w 847"/>
                <a:gd name="T61" fmla="*/ 817 h 845"/>
                <a:gd name="T62" fmla="*/ 224 w 847"/>
                <a:gd name="T63" fmla="*/ 797 h 845"/>
                <a:gd name="T64" fmla="*/ 181 w 847"/>
                <a:gd name="T65" fmla="*/ 770 h 845"/>
                <a:gd name="T66" fmla="*/ 141 w 847"/>
                <a:gd name="T67" fmla="*/ 739 h 845"/>
                <a:gd name="T68" fmla="*/ 106 w 847"/>
                <a:gd name="T69" fmla="*/ 703 h 845"/>
                <a:gd name="T70" fmla="*/ 75 w 847"/>
                <a:gd name="T71" fmla="*/ 665 h 845"/>
                <a:gd name="T72" fmla="*/ 49 w 847"/>
                <a:gd name="T73" fmla="*/ 621 h 845"/>
                <a:gd name="T74" fmla="*/ 27 w 847"/>
                <a:gd name="T75" fmla="*/ 575 h 845"/>
                <a:gd name="T76" fmla="*/ 12 w 847"/>
                <a:gd name="T77" fmla="*/ 527 h 845"/>
                <a:gd name="T78" fmla="*/ 2 w 847"/>
                <a:gd name="T79" fmla="*/ 476 h 845"/>
                <a:gd name="T80" fmla="*/ 0 w 847"/>
                <a:gd name="T81" fmla="*/ 423 h 845"/>
                <a:gd name="T82" fmla="*/ 2 w 847"/>
                <a:gd name="T83" fmla="*/ 370 h 845"/>
                <a:gd name="T84" fmla="*/ 12 w 847"/>
                <a:gd name="T85" fmla="*/ 319 h 845"/>
                <a:gd name="T86" fmla="*/ 27 w 847"/>
                <a:gd name="T87" fmla="*/ 269 h 845"/>
                <a:gd name="T88" fmla="*/ 49 w 847"/>
                <a:gd name="T89" fmla="*/ 223 h 845"/>
                <a:gd name="T90" fmla="*/ 75 w 847"/>
                <a:gd name="T91" fmla="*/ 181 h 845"/>
                <a:gd name="T92" fmla="*/ 106 w 847"/>
                <a:gd name="T93" fmla="*/ 142 h 845"/>
                <a:gd name="T94" fmla="*/ 141 w 847"/>
                <a:gd name="T95" fmla="*/ 106 h 845"/>
                <a:gd name="T96" fmla="*/ 181 w 847"/>
                <a:gd name="T97" fmla="*/ 76 h 845"/>
                <a:gd name="T98" fmla="*/ 224 w 847"/>
                <a:gd name="T99" fmla="*/ 49 h 845"/>
                <a:gd name="T100" fmla="*/ 270 w 847"/>
                <a:gd name="T101" fmla="*/ 29 h 845"/>
                <a:gd name="T102" fmla="*/ 318 w 847"/>
                <a:gd name="T103" fmla="*/ 13 h 845"/>
                <a:gd name="T104" fmla="*/ 369 w 847"/>
                <a:gd name="T105" fmla="*/ 3 h 845"/>
                <a:gd name="T106" fmla="*/ 423 w 847"/>
                <a:gd name="T107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47" h="845">
                  <a:moveTo>
                    <a:pt x="423" y="0"/>
                  </a:moveTo>
                  <a:lnTo>
                    <a:pt x="423" y="0"/>
                  </a:lnTo>
                  <a:lnTo>
                    <a:pt x="476" y="3"/>
                  </a:lnTo>
                  <a:lnTo>
                    <a:pt x="527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5" y="76"/>
                  </a:lnTo>
                  <a:lnTo>
                    <a:pt x="705" y="106"/>
                  </a:lnTo>
                  <a:lnTo>
                    <a:pt x="740" y="142"/>
                  </a:lnTo>
                  <a:lnTo>
                    <a:pt x="770" y="181"/>
                  </a:lnTo>
                  <a:lnTo>
                    <a:pt x="797" y="223"/>
                  </a:lnTo>
                  <a:lnTo>
                    <a:pt x="819" y="269"/>
                  </a:lnTo>
                  <a:lnTo>
                    <a:pt x="833" y="319"/>
                  </a:lnTo>
                  <a:lnTo>
                    <a:pt x="843" y="370"/>
                  </a:lnTo>
                  <a:lnTo>
                    <a:pt x="847" y="423"/>
                  </a:lnTo>
                  <a:lnTo>
                    <a:pt x="843" y="476"/>
                  </a:lnTo>
                  <a:lnTo>
                    <a:pt x="833" y="527"/>
                  </a:lnTo>
                  <a:lnTo>
                    <a:pt x="819" y="575"/>
                  </a:lnTo>
                  <a:lnTo>
                    <a:pt x="797" y="621"/>
                  </a:lnTo>
                  <a:lnTo>
                    <a:pt x="770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5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7" y="833"/>
                  </a:lnTo>
                  <a:lnTo>
                    <a:pt x="476" y="843"/>
                  </a:lnTo>
                  <a:lnTo>
                    <a:pt x="423" y="845"/>
                  </a:lnTo>
                  <a:lnTo>
                    <a:pt x="369" y="843"/>
                  </a:lnTo>
                  <a:lnTo>
                    <a:pt x="318" y="833"/>
                  </a:lnTo>
                  <a:lnTo>
                    <a:pt x="270" y="817"/>
                  </a:lnTo>
                  <a:lnTo>
                    <a:pt x="224" y="797"/>
                  </a:lnTo>
                  <a:lnTo>
                    <a:pt x="181" y="770"/>
                  </a:lnTo>
                  <a:lnTo>
                    <a:pt x="141" y="739"/>
                  </a:lnTo>
                  <a:lnTo>
                    <a:pt x="106" y="703"/>
                  </a:lnTo>
                  <a:lnTo>
                    <a:pt x="75" y="665"/>
                  </a:lnTo>
                  <a:lnTo>
                    <a:pt x="49" y="621"/>
                  </a:lnTo>
                  <a:lnTo>
                    <a:pt x="27" y="575"/>
                  </a:lnTo>
                  <a:lnTo>
                    <a:pt x="12" y="527"/>
                  </a:lnTo>
                  <a:lnTo>
                    <a:pt x="2" y="476"/>
                  </a:lnTo>
                  <a:lnTo>
                    <a:pt x="0" y="423"/>
                  </a:lnTo>
                  <a:lnTo>
                    <a:pt x="2" y="370"/>
                  </a:lnTo>
                  <a:lnTo>
                    <a:pt x="12" y="319"/>
                  </a:lnTo>
                  <a:lnTo>
                    <a:pt x="27" y="269"/>
                  </a:lnTo>
                  <a:lnTo>
                    <a:pt x="49" y="223"/>
                  </a:lnTo>
                  <a:lnTo>
                    <a:pt x="75" y="181"/>
                  </a:lnTo>
                  <a:lnTo>
                    <a:pt x="106" y="142"/>
                  </a:lnTo>
                  <a:lnTo>
                    <a:pt x="141" y="106"/>
                  </a:lnTo>
                  <a:lnTo>
                    <a:pt x="181" y="76"/>
                  </a:lnTo>
                  <a:lnTo>
                    <a:pt x="224" y="49"/>
                  </a:lnTo>
                  <a:lnTo>
                    <a:pt x="270" y="29"/>
                  </a:lnTo>
                  <a:lnTo>
                    <a:pt x="318" y="13"/>
                  </a:lnTo>
                  <a:lnTo>
                    <a:pt x="369" y="3"/>
                  </a:lnTo>
                  <a:lnTo>
                    <a:pt x="4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0" name="Freeform 7"/>
            <p:cNvSpPr>
              <a:spLocks/>
            </p:cNvSpPr>
            <p:nvPr/>
          </p:nvSpPr>
          <p:spPr bwMode="auto">
            <a:xfrm>
              <a:off x="1252" y="817"/>
              <a:ext cx="170" cy="170"/>
            </a:xfrm>
            <a:custGeom>
              <a:avLst/>
              <a:gdLst>
                <a:gd name="T0" fmla="*/ 424 w 848"/>
                <a:gd name="T1" fmla="*/ 0 h 846"/>
                <a:gd name="T2" fmla="*/ 477 w 848"/>
                <a:gd name="T3" fmla="*/ 3 h 846"/>
                <a:gd name="T4" fmla="*/ 528 w 848"/>
                <a:gd name="T5" fmla="*/ 13 h 846"/>
                <a:gd name="T6" fmla="*/ 577 w 848"/>
                <a:gd name="T7" fmla="*/ 29 h 846"/>
                <a:gd name="T8" fmla="*/ 623 w 848"/>
                <a:gd name="T9" fmla="*/ 49 h 846"/>
                <a:gd name="T10" fmla="*/ 666 w 848"/>
                <a:gd name="T11" fmla="*/ 76 h 846"/>
                <a:gd name="T12" fmla="*/ 705 w 848"/>
                <a:gd name="T13" fmla="*/ 107 h 846"/>
                <a:gd name="T14" fmla="*/ 740 w 848"/>
                <a:gd name="T15" fmla="*/ 142 h 846"/>
                <a:gd name="T16" fmla="*/ 772 w 848"/>
                <a:gd name="T17" fmla="*/ 181 h 846"/>
                <a:gd name="T18" fmla="*/ 798 w 848"/>
                <a:gd name="T19" fmla="*/ 225 h 846"/>
                <a:gd name="T20" fmla="*/ 819 w 848"/>
                <a:gd name="T21" fmla="*/ 271 h 846"/>
                <a:gd name="T22" fmla="*/ 835 w 848"/>
                <a:gd name="T23" fmla="*/ 319 h 846"/>
                <a:gd name="T24" fmla="*/ 844 w 848"/>
                <a:gd name="T25" fmla="*/ 370 h 846"/>
                <a:gd name="T26" fmla="*/ 848 w 848"/>
                <a:gd name="T27" fmla="*/ 423 h 846"/>
                <a:gd name="T28" fmla="*/ 844 w 848"/>
                <a:gd name="T29" fmla="*/ 476 h 846"/>
                <a:gd name="T30" fmla="*/ 835 w 848"/>
                <a:gd name="T31" fmla="*/ 527 h 846"/>
                <a:gd name="T32" fmla="*/ 819 w 848"/>
                <a:gd name="T33" fmla="*/ 575 h 846"/>
                <a:gd name="T34" fmla="*/ 798 w 848"/>
                <a:gd name="T35" fmla="*/ 621 h 846"/>
                <a:gd name="T36" fmla="*/ 772 w 848"/>
                <a:gd name="T37" fmla="*/ 665 h 846"/>
                <a:gd name="T38" fmla="*/ 740 w 848"/>
                <a:gd name="T39" fmla="*/ 703 h 846"/>
                <a:gd name="T40" fmla="*/ 705 w 848"/>
                <a:gd name="T41" fmla="*/ 739 h 846"/>
                <a:gd name="T42" fmla="*/ 666 w 848"/>
                <a:gd name="T43" fmla="*/ 770 h 846"/>
                <a:gd name="T44" fmla="*/ 623 w 848"/>
                <a:gd name="T45" fmla="*/ 797 h 846"/>
                <a:gd name="T46" fmla="*/ 577 w 848"/>
                <a:gd name="T47" fmla="*/ 817 h 846"/>
                <a:gd name="T48" fmla="*/ 528 w 848"/>
                <a:gd name="T49" fmla="*/ 833 h 846"/>
                <a:gd name="T50" fmla="*/ 477 w 848"/>
                <a:gd name="T51" fmla="*/ 843 h 846"/>
                <a:gd name="T52" fmla="*/ 424 w 848"/>
                <a:gd name="T53" fmla="*/ 846 h 846"/>
                <a:gd name="T54" fmla="*/ 370 w 848"/>
                <a:gd name="T55" fmla="*/ 843 h 846"/>
                <a:gd name="T56" fmla="*/ 320 w 848"/>
                <a:gd name="T57" fmla="*/ 833 h 846"/>
                <a:gd name="T58" fmla="*/ 271 w 848"/>
                <a:gd name="T59" fmla="*/ 817 h 846"/>
                <a:gd name="T60" fmla="*/ 225 w 848"/>
                <a:gd name="T61" fmla="*/ 797 h 846"/>
                <a:gd name="T62" fmla="*/ 181 w 848"/>
                <a:gd name="T63" fmla="*/ 770 h 846"/>
                <a:gd name="T64" fmla="*/ 143 w 848"/>
                <a:gd name="T65" fmla="*/ 739 h 846"/>
                <a:gd name="T66" fmla="*/ 107 w 848"/>
                <a:gd name="T67" fmla="*/ 703 h 846"/>
                <a:gd name="T68" fmla="*/ 76 w 848"/>
                <a:gd name="T69" fmla="*/ 665 h 846"/>
                <a:gd name="T70" fmla="*/ 49 w 848"/>
                <a:gd name="T71" fmla="*/ 621 h 846"/>
                <a:gd name="T72" fmla="*/ 29 w 848"/>
                <a:gd name="T73" fmla="*/ 575 h 846"/>
                <a:gd name="T74" fmla="*/ 13 w 848"/>
                <a:gd name="T75" fmla="*/ 527 h 846"/>
                <a:gd name="T76" fmla="*/ 3 w 848"/>
                <a:gd name="T77" fmla="*/ 476 h 846"/>
                <a:gd name="T78" fmla="*/ 0 w 848"/>
                <a:gd name="T79" fmla="*/ 423 h 846"/>
                <a:gd name="T80" fmla="*/ 3 w 848"/>
                <a:gd name="T81" fmla="*/ 370 h 846"/>
                <a:gd name="T82" fmla="*/ 13 w 848"/>
                <a:gd name="T83" fmla="*/ 319 h 846"/>
                <a:gd name="T84" fmla="*/ 29 w 848"/>
                <a:gd name="T85" fmla="*/ 271 h 846"/>
                <a:gd name="T86" fmla="*/ 49 w 848"/>
                <a:gd name="T87" fmla="*/ 225 h 846"/>
                <a:gd name="T88" fmla="*/ 76 w 848"/>
                <a:gd name="T89" fmla="*/ 181 h 846"/>
                <a:gd name="T90" fmla="*/ 107 w 848"/>
                <a:gd name="T91" fmla="*/ 142 h 846"/>
                <a:gd name="T92" fmla="*/ 143 w 848"/>
                <a:gd name="T93" fmla="*/ 107 h 846"/>
                <a:gd name="T94" fmla="*/ 181 w 848"/>
                <a:gd name="T95" fmla="*/ 76 h 846"/>
                <a:gd name="T96" fmla="*/ 225 w 848"/>
                <a:gd name="T97" fmla="*/ 49 h 846"/>
                <a:gd name="T98" fmla="*/ 271 w 848"/>
                <a:gd name="T99" fmla="*/ 29 h 846"/>
                <a:gd name="T100" fmla="*/ 320 w 848"/>
                <a:gd name="T101" fmla="*/ 13 h 846"/>
                <a:gd name="T102" fmla="*/ 370 w 848"/>
                <a:gd name="T103" fmla="*/ 3 h 846"/>
                <a:gd name="T104" fmla="*/ 424 w 848"/>
                <a:gd name="T105" fmla="*/ 0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48" h="846">
                  <a:moveTo>
                    <a:pt x="424" y="0"/>
                  </a:moveTo>
                  <a:lnTo>
                    <a:pt x="477" y="3"/>
                  </a:lnTo>
                  <a:lnTo>
                    <a:pt x="528" y="13"/>
                  </a:lnTo>
                  <a:lnTo>
                    <a:pt x="577" y="29"/>
                  </a:lnTo>
                  <a:lnTo>
                    <a:pt x="623" y="49"/>
                  </a:lnTo>
                  <a:lnTo>
                    <a:pt x="666" y="76"/>
                  </a:lnTo>
                  <a:lnTo>
                    <a:pt x="705" y="107"/>
                  </a:lnTo>
                  <a:lnTo>
                    <a:pt x="740" y="142"/>
                  </a:lnTo>
                  <a:lnTo>
                    <a:pt x="772" y="181"/>
                  </a:lnTo>
                  <a:lnTo>
                    <a:pt x="798" y="225"/>
                  </a:lnTo>
                  <a:lnTo>
                    <a:pt x="819" y="271"/>
                  </a:lnTo>
                  <a:lnTo>
                    <a:pt x="835" y="319"/>
                  </a:lnTo>
                  <a:lnTo>
                    <a:pt x="844" y="370"/>
                  </a:lnTo>
                  <a:lnTo>
                    <a:pt x="848" y="423"/>
                  </a:lnTo>
                  <a:lnTo>
                    <a:pt x="844" y="476"/>
                  </a:lnTo>
                  <a:lnTo>
                    <a:pt x="835" y="527"/>
                  </a:lnTo>
                  <a:lnTo>
                    <a:pt x="819" y="575"/>
                  </a:lnTo>
                  <a:lnTo>
                    <a:pt x="798" y="621"/>
                  </a:lnTo>
                  <a:lnTo>
                    <a:pt x="772" y="665"/>
                  </a:lnTo>
                  <a:lnTo>
                    <a:pt x="740" y="703"/>
                  </a:lnTo>
                  <a:lnTo>
                    <a:pt x="705" y="739"/>
                  </a:lnTo>
                  <a:lnTo>
                    <a:pt x="666" y="770"/>
                  </a:lnTo>
                  <a:lnTo>
                    <a:pt x="623" y="797"/>
                  </a:lnTo>
                  <a:lnTo>
                    <a:pt x="577" y="817"/>
                  </a:lnTo>
                  <a:lnTo>
                    <a:pt x="528" y="833"/>
                  </a:lnTo>
                  <a:lnTo>
                    <a:pt x="477" y="843"/>
                  </a:lnTo>
                  <a:lnTo>
                    <a:pt x="424" y="846"/>
                  </a:lnTo>
                  <a:lnTo>
                    <a:pt x="370" y="843"/>
                  </a:lnTo>
                  <a:lnTo>
                    <a:pt x="320" y="833"/>
                  </a:lnTo>
                  <a:lnTo>
                    <a:pt x="271" y="817"/>
                  </a:lnTo>
                  <a:lnTo>
                    <a:pt x="225" y="797"/>
                  </a:lnTo>
                  <a:lnTo>
                    <a:pt x="181" y="770"/>
                  </a:lnTo>
                  <a:lnTo>
                    <a:pt x="143" y="739"/>
                  </a:lnTo>
                  <a:lnTo>
                    <a:pt x="107" y="703"/>
                  </a:lnTo>
                  <a:lnTo>
                    <a:pt x="76" y="665"/>
                  </a:lnTo>
                  <a:lnTo>
                    <a:pt x="49" y="621"/>
                  </a:lnTo>
                  <a:lnTo>
                    <a:pt x="29" y="575"/>
                  </a:lnTo>
                  <a:lnTo>
                    <a:pt x="13" y="527"/>
                  </a:lnTo>
                  <a:lnTo>
                    <a:pt x="3" y="476"/>
                  </a:lnTo>
                  <a:lnTo>
                    <a:pt x="0" y="423"/>
                  </a:lnTo>
                  <a:lnTo>
                    <a:pt x="3" y="370"/>
                  </a:lnTo>
                  <a:lnTo>
                    <a:pt x="13" y="319"/>
                  </a:lnTo>
                  <a:lnTo>
                    <a:pt x="29" y="271"/>
                  </a:lnTo>
                  <a:lnTo>
                    <a:pt x="49" y="225"/>
                  </a:lnTo>
                  <a:lnTo>
                    <a:pt x="76" y="181"/>
                  </a:lnTo>
                  <a:lnTo>
                    <a:pt x="107" y="142"/>
                  </a:lnTo>
                  <a:lnTo>
                    <a:pt x="143" y="107"/>
                  </a:lnTo>
                  <a:lnTo>
                    <a:pt x="181" y="76"/>
                  </a:lnTo>
                  <a:lnTo>
                    <a:pt x="225" y="49"/>
                  </a:lnTo>
                  <a:lnTo>
                    <a:pt x="271" y="29"/>
                  </a:lnTo>
                  <a:lnTo>
                    <a:pt x="320" y="13"/>
                  </a:lnTo>
                  <a:lnTo>
                    <a:pt x="370" y="3"/>
                  </a:lnTo>
                  <a:lnTo>
                    <a:pt x="4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1" name="Freeform 8"/>
            <p:cNvSpPr>
              <a:spLocks/>
            </p:cNvSpPr>
            <p:nvPr/>
          </p:nvSpPr>
          <p:spPr bwMode="auto">
            <a:xfrm>
              <a:off x="1390" y="1497"/>
              <a:ext cx="90" cy="106"/>
            </a:xfrm>
            <a:custGeom>
              <a:avLst/>
              <a:gdLst>
                <a:gd name="T0" fmla="*/ 0 w 449"/>
                <a:gd name="T1" fmla="*/ 0 h 529"/>
                <a:gd name="T2" fmla="*/ 449 w 449"/>
                <a:gd name="T3" fmla="*/ 0 h 529"/>
                <a:gd name="T4" fmla="*/ 449 w 449"/>
                <a:gd name="T5" fmla="*/ 305 h 529"/>
                <a:gd name="T6" fmla="*/ 445 w 449"/>
                <a:gd name="T7" fmla="*/ 345 h 529"/>
                <a:gd name="T8" fmla="*/ 436 w 449"/>
                <a:gd name="T9" fmla="*/ 383 h 529"/>
                <a:gd name="T10" fmla="*/ 419 w 449"/>
                <a:gd name="T11" fmla="*/ 418 h 529"/>
                <a:gd name="T12" fmla="*/ 397 w 449"/>
                <a:gd name="T13" fmla="*/ 449 h 529"/>
                <a:gd name="T14" fmla="*/ 369 w 449"/>
                <a:gd name="T15" fmla="*/ 476 h 529"/>
                <a:gd name="T16" fmla="*/ 339 w 449"/>
                <a:gd name="T17" fmla="*/ 499 h 529"/>
                <a:gd name="T18" fmla="*/ 303 w 449"/>
                <a:gd name="T19" fmla="*/ 515 h 529"/>
                <a:gd name="T20" fmla="*/ 265 w 449"/>
                <a:gd name="T21" fmla="*/ 525 h 529"/>
                <a:gd name="T22" fmla="*/ 225 w 449"/>
                <a:gd name="T23" fmla="*/ 529 h 529"/>
                <a:gd name="T24" fmla="*/ 225 w 449"/>
                <a:gd name="T25" fmla="*/ 529 h 529"/>
                <a:gd name="T26" fmla="*/ 185 w 449"/>
                <a:gd name="T27" fmla="*/ 525 h 529"/>
                <a:gd name="T28" fmla="*/ 147 w 449"/>
                <a:gd name="T29" fmla="*/ 515 h 529"/>
                <a:gd name="T30" fmla="*/ 112 w 449"/>
                <a:gd name="T31" fmla="*/ 499 h 529"/>
                <a:gd name="T32" fmla="*/ 80 w 449"/>
                <a:gd name="T33" fmla="*/ 477 h 529"/>
                <a:gd name="T34" fmla="*/ 54 w 449"/>
                <a:gd name="T35" fmla="*/ 449 h 529"/>
                <a:gd name="T36" fmla="*/ 31 w 449"/>
                <a:gd name="T37" fmla="*/ 418 h 529"/>
                <a:gd name="T38" fmla="*/ 15 w 449"/>
                <a:gd name="T39" fmla="*/ 384 h 529"/>
                <a:gd name="T40" fmla="*/ 4 w 449"/>
                <a:gd name="T41" fmla="*/ 345 h 529"/>
                <a:gd name="T42" fmla="*/ 0 w 449"/>
                <a:gd name="T43" fmla="*/ 305 h 529"/>
                <a:gd name="T44" fmla="*/ 0 w 449"/>
                <a:gd name="T45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49" h="529">
                  <a:moveTo>
                    <a:pt x="0" y="0"/>
                  </a:moveTo>
                  <a:lnTo>
                    <a:pt x="449" y="0"/>
                  </a:lnTo>
                  <a:lnTo>
                    <a:pt x="449" y="305"/>
                  </a:lnTo>
                  <a:lnTo>
                    <a:pt x="445" y="345"/>
                  </a:lnTo>
                  <a:lnTo>
                    <a:pt x="436" y="383"/>
                  </a:lnTo>
                  <a:lnTo>
                    <a:pt x="419" y="418"/>
                  </a:lnTo>
                  <a:lnTo>
                    <a:pt x="397" y="449"/>
                  </a:lnTo>
                  <a:lnTo>
                    <a:pt x="369" y="476"/>
                  </a:lnTo>
                  <a:lnTo>
                    <a:pt x="339" y="499"/>
                  </a:lnTo>
                  <a:lnTo>
                    <a:pt x="303" y="515"/>
                  </a:lnTo>
                  <a:lnTo>
                    <a:pt x="265" y="525"/>
                  </a:lnTo>
                  <a:lnTo>
                    <a:pt x="225" y="529"/>
                  </a:lnTo>
                  <a:lnTo>
                    <a:pt x="225" y="529"/>
                  </a:lnTo>
                  <a:lnTo>
                    <a:pt x="185" y="525"/>
                  </a:lnTo>
                  <a:lnTo>
                    <a:pt x="147" y="515"/>
                  </a:lnTo>
                  <a:lnTo>
                    <a:pt x="112" y="499"/>
                  </a:lnTo>
                  <a:lnTo>
                    <a:pt x="80" y="477"/>
                  </a:lnTo>
                  <a:lnTo>
                    <a:pt x="54" y="449"/>
                  </a:lnTo>
                  <a:lnTo>
                    <a:pt x="31" y="418"/>
                  </a:lnTo>
                  <a:lnTo>
                    <a:pt x="15" y="384"/>
                  </a:lnTo>
                  <a:lnTo>
                    <a:pt x="4" y="345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2" name="Freeform 9"/>
            <p:cNvSpPr>
              <a:spLocks noEditPoints="1"/>
            </p:cNvSpPr>
            <p:nvPr/>
          </p:nvSpPr>
          <p:spPr bwMode="auto">
            <a:xfrm>
              <a:off x="889" y="982"/>
              <a:ext cx="714" cy="621"/>
            </a:xfrm>
            <a:custGeom>
              <a:avLst/>
              <a:gdLst>
                <a:gd name="T0" fmla="*/ 2967 w 3570"/>
                <a:gd name="T1" fmla="*/ 1562 h 3106"/>
                <a:gd name="T2" fmla="*/ 2816 w 3570"/>
                <a:gd name="T3" fmla="*/ 1513 h 3106"/>
                <a:gd name="T4" fmla="*/ 2732 w 3570"/>
                <a:gd name="T5" fmla="*/ 1583 h 3106"/>
                <a:gd name="T6" fmla="*/ 3079 w 3570"/>
                <a:gd name="T7" fmla="*/ 1519 h 3106"/>
                <a:gd name="T8" fmla="*/ 575 w 3570"/>
                <a:gd name="T9" fmla="*/ 0 h 3106"/>
                <a:gd name="T10" fmla="*/ 675 w 3570"/>
                <a:gd name="T11" fmla="*/ 13 h 3106"/>
                <a:gd name="T12" fmla="*/ 742 w 3570"/>
                <a:gd name="T13" fmla="*/ 39 h 3106"/>
                <a:gd name="T14" fmla="*/ 878 w 3570"/>
                <a:gd name="T15" fmla="*/ 140 h 3106"/>
                <a:gd name="T16" fmla="*/ 968 w 3570"/>
                <a:gd name="T17" fmla="*/ 331 h 3106"/>
                <a:gd name="T18" fmla="*/ 995 w 3570"/>
                <a:gd name="T19" fmla="*/ 496 h 3106"/>
                <a:gd name="T20" fmla="*/ 1067 w 3570"/>
                <a:gd name="T21" fmla="*/ 739 h 3106"/>
                <a:gd name="T22" fmla="*/ 1217 w 3570"/>
                <a:gd name="T23" fmla="*/ 851 h 3106"/>
                <a:gd name="T24" fmla="*/ 1428 w 3570"/>
                <a:gd name="T25" fmla="*/ 849 h 3106"/>
                <a:gd name="T26" fmla="*/ 1663 w 3570"/>
                <a:gd name="T27" fmla="*/ 815 h 3106"/>
                <a:gd name="T28" fmla="*/ 1905 w 3570"/>
                <a:gd name="T29" fmla="*/ 777 h 3106"/>
                <a:gd name="T30" fmla="*/ 2022 w 3570"/>
                <a:gd name="T31" fmla="*/ 687 h 3106"/>
                <a:gd name="T32" fmla="*/ 2085 w 3570"/>
                <a:gd name="T33" fmla="*/ 474 h 3106"/>
                <a:gd name="T34" fmla="*/ 2109 w 3570"/>
                <a:gd name="T35" fmla="*/ 331 h 3106"/>
                <a:gd name="T36" fmla="*/ 2199 w 3570"/>
                <a:gd name="T37" fmla="*/ 140 h 3106"/>
                <a:gd name="T38" fmla="*/ 2336 w 3570"/>
                <a:gd name="T39" fmla="*/ 39 h 3106"/>
                <a:gd name="T40" fmla="*/ 2401 w 3570"/>
                <a:gd name="T41" fmla="*/ 13 h 3106"/>
                <a:gd name="T42" fmla="*/ 2502 w 3570"/>
                <a:gd name="T43" fmla="*/ 0 h 3106"/>
                <a:gd name="T44" fmla="*/ 2595 w 3570"/>
                <a:gd name="T45" fmla="*/ 10 h 3106"/>
                <a:gd name="T46" fmla="*/ 2750 w 3570"/>
                <a:gd name="T47" fmla="*/ 105 h 3106"/>
                <a:gd name="T48" fmla="*/ 2821 w 3570"/>
                <a:gd name="T49" fmla="*/ 259 h 3106"/>
                <a:gd name="T50" fmla="*/ 2848 w 3570"/>
                <a:gd name="T51" fmla="*/ 368 h 3106"/>
                <a:gd name="T52" fmla="*/ 2903 w 3570"/>
                <a:gd name="T53" fmla="*/ 586 h 3106"/>
                <a:gd name="T54" fmla="*/ 2971 w 3570"/>
                <a:gd name="T55" fmla="*/ 855 h 3106"/>
                <a:gd name="T56" fmla="*/ 3036 w 3570"/>
                <a:gd name="T57" fmla="*/ 1116 h 3106"/>
                <a:gd name="T58" fmla="*/ 3084 w 3570"/>
                <a:gd name="T59" fmla="*/ 1309 h 3106"/>
                <a:gd name="T60" fmla="*/ 3099 w 3570"/>
                <a:gd name="T61" fmla="*/ 1411 h 3106"/>
                <a:gd name="T62" fmla="*/ 3230 w 3570"/>
                <a:gd name="T63" fmla="*/ 1516 h 3106"/>
                <a:gd name="T64" fmla="*/ 2302 w 3570"/>
                <a:gd name="T65" fmla="*/ 2516 h 3106"/>
                <a:gd name="T66" fmla="*/ 2659 w 3570"/>
                <a:gd name="T67" fmla="*/ 1488 h 3106"/>
                <a:gd name="T68" fmla="*/ 2760 w 3570"/>
                <a:gd name="T69" fmla="*/ 1361 h 3106"/>
                <a:gd name="T70" fmla="*/ 2690 w 3570"/>
                <a:gd name="T71" fmla="*/ 1088 h 3106"/>
                <a:gd name="T72" fmla="*/ 2612 w 3570"/>
                <a:gd name="T73" fmla="*/ 833 h 3106"/>
                <a:gd name="T74" fmla="*/ 2559 w 3570"/>
                <a:gd name="T75" fmla="*/ 676 h 3106"/>
                <a:gd name="T76" fmla="*/ 2508 w 3570"/>
                <a:gd name="T77" fmla="*/ 624 h 3106"/>
                <a:gd name="T78" fmla="*/ 2497 w 3570"/>
                <a:gd name="T79" fmla="*/ 679 h 3106"/>
                <a:gd name="T80" fmla="*/ 2599 w 3570"/>
                <a:gd name="T81" fmla="*/ 964 h 3106"/>
                <a:gd name="T82" fmla="*/ 2707 w 3570"/>
                <a:gd name="T83" fmla="*/ 1384 h 3106"/>
                <a:gd name="T84" fmla="*/ 2576 w 3570"/>
                <a:gd name="T85" fmla="*/ 1534 h 3106"/>
                <a:gd name="T86" fmla="*/ 2358 w 3570"/>
                <a:gd name="T87" fmla="*/ 1439 h 3106"/>
                <a:gd name="T88" fmla="*/ 2195 w 3570"/>
                <a:gd name="T89" fmla="*/ 989 h 3106"/>
                <a:gd name="T90" fmla="*/ 1959 w 3570"/>
                <a:gd name="T91" fmla="*/ 1104 h 3106"/>
                <a:gd name="T92" fmla="*/ 1667 w 3570"/>
                <a:gd name="T93" fmla="*/ 1168 h 3106"/>
                <a:gd name="T94" fmla="*/ 1554 w 3570"/>
                <a:gd name="T95" fmla="*/ 1248 h 3106"/>
                <a:gd name="T96" fmla="*/ 1250 w 3570"/>
                <a:gd name="T97" fmla="*/ 1202 h 3106"/>
                <a:gd name="T98" fmla="*/ 956 w 3570"/>
                <a:gd name="T99" fmla="*/ 1085 h 3106"/>
                <a:gd name="T100" fmla="*/ 755 w 3570"/>
                <a:gd name="T101" fmla="*/ 1370 h 3106"/>
                <a:gd name="T102" fmla="*/ 639 w 3570"/>
                <a:gd name="T103" fmla="*/ 1516 h 3106"/>
                <a:gd name="T104" fmla="*/ 558 w 3570"/>
                <a:gd name="T105" fmla="*/ 2960 h 3106"/>
                <a:gd name="T106" fmla="*/ 425 w 3570"/>
                <a:gd name="T107" fmla="*/ 3092 h 3106"/>
                <a:gd name="T108" fmla="*/ 234 w 3570"/>
                <a:gd name="T109" fmla="*/ 3076 h 3106"/>
                <a:gd name="T110" fmla="*/ 126 w 3570"/>
                <a:gd name="T111" fmla="*/ 2922 h 3106"/>
                <a:gd name="T112" fmla="*/ 41 w 3570"/>
                <a:gd name="T113" fmla="*/ 1376 h 3106"/>
                <a:gd name="T114" fmla="*/ 6 w 3570"/>
                <a:gd name="T115" fmla="*/ 1168 h 3106"/>
                <a:gd name="T116" fmla="*/ 279 w 3570"/>
                <a:gd name="T117" fmla="*/ 115 h 3106"/>
                <a:gd name="T118" fmla="*/ 446 w 3570"/>
                <a:gd name="T119" fmla="*/ 18 h 3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570" h="3106">
                  <a:moveTo>
                    <a:pt x="3057" y="1513"/>
                  </a:moveTo>
                  <a:lnTo>
                    <a:pt x="3038" y="1529"/>
                  </a:lnTo>
                  <a:lnTo>
                    <a:pt x="3017" y="1544"/>
                  </a:lnTo>
                  <a:lnTo>
                    <a:pt x="2993" y="1555"/>
                  </a:lnTo>
                  <a:lnTo>
                    <a:pt x="2967" y="1562"/>
                  </a:lnTo>
                  <a:lnTo>
                    <a:pt x="2936" y="1566"/>
                  </a:lnTo>
                  <a:lnTo>
                    <a:pt x="2902" y="1562"/>
                  </a:lnTo>
                  <a:lnTo>
                    <a:pt x="2869" y="1551"/>
                  </a:lnTo>
                  <a:lnTo>
                    <a:pt x="2840" y="1534"/>
                  </a:lnTo>
                  <a:lnTo>
                    <a:pt x="2816" y="1513"/>
                  </a:lnTo>
                  <a:lnTo>
                    <a:pt x="2793" y="1519"/>
                  </a:lnTo>
                  <a:lnTo>
                    <a:pt x="2773" y="1529"/>
                  </a:lnTo>
                  <a:lnTo>
                    <a:pt x="2756" y="1544"/>
                  </a:lnTo>
                  <a:lnTo>
                    <a:pt x="2742" y="1562"/>
                  </a:lnTo>
                  <a:lnTo>
                    <a:pt x="2732" y="1583"/>
                  </a:lnTo>
                  <a:lnTo>
                    <a:pt x="3139" y="1583"/>
                  </a:lnTo>
                  <a:lnTo>
                    <a:pt x="3130" y="1562"/>
                  </a:lnTo>
                  <a:lnTo>
                    <a:pt x="3116" y="1544"/>
                  </a:lnTo>
                  <a:lnTo>
                    <a:pt x="3098" y="1529"/>
                  </a:lnTo>
                  <a:lnTo>
                    <a:pt x="3079" y="1519"/>
                  </a:lnTo>
                  <a:lnTo>
                    <a:pt x="3057" y="1513"/>
                  </a:lnTo>
                  <a:close/>
                  <a:moveTo>
                    <a:pt x="559" y="0"/>
                  </a:moveTo>
                  <a:lnTo>
                    <a:pt x="560" y="0"/>
                  </a:lnTo>
                  <a:lnTo>
                    <a:pt x="564" y="0"/>
                  </a:lnTo>
                  <a:lnTo>
                    <a:pt x="575" y="0"/>
                  </a:lnTo>
                  <a:lnTo>
                    <a:pt x="592" y="1"/>
                  </a:lnTo>
                  <a:lnTo>
                    <a:pt x="611" y="2"/>
                  </a:lnTo>
                  <a:lnTo>
                    <a:pt x="634" y="5"/>
                  </a:lnTo>
                  <a:lnTo>
                    <a:pt x="656" y="8"/>
                  </a:lnTo>
                  <a:lnTo>
                    <a:pt x="675" y="13"/>
                  </a:lnTo>
                  <a:lnTo>
                    <a:pt x="695" y="18"/>
                  </a:lnTo>
                  <a:lnTo>
                    <a:pt x="710" y="24"/>
                  </a:lnTo>
                  <a:lnTo>
                    <a:pt x="724" y="30"/>
                  </a:lnTo>
                  <a:lnTo>
                    <a:pt x="735" y="35"/>
                  </a:lnTo>
                  <a:lnTo>
                    <a:pt x="742" y="39"/>
                  </a:lnTo>
                  <a:lnTo>
                    <a:pt x="744" y="40"/>
                  </a:lnTo>
                  <a:lnTo>
                    <a:pt x="779" y="59"/>
                  </a:lnTo>
                  <a:lnTo>
                    <a:pt x="815" y="82"/>
                  </a:lnTo>
                  <a:lnTo>
                    <a:pt x="847" y="110"/>
                  </a:lnTo>
                  <a:lnTo>
                    <a:pt x="878" y="140"/>
                  </a:lnTo>
                  <a:lnTo>
                    <a:pt x="905" y="173"/>
                  </a:lnTo>
                  <a:lnTo>
                    <a:pt x="928" y="209"/>
                  </a:lnTo>
                  <a:lnTo>
                    <a:pt x="947" y="248"/>
                  </a:lnTo>
                  <a:lnTo>
                    <a:pt x="961" y="289"/>
                  </a:lnTo>
                  <a:lnTo>
                    <a:pt x="968" y="331"/>
                  </a:lnTo>
                  <a:lnTo>
                    <a:pt x="970" y="337"/>
                  </a:lnTo>
                  <a:lnTo>
                    <a:pt x="972" y="345"/>
                  </a:lnTo>
                  <a:lnTo>
                    <a:pt x="973" y="351"/>
                  </a:lnTo>
                  <a:lnTo>
                    <a:pt x="984" y="427"/>
                  </a:lnTo>
                  <a:lnTo>
                    <a:pt x="995" y="496"/>
                  </a:lnTo>
                  <a:lnTo>
                    <a:pt x="1006" y="557"/>
                  </a:lnTo>
                  <a:lnTo>
                    <a:pt x="1018" y="613"/>
                  </a:lnTo>
                  <a:lnTo>
                    <a:pt x="1033" y="661"/>
                  </a:lnTo>
                  <a:lnTo>
                    <a:pt x="1048" y="704"/>
                  </a:lnTo>
                  <a:lnTo>
                    <a:pt x="1067" y="739"/>
                  </a:lnTo>
                  <a:lnTo>
                    <a:pt x="1088" y="769"/>
                  </a:lnTo>
                  <a:lnTo>
                    <a:pt x="1112" y="792"/>
                  </a:lnTo>
                  <a:lnTo>
                    <a:pt x="1141" y="814"/>
                  </a:lnTo>
                  <a:lnTo>
                    <a:pt x="1176" y="833"/>
                  </a:lnTo>
                  <a:lnTo>
                    <a:pt x="1217" y="851"/>
                  </a:lnTo>
                  <a:lnTo>
                    <a:pt x="1265" y="867"/>
                  </a:lnTo>
                  <a:lnTo>
                    <a:pt x="1320" y="883"/>
                  </a:lnTo>
                  <a:lnTo>
                    <a:pt x="1383" y="896"/>
                  </a:lnTo>
                  <a:lnTo>
                    <a:pt x="1402" y="870"/>
                  </a:lnTo>
                  <a:lnTo>
                    <a:pt x="1428" y="849"/>
                  </a:lnTo>
                  <a:lnTo>
                    <a:pt x="1456" y="832"/>
                  </a:lnTo>
                  <a:lnTo>
                    <a:pt x="1488" y="821"/>
                  </a:lnTo>
                  <a:lnTo>
                    <a:pt x="1522" y="817"/>
                  </a:lnTo>
                  <a:lnTo>
                    <a:pt x="1596" y="817"/>
                  </a:lnTo>
                  <a:lnTo>
                    <a:pt x="1663" y="815"/>
                  </a:lnTo>
                  <a:lnTo>
                    <a:pt x="1724" y="810"/>
                  </a:lnTo>
                  <a:lnTo>
                    <a:pt x="1778" y="805"/>
                  </a:lnTo>
                  <a:lnTo>
                    <a:pt x="1827" y="798"/>
                  </a:lnTo>
                  <a:lnTo>
                    <a:pt x="1869" y="788"/>
                  </a:lnTo>
                  <a:lnTo>
                    <a:pt x="1905" y="777"/>
                  </a:lnTo>
                  <a:lnTo>
                    <a:pt x="1937" y="765"/>
                  </a:lnTo>
                  <a:lnTo>
                    <a:pt x="1964" y="751"/>
                  </a:lnTo>
                  <a:lnTo>
                    <a:pt x="1985" y="734"/>
                  </a:lnTo>
                  <a:lnTo>
                    <a:pt x="2005" y="713"/>
                  </a:lnTo>
                  <a:lnTo>
                    <a:pt x="2022" y="687"/>
                  </a:lnTo>
                  <a:lnTo>
                    <a:pt x="2038" y="654"/>
                  </a:lnTo>
                  <a:lnTo>
                    <a:pt x="2051" y="618"/>
                  </a:lnTo>
                  <a:lnTo>
                    <a:pt x="2063" y="574"/>
                  </a:lnTo>
                  <a:lnTo>
                    <a:pt x="2074" y="527"/>
                  </a:lnTo>
                  <a:lnTo>
                    <a:pt x="2085" y="474"/>
                  </a:lnTo>
                  <a:lnTo>
                    <a:pt x="2095" y="415"/>
                  </a:lnTo>
                  <a:lnTo>
                    <a:pt x="2104" y="351"/>
                  </a:lnTo>
                  <a:lnTo>
                    <a:pt x="2105" y="345"/>
                  </a:lnTo>
                  <a:lnTo>
                    <a:pt x="2107" y="337"/>
                  </a:lnTo>
                  <a:lnTo>
                    <a:pt x="2109" y="331"/>
                  </a:lnTo>
                  <a:lnTo>
                    <a:pt x="2116" y="289"/>
                  </a:lnTo>
                  <a:lnTo>
                    <a:pt x="2130" y="248"/>
                  </a:lnTo>
                  <a:lnTo>
                    <a:pt x="2149" y="209"/>
                  </a:lnTo>
                  <a:lnTo>
                    <a:pt x="2172" y="173"/>
                  </a:lnTo>
                  <a:lnTo>
                    <a:pt x="2199" y="140"/>
                  </a:lnTo>
                  <a:lnTo>
                    <a:pt x="2230" y="110"/>
                  </a:lnTo>
                  <a:lnTo>
                    <a:pt x="2263" y="82"/>
                  </a:lnTo>
                  <a:lnTo>
                    <a:pt x="2297" y="59"/>
                  </a:lnTo>
                  <a:lnTo>
                    <a:pt x="2333" y="40"/>
                  </a:lnTo>
                  <a:lnTo>
                    <a:pt x="2336" y="39"/>
                  </a:lnTo>
                  <a:lnTo>
                    <a:pt x="2342" y="35"/>
                  </a:lnTo>
                  <a:lnTo>
                    <a:pt x="2353" y="30"/>
                  </a:lnTo>
                  <a:lnTo>
                    <a:pt x="2366" y="24"/>
                  </a:lnTo>
                  <a:lnTo>
                    <a:pt x="2383" y="18"/>
                  </a:lnTo>
                  <a:lnTo>
                    <a:pt x="2401" y="13"/>
                  </a:lnTo>
                  <a:lnTo>
                    <a:pt x="2421" y="8"/>
                  </a:lnTo>
                  <a:lnTo>
                    <a:pt x="2444" y="5"/>
                  </a:lnTo>
                  <a:lnTo>
                    <a:pt x="2465" y="2"/>
                  </a:lnTo>
                  <a:lnTo>
                    <a:pt x="2486" y="1"/>
                  </a:lnTo>
                  <a:lnTo>
                    <a:pt x="2502" y="0"/>
                  </a:lnTo>
                  <a:lnTo>
                    <a:pt x="2513" y="0"/>
                  </a:lnTo>
                  <a:lnTo>
                    <a:pt x="2516" y="0"/>
                  </a:lnTo>
                  <a:lnTo>
                    <a:pt x="2518" y="0"/>
                  </a:lnTo>
                  <a:lnTo>
                    <a:pt x="2558" y="2"/>
                  </a:lnTo>
                  <a:lnTo>
                    <a:pt x="2595" y="10"/>
                  </a:lnTo>
                  <a:lnTo>
                    <a:pt x="2630" y="21"/>
                  </a:lnTo>
                  <a:lnTo>
                    <a:pt x="2664" y="35"/>
                  </a:lnTo>
                  <a:lnTo>
                    <a:pt x="2696" y="54"/>
                  </a:lnTo>
                  <a:lnTo>
                    <a:pt x="2724" y="77"/>
                  </a:lnTo>
                  <a:lnTo>
                    <a:pt x="2750" y="105"/>
                  </a:lnTo>
                  <a:lnTo>
                    <a:pt x="2772" y="135"/>
                  </a:lnTo>
                  <a:lnTo>
                    <a:pt x="2792" y="172"/>
                  </a:lnTo>
                  <a:lnTo>
                    <a:pt x="2807" y="212"/>
                  </a:lnTo>
                  <a:lnTo>
                    <a:pt x="2819" y="255"/>
                  </a:lnTo>
                  <a:lnTo>
                    <a:pt x="2821" y="259"/>
                  </a:lnTo>
                  <a:lnTo>
                    <a:pt x="2823" y="270"/>
                  </a:lnTo>
                  <a:lnTo>
                    <a:pt x="2827" y="285"/>
                  </a:lnTo>
                  <a:lnTo>
                    <a:pt x="2833" y="308"/>
                  </a:lnTo>
                  <a:lnTo>
                    <a:pt x="2840" y="336"/>
                  </a:lnTo>
                  <a:lnTo>
                    <a:pt x="2848" y="368"/>
                  </a:lnTo>
                  <a:lnTo>
                    <a:pt x="2857" y="405"/>
                  </a:lnTo>
                  <a:lnTo>
                    <a:pt x="2868" y="445"/>
                  </a:lnTo>
                  <a:lnTo>
                    <a:pt x="2879" y="490"/>
                  </a:lnTo>
                  <a:lnTo>
                    <a:pt x="2891" y="537"/>
                  </a:lnTo>
                  <a:lnTo>
                    <a:pt x="2903" y="586"/>
                  </a:lnTo>
                  <a:lnTo>
                    <a:pt x="2916" y="637"/>
                  </a:lnTo>
                  <a:lnTo>
                    <a:pt x="2930" y="690"/>
                  </a:lnTo>
                  <a:lnTo>
                    <a:pt x="2944" y="745"/>
                  </a:lnTo>
                  <a:lnTo>
                    <a:pt x="2958" y="800"/>
                  </a:lnTo>
                  <a:lnTo>
                    <a:pt x="2971" y="855"/>
                  </a:lnTo>
                  <a:lnTo>
                    <a:pt x="2985" y="909"/>
                  </a:lnTo>
                  <a:lnTo>
                    <a:pt x="2999" y="964"/>
                  </a:lnTo>
                  <a:lnTo>
                    <a:pt x="3012" y="1016"/>
                  </a:lnTo>
                  <a:lnTo>
                    <a:pt x="3024" y="1068"/>
                  </a:lnTo>
                  <a:lnTo>
                    <a:pt x="3036" y="1116"/>
                  </a:lnTo>
                  <a:lnTo>
                    <a:pt x="3048" y="1162"/>
                  </a:lnTo>
                  <a:lnTo>
                    <a:pt x="3058" y="1204"/>
                  </a:lnTo>
                  <a:lnTo>
                    <a:pt x="3068" y="1244"/>
                  </a:lnTo>
                  <a:lnTo>
                    <a:pt x="3076" y="1279"/>
                  </a:lnTo>
                  <a:lnTo>
                    <a:pt x="3084" y="1309"/>
                  </a:lnTo>
                  <a:lnTo>
                    <a:pt x="3090" y="1336"/>
                  </a:lnTo>
                  <a:lnTo>
                    <a:pt x="3095" y="1355"/>
                  </a:lnTo>
                  <a:lnTo>
                    <a:pt x="3098" y="1370"/>
                  </a:lnTo>
                  <a:lnTo>
                    <a:pt x="3101" y="1390"/>
                  </a:lnTo>
                  <a:lnTo>
                    <a:pt x="3099" y="1411"/>
                  </a:lnTo>
                  <a:lnTo>
                    <a:pt x="3132" y="1423"/>
                  </a:lnTo>
                  <a:lnTo>
                    <a:pt x="3162" y="1441"/>
                  </a:lnTo>
                  <a:lnTo>
                    <a:pt x="3189" y="1463"/>
                  </a:lnTo>
                  <a:lnTo>
                    <a:pt x="3212" y="1488"/>
                  </a:lnTo>
                  <a:lnTo>
                    <a:pt x="3230" y="1516"/>
                  </a:lnTo>
                  <a:lnTo>
                    <a:pt x="3244" y="1549"/>
                  </a:lnTo>
                  <a:lnTo>
                    <a:pt x="3253" y="1583"/>
                  </a:lnTo>
                  <a:lnTo>
                    <a:pt x="3570" y="1583"/>
                  </a:lnTo>
                  <a:lnTo>
                    <a:pt x="3570" y="2516"/>
                  </a:lnTo>
                  <a:lnTo>
                    <a:pt x="2302" y="2516"/>
                  </a:lnTo>
                  <a:lnTo>
                    <a:pt x="2302" y="1583"/>
                  </a:lnTo>
                  <a:lnTo>
                    <a:pt x="2619" y="1583"/>
                  </a:lnTo>
                  <a:lnTo>
                    <a:pt x="2628" y="1549"/>
                  </a:lnTo>
                  <a:lnTo>
                    <a:pt x="2641" y="1517"/>
                  </a:lnTo>
                  <a:lnTo>
                    <a:pt x="2659" y="1488"/>
                  </a:lnTo>
                  <a:lnTo>
                    <a:pt x="2682" y="1463"/>
                  </a:lnTo>
                  <a:lnTo>
                    <a:pt x="2709" y="1441"/>
                  </a:lnTo>
                  <a:lnTo>
                    <a:pt x="2738" y="1424"/>
                  </a:lnTo>
                  <a:lnTo>
                    <a:pt x="2770" y="1412"/>
                  </a:lnTo>
                  <a:lnTo>
                    <a:pt x="2760" y="1361"/>
                  </a:lnTo>
                  <a:lnTo>
                    <a:pt x="2748" y="1309"/>
                  </a:lnTo>
                  <a:lnTo>
                    <a:pt x="2735" y="1256"/>
                  </a:lnTo>
                  <a:lnTo>
                    <a:pt x="2720" y="1201"/>
                  </a:lnTo>
                  <a:lnTo>
                    <a:pt x="2705" y="1144"/>
                  </a:lnTo>
                  <a:lnTo>
                    <a:pt x="2690" y="1088"/>
                  </a:lnTo>
                  <a:lnTo>
                    <a:pt x="2674" y="1034"/>
                  </a:lnTo>
                  <a:lnTo>
                    <a:pt x="2658" y="979"/>
                  </a:lnTo>
                  <a:lnTo>
                    <a:pt x="2642" y="927"/>
                  </a:lnTo>
                  <a:lnTo>
                    <a:pt x="2627" y="879"/>
                  </a:lnTo>
                  <a:lnTo>
                    <a:pt x="2612" y="833"/>
                  </a:lnTo>
                  <a:lnTo>
                    <a:pt x="2599" y="791"/>
                  </a:lnTo>
                  <a:lnTo>
                    <a:pt x="2587" y="753"/>
                  </a:lnTo>
                  <a:lnTo>
                    <a:pt x="2576" y="722"/>
                  </a:lnTo>
                  <a:lnTo>
                    <a:pt x="2566" y="695"/>
                  </a:lnTo>
                  <a:lnTo>
                    <a:pt x="2559" y="676"/>
                  </a:lnTo>
                  <a:lnTo>
                    <a:pt x="2549" y="654"/>
                  </a:lnTo>
                  <a:lnTo>
                    <a:pt x="2538" y="640"/>
                  </a:lnTo>
                  <a:lnTo>
                    <a:pt x="2527" y="629"/>
                  </a:lnTo>
                  <a:lnTo>
                    <a:pt x="2516" y="624"/>
                  </a:lnTo>
                  <a:lnTo>
                    <a:pt x="2508" y="624"/>
                  </a:lnTo>
                  <a:lnTo>
                    <a:pt x="2499" y="627"/>
                  </a:lnTo>
                  <a:lnTo>
                    <a:pt x="2495" y="635"/>
                  </a:lnTo>
                  <a:lnTo>
                    <a:pt x="2491" y="647"/>
                  </a:lnTo>
                  <a:lnTo>
                    <a:pt x="2492" y="661"/>
                  </a:lnTo>
                  <a:lnTo>
                    <a:pt x="2497" y="679"/>
                  </a:lnTo>
                  <a:lnTo>
                    <a:pt x="2507" y="701"/>
                  </a:lnTo>
                  <a:lnTo>
                    <a:pt x="2530" y="757"/>
                  </a:lnTo>
                  <a:lnTo>
                    <a:pt x="2553" y="821"/>
                  </a:lnTo>
                  <a:lnTo>
                    <a:pt x="2576" y="890"/>
                  </a:lnTo>
                  <a:lnTo>
                    <a:pt x="2599" y="964"/>
                  </a:lnTo>
                  <a:lnTo>
                    <a:pt x="2622" y="1042"/>
                  </a:lnTo>
                  <a:lnTo>
                    <a:pt x="2645" y="1124"/>
                  </a:lnTo>
                  <a:lnTo>
                    <a:pt x="2667" y="1209"/>
                  </a:lnTo>
                  <a:lnTo>
                    <a:pt x="2687" y="1296"/>
                  </a:lnTo>
                  <a:lnTo>
                    <a:pt x="2707" y="1384"/>
                  </a:lnTo>
                  <a:lnTo>
                    <a:pt x="2672" y="1406"/>
                  </a:lnTo>
                  <a:lnTo>
                    <a:pt x="2641" y="1433"/>
                  </a:lnTo>
                  <a:lnTo>
                    <a:pt x="2615" y="1463"/>
                  </a:lnTo>
                  <a:lnTo>
                    <a:pt x="2593" y="1497"/>
                  </a:lnTo>
                  <a:lnTo>
                    <a:pt x="2576" y="1534"/>
                  </a:lnTo>
                  <a:lnTo>
                    <a:pt x="2469" y="1534"/>
                  </a:lnTo>
                  <a:lnTo>
                    <a:pt x="2438" y="1515"/>
                  </a:lnTo>
                  <a:lnTo>
                    <a:pt x="2407" y="1493"/>
                  </a:lnTo>
                  <a:lnTo>
                    <a:pt x="2381" y="1468"/>
                  </a:lnTo>
                  <a:lnTo>
                    <a:pt x="2358" y="1439"/>
                  </a:lnTo>
                  <a:lnTo>
                    <a:pt x="2337" y="1406"/>
                  </a:lnTo>
                  <a:lnTo>
                    <a:pt x="2321" y="1370"/>
                  </a:lnTo>
                  <a:lnTo>
                    <a:pt x="2309" y="1331"/>
                  </a:lnTo>
                  <a:lnTo>
                    <a:pt x="2229" y="956"/>
                  </a:lnTo>
                  <a:lnTo>
                    <a:pt x="2195" y="989"/>
                  </a:lnTo>
                  <a:lnTo>
                    <a:pt x="2156" y="1019"/>
                  </a:lnTo>
                  <a:lnTo>
                    <a:pt x="2114" y="1045"/>
                  </a:lnTo>
                  <a:lnTo>
                    <a:pt x="2067" y="1068"/>
                  </a:lnTo>
                  <a:lnTo>
                    <a:pt x="2015" y="1087"/>
                  </a:lnTo>
                  <a:lnTo>
                    <a:pt x="1959" y="1104"/>
                  </a:lnTo>
                  <a:lnTo>
                    <a:pt x="1897" y="1117"/>
                  </a:lnTo>
                  <a:lnTo>
                    <a:pt x="1830" y="1128"/>
                  </a:lnTo>
                  <a:lnTo>
                    <a:pt x="1758" y="1136"/>
                  </a:lnTo>
                  <a:lnTo>
                    <a:pt x="1679" y="1143"/>
                  </a:lnTo>
                  <a:lnTo>
                    <a:pt x="1667" y="1168"/>
                  </a:lnTo>
                  <a:lnTo>
                    <a:pt x="1650" y="1192"/>
                  </a:lnTo>
                  <a:lnTo>
                    <a:pt x="1630" y="1211"/>
                  </a:lnTo>
                  <a:lnTo>
                    <a:pt x="1607" y="1228"/>
                  </a:lnTo>
                  <a:lnTo>
                    <a:pt x="1582" y="1240"/>
                  </a:lnTo>
                  <a:lnTo>
                    <a:pt x="1554" y="1248"/>
                  </a:lnTo>
                  <a:lnTo>
                    <a:pt x="1525" y="1250"/>
                  </a:lnTo>
                  <a:lnTo>
                    <a:pt x="1502" y="1249"/>
                  </a:lnTo>
                  <a:lnTo>
                    <a:pt x="1411" y="1234"/>
                  </a:lnTo>
                  <a:lnTo>
                    <a:pt x="1327" y="1220"/>
                  </a:lnTo>
                  <a:lnTo>
                    <a:pt x="1250" y="1202"/>
                  </a:lnTo>
                  <a:lnTo>
                    <a:pt x="1179" y="1184"/>
                  </a:lnTo>
                  <a:lnTo>
                    <a:pt x="1115" y="1162"/>
                  </a:lnTo>
                  <a:lnTo>
                    <a:pt x="1057" y="1139"/>
                  </a:lnTo>
                  <a:lnTo>
                    <a:pt x="1004" y="1114"/>
                  </a:lnTo>
                  <a:lnTo>
                    <a:pt x="956" y="1085"/>
                  </a:lnTo>
                  <a:lnTo>
                    <a:pt x="914" y="1054"/>
                  </a:lnTo>
                  <a:lnTo>
                    <a:pt x="875" y="1022"/>
                  </a:lnTo>
                  <a:lnTo>
                    <a:pt x="841" y="985"/>
                  </a:lnTo>
                  <a:lnTo>
                    <a:pt x="767" y="1330"/>
                  </a:lnTo>
                  <a:lnTo>
                    <a:pt x="755" y="1370"/>
                  </a:lnTo>
                  <a:lnTo>
                    <a:pt x="739" y="1406"/>
                  </a:lnTo>
                  <a:lnTo>
                    <a:pt x="719" y="1439"/>
                  </a:lnTo>
                  <a:lnTo>
                    <a:pt x="696" y="1468"/>
                  </a:lnTo>
                  <a:lnTo>
                    <a:pt x="668" y="1493"/>
                  </a:lnTo>
                  <a:lnTo>
                    <a:pt x="639" y="1516"/>
                  </a:lnTo>
                  <a:lnTo>
                    <a:pt x="606" y="1534"/>
                  </a:lnTo>
                  <a:lnTo>
                    <a:pt x="572" y="1550"/>
                  </a:lnTo>
                  <a:lnTo>
                    <a:pt x="571" y="2882"/>
                  </a:lnTo>
                  <a:lnTo>
                    <a:pt x="567" y="2922"/>
                  </a:lnTo>
                  <a:lnTo>
                    <a:pt x="558" y="2960"/>
                  </a:lnTo>
                  <a:lnTo>
                    <a:pt x="541" y="2995"/>
                  </a:lnTo>
                  <a:lnTo>
                    <a:pt x="519" y="3026"/>
                  </a:lnTo>
                  <a:lnTo>
                    <a:pt x="491" y="3053"/>
                  </a:lnTo>
                  <a:lnTo>
                    <a:pt x="461" y="3076"/>
                  </a:lnTo>
                  <a:lnTo>
                    <a:pt x="425" y="3092"/>
                  </a:lnTo>
                  <a:lnTo>
                    <a:pt x="387" y="3102"/>
                  </a:lnTo>
                  <a:lnTo>
                    <a:pt x="347" y="3106"/>
                  </a:lnTo>
                  <a:lnTo>
                    <a:pt x="307" y="3102"/>
                  </a:lnTo>
                  <a:lnTo>
                    <a:pt x="269" y="3092"/>
                  </a:lnTo>
                  <a:lnTo>
                    <a:pt x="234" y="3076"/>
                  </a:lnTo>
                  <a:lnTo>
                    <a:pt x="202" y="3053"/>
                  </a:lnTo>
                  <a:lnTo>
                    <a:pt x="176" y="3026"/>
                  </a:lnTo>
                  <a:lnTo>
                    <a:pt x="153" y="2995"/>
                  </a:lnTo>
                  <a:lnTo>
                    <a:pt x="137" y="2960"/>
                  </a:lnTo>
                  <a:lnTo>
                    <a:pt x="126" y="2922"/>
                  </a:lnTo>
                  <a:lnTo>
                    <a:pt x="122" y="2882"/>
                  </a:lnTo>
                  <a:lnTo>
                    <a:pt x="124" y="1474"/>
                  </a:lnTo>
                  <a:lnTo>
                    <a:pt x="92" y="1444"/>
                  </a:lnTo>
                  <a:lnTo>
                    <a:pt x="64" y="1411"/>
                  </a:lnTo>
                  <a:lnTo>
                    <a:pt x="41" y="1376"/>
                  </a:lnTo>
                  <a:lnTo>
                    <a:pt x="22" y="1338"/>
                  </a:lnTo>
                  <a:lnTo>
                    <a:pt x="8" y="1299"/>
                  </a:lnTo>
                  <a:lnTo>
                    <a:pt x="1" y="1256"/>
                  </a:lnTo>
                  <a:lnTo>
                    <a:pt x="0" y="1213"/>
                  </a:lnTo>
                  <a:lnTo>
                    <a:pt x="6" y="1168"/>
                  </a:lnTo>
                  <a:lnTo>
                    <a:pt x="202" y="255"/>
                  </a:lnTo>
                  <a:lnTo>
                    <a:pt x="215" y="215"/>
                  </a:lnTo>
                  <a:lnTo>
                    <a:pt x="232" y="178"/>
                  </a:lnTo>
                  <a:lnTo>
                    <a:pt x="253" y="144"/>
                  </a:lnTo>
                  <a:lnTo>
                    <a:pt x="279" y="115"/>
                  </a:lnTo>
                  <a:lnTo>
                    <a:pt x="308" y="88"/>
                  </a:lnTo>
                  <a:lnTo>
                    <a:pt x="339" y="65"/>
                  </a:lnTo>
                  <a:lnTo>
                    <a:pt x="373" y="46"/>
                  </a:lnTo>
                  <a:lnTo>
                    <a:pt x="410" y="30"/>
                  </a:lnTo>
                  <a:lnTo>
                    <a:pt x="446" y="18"/>
                  </a:lnTo>
                  <a:lnTo>
                    <a:pt x="484" y="8"/>
                  </a:lnTo>
                  <a:lnTo>
                    <a:pt x="521" y="2"/>
                  </a:lnTo>
                  <a:lnTo>
                    <a:pt x="5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57" name="Freeform 14"/>
          <p:cNvSpPr>
            <a:spLocks noEditPoints="1"/>
          </p:cNvSpPr>
          <p:nvPr/>
        </p:nvSpPr>
        <p:spPr bwMode="auto">
          <a:xfrm>
            <a:off x="6143742" y="1995172"/>
            <a:ext cx="557494" cy="538703"/>
          </a:xfrm>
          <a:custGeom>
            <a:avLst/>
            <a:gdLst>
              <a:gd name="T0" fmla="*/ 1853 w 3318"/>
              <a:gd name="T1" fmla="*/ 3017 h 3302"/>
              <a:gd name="T2" fmla="*/ 1682 w 3318"/>
              <a:gd name="T3" fmla="*/ 3117 h 3302"/>
              <a:gd name="T4" fmla="*/ 1505 w 3318"/>
              <a:gd name="T5" fmla="*/ 3108 h 3302"/>
              <a:gd name="T6" fmla="*/ 1605 w 3318"/>
              <a:gd name="T7" fmla="*/ 3159 h 3302"/>
              <a:gd name="T8" fmla="*/ 1831 w 3318"/>
              <a:gd name="T9" fmla="*/ 3185 h 3302"/>
              <a:gd name="T10" fmla="*/ 2045 w 3318"/>
              <a:gd name="T11" fmla="*/ 3046 h 3302"/>
              <a:gd name="T12" fmla="*/ 299 w 3318"/>
              <a:gd name="T13" fmla="*/ 1197 h 3302"/>
              <a:gd name="T14" fmla="*/ 258 w 3318"/>
              <a:gd name="T15" fmla="*/ 1233 h 3302"/>
              <a:gd name="T16" fmla="*/ 131 w 3318"/>
              <a:gd name="T17" fmla="*/ 1423 h 3302"/>
              <a:gd name="T18" fmla="*/ 154 w 3318"/>
              <a:gd name="T19" fmla="*/ 1644 h 3302"/>
              <a:gd name="T20" fmla="*/ 228 w 3318"/>
              <a:gd name="T21" fmla="*/ 1783 h 3302"/>
              <a:gd name="T22" fmla="*/ 205 w 3318"/>
              <a:gd name="T23" fmla="*/ 1602 h 3302"/>
              <a:gd name="T24" fmla="*/ 257 w 3318"/>
              <a:gd name="T25" fmla="*/ 1454 h 3302"/>
              <a:gd name="T26" fmla="*/ 403 w 3318"/>
              <a:gd name="T27" fmla="*/ 1373 h 3302"/>
              <a:gd name="T28" fmla="*/ 479 w 3318"/>
              <a:gd name="T29" fmla="*/ 1061 h 3302"/>
              <a:gd name="T30" fmla="*/ 741 w 3318"/>
              <a:gd name="T31" fmla="*/ 1353 h 3302"/>
              <a:gd name="T32" fmla="*/ 766 w 3318"/>
              <a:gd name="T33" fmla="*/ 1587 h 3302"/>
              <a:gd name="T34" fmla="*/ 621 w 3318"/>
              <a:gd name="T35" fmla="*/ 1759 h 3302"/>
              <a:gd name="T36" fmla="*/ 657 w 3318"/>
              <a:gd name="T37" fmla="*/ 1989 h 3302"/>
              <a:gd name="T38" fmla="*/ 921 w 3318"/>
              <a:gd name="T39" fmla="*/ 2308 h 3302"/>
              <a:gd name="T40" fmla="*/ 1244 w 3318"/>
              <a:gd name="T41" fmla="*/ 2599 h 3302"/>
              <a:gd name="T42" fmla="*/ 1504 w 3318"/>
              <a:gd name="T43" fmla="*/ 2702 h 3302"/>
              <a:gd name="T44" fmla="*/ 1673 w 3318"/>
              <a:gd name="T45" fmla="*/ 2557 h 3302"/>
              <a:gd name="T46" fmla="*/ 1883 w 3318"/>
              <a:gd name="T47" fmla="*/ 2531 h 3302"/>
              <a:gd name="T48" fmla="*/ 2200 w 3318"/>
              <a:gd name="T49" fmla="*/ 2762 h 3302"/>
              <a:gd name="T50" fmla="*/ 2237 w 3318"/>
              <a:gd name="T51" fmla="*/ 3009 h 3302"/>
              <a:gd name="T52" fmla="*/ 2073 w 3318"/>
              <a:gd name="T53" fmla="*/ 3202 h 3302"/>
              <a:gd name="T54" fmla="*/ 1788 w 3318"/>
              <a:gd name="T55" fmla="*/ 3299 h 3302"/>
              <a:gd name="T56" fmla="*/ 1245 w 3318"/>
              <a:gd name="T57" fmla="*/ 3105 h 3302"/>
              <a:gd name="T58" fmla="*/ 583 w 3318"/>
              <a:gd name="T59" fmla="*/ 2569 h 3302"/>
              <a:gd name="T60" fmla="*/ 126 w 3318"/>
              <a:gd name="T61" fmla="*/ 1919 h 3302"/>
              <a:gd name="T62" fmla="*/ 1 w 3318"/>
              <a:gd name="T63" fmla="*/ 1421 h 3302"/>
              <a:gd name="T64" fmla="*/ 139 w 3318"/>
              <a:gd name="T65" fmla="*/ 1185 h 3302"/>
              <a:gd name="T66" fmla="*/ 342 w 3318"/>
              <a:gd name="T67" fmla="*/ 1044 h 3302"/>
              <a:gd name="T68" fmla="*/ 2639 w 3318"/>
              <a:gd name="T69" fmla="*/ 727 h 3302"/>
              <a:gd name="T70" fmla="*/ 2697 w 3318"/>
              <a:gd name="T71" fmla="*/ 944 h 3302"/>
              <a:gd name="T72" fmla="*/ 2914 w 3318"/>
              <a:gd name="T73" fmla="*/ 888 h 3302"/>
              <a:gd name="T74" fmla="*/ 2858 w 3318"/>
              <a:gd name="T75" fmla="*/ 669 h 3302"/>
              <a:gd name="T76" fmla="*/ 2177 w 3318"/>
              <a:gd name="T77" fmla="*/ 705 h 3302"/>
              <a:gd name="T78" fmla="*/ 2197 w 3318"/>
              <a:gd name="T79" fmla="*/ 929 h 3302"/>
              <a:gd name="T80" fmla="*/ 2421 w 3318"/>
              <a:gd name="T81" fmla="*/ 910 h 3302"/>
              <a:gd name="T82" fmla="*/ 2402 w 3318"/>
              <a:gd name="T83" fmla="*/ 686 h 3302"/>
              <a:gd name="T84" fmla="*/ 1718 w 3318"/>
              <a:gd name="T85" fmla="*/ 686 h 3302"/>
              <a:gd name="T86" fmla="*/ 1699 w 3318"/>
              <a:gd name="T87" fmla="*/ 910 h 3302"/>
              <a:gd name="T88" fmla="*/ 1924 w 3318"/>
              <a:gd name="T89" fmla="*/ 929 h 3302"/>
              <a:gd name="T90" fmla="*/ 1944 w 3318"/>
              <a:gd name="T91" fmla="*/ 705 h 3302"/>
              <a:gd name="T92" fmla="*/ 2533 w 3318"/>
              <a:gd name="T93" fmla="*/ 21 h 3302"/>
              <a:gd name="T94" fmla="*/ 3094 w 3318"/>
              <a:gd name="T95" fmla="*/ 302 h 3302"/>
              <a:gd name="T96" fmla="*/ 3318 w 3318"/>
              <a:gd name="T97" fmla="*/ 807 h 3302"/>
              <a:gd name="T98" fmla="*/ 3094 w 3318"/>
              <a:gd name="T99" fmla="*/ 1312 h 3302"/>
              <a:gd name="T100" fmla="*/ 2533 w 3318"/>
              <a:gd name="T101" fmla="*/ 1593 h 3302"/>
              <a:gd name="T102" fmla="*/ 1992 w 3318"/>
              <a:gd name="T103" fmla="*/ 1713 h 3302"/>
              <a:gd name="T104" fmla="*/ 1521 w 3318"/>
              <a:gd name="T105" fmla="*/ 1813 h 3302"/>
              <a:gd name="T106" fmla="*/ 1584 w 3318"/>
              <a:gd name="T107" fmla="*/ 1381 h 3302"/>
              <a:gd name="T108" fmla="*/ 1291 w 3318"/>
              <a:gd name="T109" fmla="*/ 927 h 3302"/>
              <a:gd name="T110" fmla="*/ 1420 w 3318"/>
              <a:gd name="T111" fmla="*/ 400 h 3302"/>
              <a:gd name="T112" fmla="*/ 1919 w 3318"/>
              <a:gd name="T113" fmla="*/ 57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3318" h="3302">
                <a:moveTo>
                  <a:pt x="1903" y="2900"/>
                </a:moveTo>
                <a:lnTo>
                  <a:pt x="1902" y="2903"/>
                </a:lnTo>
                <a:lnTo>
                  <a:pt x="1899" y="2911"/>
                </a:lnTo>
                <a:lnTo>
                  <a:pt x="1895" y="2923"/>
                </a:lnTo>
                <a:lnTo>
                  <a:pt x="1889" y="2940"/>
                </a:lnTo>
                <a:lnTo>
                  <a:pt x="1883" y="2957"/>
                </a:lnTo>
                <a:lnTo>
                  <a:pt x="1875" y="2976"/>
                </a:lnTo>
                <a:lnTo>
                  <a:pt x="1865" y="2997"/>
                </a:lnTo>
                <a:lnTo>
                  <a:pt x="1853" y="3017"/>
                </a:lnTo>
                <a:lnTo>
                  <a:pt x="1838" y="3038"/>
                </a:lnTo>
                <a:lnTo>
                  <a:pt x="1820" y="3057"/>
                </a:lnTo>
                <a:lnTo>
                  <a:pt x="1798" y="3075"/>
                </a:lnTo>
                <a:lnTo>
                  <a:pt x="1773" y="3090"/>
                </a:lnTo>
                <a:lnTo>
                  <a:pt x="1752" y="3100"/>
                </a:lnTo>
                <a:lnTo>
                  <a:pt x="1728" y="3107"/>
                </a:lnTo>
                <a:lnTo>
                  <a:pt x="1713" y="3111"/>
                </a:lnTo>
                <a:lnTo>
                  <a:pt x="1697" y="3114"/>
                </a:lnTo>
                <a:lnTo>
                  <a:pt x="1682" y="3117"/>
                </a:lnTo>
                <a:lnTo>
                  <a:pt x="1658" y="3119"/>
                </a:lnTo>
                <a:lnTo>
                  <a:pt x="1635" y="3120"/>
                </a:lnTo>
                <a:lnTo>
                  <a:pt x="1614" y="3120"/>
                </a:lnTo>
                <a:lnTo>
                  <a:pt x="1593" y="3119"/>
                </a:lnTo>
                <a:lnTo>
                  <a:pt x="1568" y="3117"/>
                </a:lnTo>
                <a:lnTo>
                  <a:pt x="1545" y="3114"/>
                </a:lnTo>
                <a:lnTo>
                  <a:pt x="1527" y="3111"/>
                </a:lnTo>
                <a:lnTo>
                  <a:pt x="1514" y="3109"/>
                </a:lnTo>
                <a:lnTo>
                  <a:pt x="1505" y="3108"/>
                </a:lnTo>
                <a:lnTo>
                  <a:pt x="1502" y="3107"/>
                </a:lnTo>
                <a:lnTo>
                  <a:pt x="1504" y="3108"/>
                </a:lnTo>
                <a:lnTo>
                  <a:pt x="1508" y="3111"/>
                </a:lnTo>
                <a:lnTo>
                  <a:pt x="1515" y="3114"/>
                </a:lnTo>
                <a:lnTo>
                  <a:pt x="1524" y="3119"/>
                </a:lnTo>
                <a:lnTo>
                  <a:pt x="1540" y="3128"/>
                </a:lnTo>
                <a:lnTo>
                  <a:pt x="1560" y="3139"/>
                </a:lnTo>
                <a:lnTo>
                  <a:pt x="1585" y="3150"/>
                </a:lnTo>
                <a:lnTo>
                  <a:pt x="1605" y="3159"/>
                </a:lnTo>
                <a:lnTo>
                  <a:pt x="1628" y="3167"/>
                </a:lnTo>
                <a:lnTo>
                  <a:pt x="1652" y="3174"/>
                </a:lnTo>
                <a:lnTo>
                  <a:pt x="1678" y="3181"/>
                </a:lnTo>
                <a:lnTo>
                  <a:pt x="1696" y="3185"/>
                </a:lnTo>
                <a:lnTo>
                  <a:pt x="1715" y="3188"/>
                </a:lnTo>
                <a:lnTo>
                  <a:pt x="1735" y="3190"/>
                </a:lnTo>
                <a:lnTo>
                  <a:pt x="1767" y="3192"/>
                </a:lnTo>
                <a:lnTo>
                  <a:pt x="1799" y="3189"/>
                </a:lnTo>
                <a:lnTo>
                  <a:pt x="1831" y="3185"/>
                </a:lnTo>
                <a:lnTo>
                  <a:pt x="1863" y="3176"/>
                </a:lnTo>
                <a:lnTo>
                  <a:pt x="1893" y="3165"/>
                </a:lnTo>
                <a:lnTo>
                  <a:pt x="1923" y="3150"/>
                </a:lnTo>
                <a:lnTo>
                  <a:pt x="1950" y="3134"/>
                </a:lnTo>
                <a:lnTo>
                  <a:pt x="1974" y="3116"/>
                </a:lnTo>
                <a:lnTo>
                  <a:pt x="1996" y="3098"/>
                </a:lnTo>
                <a:lnTo>
                  <a:pt x="2015" y="3079"/>
                </a:lnTo>
                <a:lnTo>
                  <a:pt x="2031" y="3062"/>
                </a:lnTo>
                <a:lnTo>
                  <a:pt x="2045" y="3046"/>
                </a:lnTo>
                <a:lnTo>
                  <a:pt x="2057" y="3033"/>
                </a:lnTo>
                <a:lnTo>
                  <a:pt x="2066" y="3021"/>
                </a:lnTo>
                <a:lnTo>
                  <a:pt x="2073" y="3013"/>
                </a:lnTo>
                <a:lnTo>
                  <a:pt x="2078" y="3006"/>
                </a:lnTo>
                <a:lnTo>
                  <a:pt x="2081" y="3003"/>
                </a:lnTo>
                <a:lnTo>
                  <a:pt x="2082" y="3001"/>
                </a:lnTo>
                <a:lnTo>
                  <a:pt x="1903" y="2900"/>
                </a:lnTo>
                <a:close/>
                <a:moveTo>
                  <a:pt x="300" y="1197"/>
                </a:moveTo>
                <a:lnTo>
                  <a:pt x="299" y="1197"/>
                </a:lnTo>
                <a:lnTo>
                  <a:pt x="298" y="1199"/>
                </a:lnTo>
                <a:lnTo>
                  <a:pt x="296" y="1201"/>
                </a:lnTo>
                <a:lnTo>
                  <a:pt x="294" y="1202"/>
                </a:lnTo>
                <a:lnTo>
                  <a:pt x="292" y="1204"/>
                </a:lnTo>
                <a:lnTo>
                  <a:pt x="290" y="1206"/>
                </a:lnTo>
                <a:lnTo>
                  <a:pt x="287" y="1209"/>
                </a:lnTo>
                <a:lnTo>
                  <a:pt x="283" y="1212"/>
                </a:lnTo>
                <a:lnTo>
                  <a:pt x="271" y="1221"/>
                </a:lnTo>
                <a:lnTo>
                  <a:pt x="258" y="1233"/>
                </a:lnTo>
                <a:lnTo>
                  <a:pt x="243" y="1247"/>
                </a:lnTo>
                <a:lnTo>
                  <a:pt x="226" y="1263"/>
                </a:lnTo>
                <a:lnTo>
                  <a:pt x="207" y="1284"/>
                </a:lnTo>
                <a:lnTo>
                  <a:pt x="189" y="1306"/>
                </a:lnTo>
                <a:lnTo>
                  <a:pt x="171" y="1331"/>
                </a:lnTo>
                <a:lnTo>
                  <a:pt x="155" y="1360"/>
                </a:lnTo>
                <a:lnTo>
                  <a:pt x="146" y="1380"/>
                </a:lnTo>
                <a:lnTo>
                  <a:pt x="138" y="1401"/>
                </a:lnTo>
                <a:lnTo>
                  <a:pt x="131" y="1423"/>
                </a:lnTo>
                <a:lnTo>
                  <a:pt x="127" y="1446"/>
                </a:lnTo>
                <a:lnTo>
                  <a:pt x="124" y="1468"/>
                </a:lnTo>
                <a:lnTo>
                  <a:pt x="123" y="1490"/>
                </a:lnTo>
                <a:lnTo>
                  <a:pt x="123" y="1512"/>
                </a:lnTo>
                <a:lnTo>
                  <a:pt x="125" y="1533"/>
                </a:lnTo>
                <a:lnTo>
                  <a:pt x="128" y="1553"/>
                </a:lnTo>
                <a:lnTo>
                  <a:pt x="134" y="1583"/>
                </a:lnTo>
                <a:lnTo>
                  <a:pt x="141" y="1611"/>
                </a:lnTo>
                <a:lnTo>
                  <a:pt x="154" y="1644"/>
                </a:lnTo>
                <a:lnTo>
                  <a:pt x="167" y="1675"/>
                </a:lnTo>
                <a:lnTo>
                  <a:pt x="180" y="1702"/>
                </a:lnTo>
                <a:lnTo>
                  <a:pt x="193" y="1725"/>
                </a:lnTo>
                <a:lnTo>
                  <a:pt x="205" y="1746"/>
                </a:lnTo>
                <a:lnTo>
                  <a:pt x="214" y="1761"/>
                </a:lnTo>
                <a:lnTo>
                  <a:pt x="220" y="1770"/>
                </a:lnTo>
                <a:lnTo>
                  <a:pt x="224" y="1777"/>
                </a:lnTo>
                <a:lnTo>
                  <a:pt x="227" y="1781"/>
                </a:lnTo>
                <a:lnTo>
                  <a:pt x="228" y="1783"/>
                </a:lnTo>
                <a:lnTo>
                  <a:pt x="227" y="1780"/>
                </a:lnTo>
                <a:lnTo>
                  <a:pt x="225" y="1771"/>
                </a:lnTo>
                <a:lnTo>
                  <a:pt x="222" y="1758"/>
                </a:lnTo>
                <a:lnTo>
                  <a:pt x="219" y="1740"/>
                </a:lnTo>
                <a:lnTo>
                  <a:pt x="214" y="1717"/>
                </a:lnTo>
                <a:lnTo>
                  <a:pt x="211" y="1692"/>
                </a:lnTo>
                <a:lnTo>
                  <a:pt x="207" y="1664"/>
                </a:lnTo>
                <a:lnTo>
                  <a:pt x="206" y="1633"/>
                </a:lnTo>
                <a:lnTo>
                  <a:pt x="205" y="1602"/>
                </a:lnTo>
                <a:lnTo>
                  <a:pt x="208" y="1577"/>
                </a:lnTo>
                <a:lnTo>
                  <a:pt x="211" y="1552"/>
                </a:lnTo>
                <a:lnTo>
                  <a:pt x="215" y="1537"/>
                </a:lnTo>
                <a:lnTo>
                  <a:pt x="219" y="1522"/>
                </a:lnTo>
                <a:lnTo>
                  <a:pt x="224" y="1507"/>
                </a:lnTo>
                <a:lnTo>
                  <a:pt x="230" y="1494"/>
                </a:lnTo>
                <a:lnTo>
                  <a:pt x="237" y="1481"/>
                </a:lnTo>
                <a:lnTo>
                  <a:pt x="244" y="1469"/>
                </a:lnTo>
                <a:lnTo>
                  <a:pt x="257" y="1454"/>
                </a:lnTo>
                <a:lnTo>
                  <a:pt x="270" y="1440"/>
                </a:lnTo>
                <a:lnTo>
                  <a:pt x="285" y="1429"/>
                </a:lnTo>
                <a:lnTo>
                  <a:pt x="300" y="1418"/>
                </a:lnTo>
                <a:lnTo>
                  <a:pt x="315" y="1409"/>
                </a:lnTo>
                <a:lnTo>
                  <a:pt x="330" y="1402"/>
                </a:lnTo>
                <a:lnTo>
                  <a:pt x="359" y="1390"/>
                </a:lnTo>
                <a:lnTo>
                  <a:pt x="384" y="1381"/>
                </a:lnTo>
                <a:lnTo>
                  <a:pt x="395" y="1376"/>
                </a:lnTo>
                <a:lnTo>
                  <a:pt x="403" y="1373"/>
                </a:lnTo>
                <a:lnTo>
                  <a:pt x="406" y="1372"/>
                </a:lnTo>
                <a:lnTo>
                  <a:pt x="408" y="1371"/>
                </a:lnTo>
                <a:lnTo>
                  <a:pt x="410" y="1370"/>
                </a:lnTo>
                <a:lnTo>
                  <a:pt x="410" y="1370"/>
                </a:lnTo>
                <a:lnTo>
                  <a:pt x="300" y="1197"/>
                </a:lnTo>
                <a:close/>
                <a:moveTo>
                  <a:pt x="394" y="1039"/>
                </a:moveTo>
                <a:lnTo>
                  <a:pt x="421" y="1042"/>
                </a:lnTo>
                <a:lnTo>
                  <a:pt x="449" y="1049"/>
                </a:lnTo>
                <a:lnTo>
                  <a:pt x="479" y="1061"/>
                </a:lnTo>
                <a:lnTo>
                  <a:pt x="508" y="1077"/>
                </a:lnTo>
                <a:lnTo>
                  <a:pt x="539" y="1099"/>
                </a:lnTo>
                <a:lnTo>
                  <a:pt x="570" y="1126"/>
                </a:lnTo>
                <a:lnTo>
                  <a:pt x="602" y="1159"/>
                </a:lnTo>
                <a:lnTo>
                  <a:pt x="635" y="1198"/>
                </a:lnTo>
                <a:lnTo>
                  <a:pt x="669" y="1240"/>
                </a:lnTo>
                <a:lnTo>
                  <a:pt x="698" y="1281"/>
                </a:lnTo>
                <a:lnTo>
                  <a:pt x="721" y="1318"/>
                </a:lnTo>
                <a:lnTo>
                  <a:pt x="741" y="1353"/>
                </a:lnTo>
                <a:lnTo>
                  <a:pt x="757" y="1385"/>
                </a:lnTo>
                <a:lnTo>
                  <a:pt x="769" y="1416"/>
                </a:lnTo>
                <a:lnTo>
                  <a:pt x="778" y="1445"/>
                </a:lnTo>
                <a:lnTo>
                  <a:pt x="783" y="1472"/>
                </a:lnTo>
                <a:lnTo>
                  <a:pt x="785" y="1498"/>
                </a:lnTo>
                <a:lnTo>
                  <a:pt x="784" y="1521"/>
                </a:lnTo>
                <a:lnTo>
                  <a:pt x="781" y="1544"/>
                </a:lnTo>
                <a:lnTo>
                  <a:pt x="775" y="1566"/>
                </a:lnTo>
                <a:lnTo>
                  <a:pt x="766" y="1587"/>
                </a:lnTo>
                <a:lnTo>
                  <a:pt x="756" y="1607"/>
                </a:lnTo>
                <a:lnTo>
                  <a:pt x="744" y="1626"/>
                </a:lnTo>
                <a:lnTo>
                  <a:pt x="730" y="1645"/>
                </a:lnTo>
                <a:lnTo>
                  <a:pt x="714" y="1664"/>
                </a:lnTo>
                <a:lnTo>
                  <a:pt x="697" y="1682"/>
                </a:lnTo>
                <a:lnTo>
                  <a:pt x="680" y="1700"/>
                </a:lnTo>
                <a:lnTo>
                  <a:pt x="661" y="1719"/>
                </a:lnTo>
                <a:lnTo>
                  <a:pt x="641" y="1739"/>
                </a:lnTo>
                <a:lnTo>
                  <a:pt x="621" y="1759"/>
                </a:lnTo>
                <a:lnTo>
                  <a:pt x="607" y="1776"/>
                </a:lnTo>
                <a:lnTo>
                  <a:pt x="599" y="1796"/>
                </a:lnTo>
                <a:lnTo>
                  <a:pt x="595" y="1818"/>
                </a:lnTo>
                <a:lnTo>
                  <a:pt x="596" y="1842"/>
                </a:lnTo>
                <a:lnTo>
                  <a:pt x="600" y="1868"/>
                </a:lnTo>
                <a:lnTo>
                  <a:pt x="609" y="1897"/>
                </a:lnTo>
                <a:lnTo>
                  <a:pt x="621" y="1926"/>
                </a:lnTo>
                <a:lnTo>
                  <a:pt x="637" y="1957"/>
                </a:lnTo>
                <a:lnTo>
                  <a:pt x="657" y="1989"/>
                </a:lnTo>
                <a:lnTo>
                  <a:pt x="678" y="2022"/>
                </a:lnTo>
                <a:lnTo>
                  <a:pt x="702" y="2057"/>
                </a:lnTo>
                <a:lnTo>
                  <a:pt x="729" y="2092"/>
                </a:lnTo>
                <a:lnTo>
                  <a:pt x="757" y="2127"/>
                </a:lnTo>
                <a:lnTo>
                  <a:pt x="787" y="2163"/>
                </a:lnTo>
                <a:lnTo>
                  <a:pt x="819" y="2200"/>
                </a:lnTo>
                <a:lnTo>
                  <a:pt x="853" y="2236"/>
                </a:lnTo>
                <a:lnTo>
                  <a:pt x="887" y="2272"/>
                </a:lnTo>
                <a:lnTo>
                  <a:pt x="921" y="2308"/>
                </a:lnTo>
                <a:lnTo>
                  <a:pt x="956" y="2345"/>
                </a:lnTo>
                <a:lnTo>
                  <a:pt x="992" y="2380"/>
                </a:lnTo>
                <a:lnTo>
                  <a:pt x="1028" y="2414"/>
                </a:lnTo>
                <a:lnTo>
                  <a:pt x="1064" y="2448"/>
                </a:lnTo>
                <a:lnTo>
                  <a:pt x="1101" y="2482"/>
                </a:lnTo>
                <a:lnTo>
                  <a:pt x="1137" y="2514"/>
                </a:lnTo>
                <a:lnTo>
                  <a:pt x="1172" y="2544"/>
                </a:lnTo>
                <a:lnTo>
                  <a:pt x="1209" y="2572"/>
                </a:lnTo>
                <a:lnTo>
                  <a:pt x="1244" y="2599"/>
                </a:lnTo>
                <a:lnTo>
                  <a:pt x="1278" y="2623"/>
                </a:lnTo>
                <a:lnTo>
                  <a:pt x="1311" y="2645"/>
                </a:lnTo>
                <a:lnTo>
                  <a:pt x="1343" y="2664"/>
                </a:lnTo>
                <a:lnTo>
                  <a:pt x="1374" y="2679"/>
                </a:lnTo>
                <a:lnTo>
                  <a:pt x="1404" y="2692"/>
                </a:lnTo>
                <a:lnTo>
                  <a:pt x="1432" y="2700"/>
                </a:lnTo>
                <a:lnTo>
                  <a:pt x="1458" y="2705"/>
                </a:lnTo>
                <a:lnTo>
                  <a:pt x="1482" y="2706"/>
                </a:lnTo>
                <a:lnTo>
                  <a:pt x="1504" y="2702"/>
                </a:lnTo>
                <a:lnTo>
                  <a:pt x="1524" y="2693"/>
                </a:lnTo>
                <a:lnTo>
                  <a:pt x="1541" y="2680"/>
                </a:lnTo>
                <a:lnTo>
                  <a:pt x="1560" y="2660"/>
                </a:lnTo>
                <a:lnTo>
                  <a:pt x="1581" y="2641"/>
                </a:lnTo>
                <a:lnTo>
                  <a:pt x="1599" y="2621"/>
                </a:lnTo>
                <a:lnTo>
                  <a:pt x="1618" y="2603"/>
                </a:lnTo>
                <a:lnTo>
                  <a:pt x="1636" y="2587"/>
                </a:lnTo>
                <a:lnTo>
                  <a:pt x="1655" y="2571"/>
                </a:lnTo>
                <a:lnTo>
                  <a:pt x="1673" y="2557"/>
                </a:lnTo>
                <a:lnTo>
                  <a:pt x="1693" y="2545"/>
                </a:lnTo>
                <a:lnTo>
                  <a:pt x="1712" y="2534"/>
                </a:lnTo>
                <a:lnTo>
                  <a:pt x="1733" y="2526"/>
                </a:lnTo>
                <a:lnTo>
                  <a:pt x="1756" y="2520"/>
                </a:lnTo>
                <a:lnTo>
                  <a:pt x="1778" y="2516"/>
                </a:lnTo>
                <a:lnTo>
                  <a:pt x="1802" y="2516"/>
                </a:lnTo>
                <a:lnTo>
                  <a:pt x="1827" y="2518"/>
                </a:lnTo>
                <a:lnTo>
                  <a:pt x="1854" y="2523"/>
                </a:lnTo>
                <a:lnTo>
                  <a:pt x="1883" y="2531"/>
                </a:lnTo>
                <a:lnTo>
                  <a:pt x="1913" y="2544"/>
                </a:lnTo>
                <a:lnTo>
                  <a:pt x="1947" y="2559"/>
                </a:lnTo>
                <a:lnTo>
                  <a:pt x="1982" y="2579"/>
                </a:lnTo>
                <a:lnTo>
                  <a:pt x="2019" y="2603"/>
                </a:lnTo>
                <a:lnTo>
                  <a:pt x="2058" y="2632"/>
                </a:lnTo>
                <a:lnTo>
                  <a:pt x="2101" y="2665"/>
                </a:lnTo>
                <a:lnTo>
                  <a:pt x="2141" y="2698"/>
                </a:lnTo>
                <a:lnTo>
                  <a:pt x="2173" y="2731"/>
                </a:lnTo>
                <a:lnTo>
                  <a:pt x="2200" y="2762"/>
                </a:lnTo>
                <a:lnTo>
                  <a:pt x="2222" y="2794"/>
                </a:lnTo>
                <a:lnTo>
                  <a:pt x="2238" y="2823"/>
                </a:lnTo>
                <a:lnTo>
                  <a:pt x="2249" y="2852"/>
                </a:lnTo>
                <a:lnTo>
                  <a:pt x="2256" y="2880"/>
                </a:lnTo>
                <a:lnTo>
                  <a:pt x="2259" y="2907"/>
                </a:lnTo>
                <a:lnTo>
                  <a:pt x="2258" y="2934"/>
                </a:lnTo>
                <a:lnTo>
                  <a:pt x="2254" y="2960"/>
                </a:lnTo>
                <a:lnTo>
                  <a:pt x="2247" y="2985"/>
                </a:lnTo>
                <a:lnTo>
                  <a:pt x="2237" y="3009"/>
                </a:lnTo>
                <a:lnTo>
                  <a:pt x="2224" y="3033"/>
                </a:lnTo>
                <a:lnTo>
                  <a:pt x="2209" y="3056"/>
                </a:lnTo>
                <a:lnTo>
                  <a:pt x="2193" y="3078"/>
                </a:lnTo>
                <a:lnTo>
                  <a:pt x="2174" y="3101"/>
                </a:lnTo>
                <a:lnTo>
                  <a:pt x="2155" y="3122"/>
                </a:lnTo>
                <a:lnTo>
                  <a:pt x="2135" y="3143"/>
                </a:lnTo>
                <a:lnTo>
                  <a:pt x="2114" y="3163"/>
                </a:lnTo>
                <a:lnTo>
                  <a:pt x="2093" y="3183"/>
                </a:lnTo>
                <a:lnTo>
                  <a:pt x="2073" y="3202"/>
                </a:lnTo>
                <a:lnTo>
                  <a:pt x="2053" y="3221"/>
                </a:lnTo>
                <a:lnTo>
                  <a:pt x="2034" y="3241"/>
                </a:lnTo>
                <a:lnTo>
                  <a:pt x="2012" y="3260"/>
                </a:lnTo>
                <a:lnTo>
                  <a:pt x="1984" y="3275"/>
                </a:lnTo>
                <a:lnTo>
                  <a:pt x="1953" y="3287"/>
                </a:lnTo>
                <a:lnTo>
                  <a:pt x="1917" y="3295"/>
                </a:lnTo>
                <a:lnTo>
                  <a:pt x="1878" y="3300"/>
                </a:lnTo>
                <a:lnTo>
                  <a:pt x="1835" y="3302"/>
                </a:lnTo>
                <a:lnTo>
                  <a:pt x="1788" y="3299"/>
                </a:lnTo>
                <a:lnTo>
                  <a:pt x="1738" y="3293"/>
                </a:lnTo>
                <a:lnTo>
                  <a:pt x="1685" y="3284"/>
                </a:lnTo>
                <a:lnTo>
                  <a:pt x="1630" y="3270"/>
                </a:lnTo>
                <a:lnTo>
                  <a:pt x="1572" y="3253"/>
                </a:lnTo>
                <a:lnTo>
                  <a:pt x="1510" y="3230"/>
                </a:lnTo>
                <a:lnTo>
                  <a:pt x="1447" y="3205"/>
                </a:lnTo>
                <a:lnTo>
                  <a:pt x="1381" y="3176"/>
                </a:lnTo>
                <a:lnTo>
                  <a:pt x="1314" y="3142"/>
                </a:lnTo>
                <a:lnTo>
                  <a:pt x="1245" y="3105"/>
                </a:lnTo>
                <a:lnTo>
                  <a:pt x="1174" y="3062"/>
                </a:lnTo>
                <a:lnTo>
                  <a:pt x="1103" y="3016"/>
                </a:lnTo>
                <a:lnTo>
                  <a:pt x="1031" y="2966"/>
                </a:lnTo>
                <a:lnTo>
                  <a:pt x="956" y="2910"/>
                </a:lnTo>
                <a:lnTo>
                  <a:pt x="882" y="2851"/>
                </a:lnTo>
                <a:lnTo>
                  <a:pt x="806" y="2787"/>
                </a:lnTo>
                <a:lnTo>
                  <a:pt x="732" y="2718"/>
                </a:lnTo>
                <a:lnTo>
                  <a:pt x="656" y="2645"/>
                </a:lnTo>
                <a:lnTo>
                  <a:pt x="583" y="2569"/>
                </a:lnTo>
                <a:lnTo>
                  <a:pt x="515" y="2494"/>
                </a:lnTo>
                <a:lnTo>
                  <a:pt x="450" y="2419"/>
                </a:lnTo>
                <a:lnTo>
                  <a:pt x="391" y="2345"/>
                </a:lnTo>
                <a:lnTo>
                  <a:pt x="336" y="2270"/>
                </a:lnTo>
                <a:lnTo>
                  <a:pt x="286" y="2198"/>
                </a:lnTo>
                <a:lnTo>
                  <a:pt x="239" y="2125"/>
                </a:lnTo>
                <a:lnTo>
                  <a:pt x="197" y="2055"/>
                </a:lnTo>
                <a:lnTo>
                  <a:pt x="159" y="1986"/>
                </a:lnTo>
                <a:lnTo>
                  <a:pt x="126" y="1919"/>
                </a:lnTo>
                <a:lnTo>
                  <a:pt x="97" y="1853"/>
                </a:lnTo>
                <a:lnTo>
                  <a:pt x="70" y="1790"/>
                </a:lnTo>
                <a:lnTo>
                  <a:pt x="49" y="1729"/>
                </a:lnTo>
                <a:lnTo>
                  <a:pt x="32" y="1670"/>
                </a:lnTo>
                <a:lnTo>
                  <a:pt x="18" y="1614"/>
                </a:lnTo>
                <a:lnTo>
                  <a:pt x="8" y="1561"/>
                </a:lnTo>
                <a:lnTo>
                  <a:pt x="2" y="1511"/>
                </a:lnTo>
                <a:lnTo>
                  <a:pt x="0" y="1465"/>
                </a:lnTo>
                <a:lnTo>
                  <a:pt x="1" y="1421"/>
                </a:lnTo>
                <a:lnTo>
                  <a:pt x="6" y="1382"/>
                </a:lnTo>
                <a:lnTo>
                  <a:pt x="15" y="1347"/>
                </a:lnTo>
                <a:lnTo>
                  <a:pt x="27" y="1315"/>
                </a:lnTo>
                <a:lnTo>
                  <a:pt x="42" y="1288"/>
                </a:lnTo>
                <a:lnTo>
                  <a:pt x="61" y="1264"/>
                </a:lnTo>
                <a:lnTo>
                  <a:pt x="79" y="1245"/>
                </a:lnTo>
                <a:lnTo>
                  <a:pt x="99" y="1226"/>
                </a:lnTo>
                <a:lnTo>
                  <a:pt x="119" y="1205"/>
                </a:lnTo>
                <a:lnTo>
                  <a:pt x="139" y="1185"/>
                </a:lnTo>
                <a:lnTo>
                  <a:pt x="159" y="1164"/>
                </a:lnTo>
                <a:lnTo>
                  <a:pt x="180" y="1144"/>
                </a:lnTo>
                <a:lnTo>
                  <a:pt x="201" y="1124"/>
                </a:lnTo>
                <a:lnTo>
                  <a:pt x="223" y="1106"/>
                </a:lnTo>
                <a:lnTo>
                  <a:pt x="245" y="1090"/>
                </a:lnTo>
                <a:lnTo>
                  <a:pt x="268" y="1075"/>
                </a:lnTo>
                <a:lnTo>
                  <a:pt x="293" y="1062"/>
                </a:lnTo>
                <a:lnTo>
                  <a:pt x="317" y="1052"/>
                </a:lnTo>
                <a:lnTo>
                  <a:pt x="342" y="1044"/>
                </a:lnTo>
                <a:lnTo>
                  <a:pt x="367" y="1040"/>
                </a:lnTo>
                <a:lnTo>
                  <a:pt x="394" y="1039"/>
                </a:lnTo>
                <a:close/>
                <a:moveTo>
                  <a:pt x="2777" y="647"/>
                </a:moveTo>
                <a:lnTo>
                  <a:pt x="2748" y="650"/>
                </a:lnTo>
                <a:lnTo>
                  <a:pt x="2721" y="657"/>
                </a:lnTo>
                <a:lnTo>
                  <a:pt x="2697" y="669"/>
                </a:lnTo>
                <a:lnTo>
                  <a:pt x="2675" y="686"/>
                </a:lnTo>
                <a:lnTo>
                  <a:pt x="2655" y="705"/>
                </a:lnTo>
                <a:lnTo>
                  <a:pt x="2639" y="727"/>
                </a:lnTo>
                <a:lnTo>
                  <a:pt x="2627" y="751"/>
                </a:lnTo>
                <a:lnTo>
                  <a:pt x="2620" y="778"/>
                </a:lnTo>
                <a:lnTo>
                  <a:pt x="2617" y="807"/>
                </a:lnTo>
                <a:lnTo>
                  <a:pt x="2620" y="836"/>
                </a:lnTo>
                <a:lnTo>
                  <a:pt x="2627" y="863"/>
                </a:lnTo>
                <a:lnTo>
                  <a:pt x="2639" y="888"/>
                </a:lnTo>
                <a:lnTo>
                  <a:pt x="2655" y="910"/>
                </a:lnTo>
                <a:lnTo>
                  <a:pt x="2675" y="929"/>
                </a:lnTo>
                <a:lnTo>
                  <a:pt x="2697" y="944"/>
                </a:lnTo>
                <a:lnTo>
                  <a:pt x="2721" y="956"/>
                </a:lnTo>
                <a:lnTo>
                  <a:pt x="2748" y="963"/>
                </a:lnTo>
                <a:lnTo>
                  <a:pt x="2777" y="966"/>
                </a:lnTo>
                <a:lnTo>
                  <a:pt x="2805" y="963"/>
                </a:lnTo>
                <a:lnTo>
                  <a:pt x="2832" y="956"/>
                </a:lnTo>
                <a:lnTo>
                  <a:pt x="2858" y="944"/>
                </a:lnTo>
                <a:lnTo>
                  <a:pt x="2880" y="929"/>
                </a:lnTo>
                <a:lnTo>
                  <a:pt x="2899" y="910"/>
                </a:lnTo>
                <a:lnTo>
                  <a:pt x="2914" y="888"/>
                </a:lnTo>
                <a:lnTo>
                  <a:pt x="2926" y="863"/>
                </a:lnTo>
                <a:lnTo>
                  <a:pt x="2933" y="836"/>
                </a:lnTo>
                <a:lnTo>
                  <a:pt x="2936" y="807"/>
                </a:lnTo>
                <a:lnTo>
                  <a:pt x="2933" y="778"/>
                </a:lnTo>
                <a:lnTo>
                  <a:pt x="2926" y="751"/>
                </a:lnTo>
                <a:lnTo>
                  <a:pt x="2914" y="727"/>
                </a:lnTo>
                <a:lnTo>
                  <a:pt x="2899" y="705"/>
                </a:lnTo>
                <a:lnTo>
                  <a:pt x="2880" y="686"/>
                </a:lnTo>
                <a:lnTo>
                  <a:pt x="2858" y="669"/>
                </a:lnTo>
                <a:lnTo>
                  <a:pt x="2832" y="657"/>
                </a:lnTo>
                <a:lnTo>
                  <a:pt x="2805" y="650"/>
                </a:lnTo>
                <a:lnTo>
                  <a:pt x="2777" y="647"/>
                </a:lnTo>
                <a:close/>
                <a:moveTo>
                  <a:pt x="2299" y="647"/>
                </a:moveTo>
                <a:lnTo>
                  <a:pt x="2270" y="650"/>
                </a:lnTo>
                <a:lnTo>
                  <a:pt x="2243" y="657"/>
                </a:lnTo>
                <a:lnTo>
                  <a:pt x="2219" y="669"/>
                </a:lnTo>
                <a:lnTo>
                  <a:pt x="2197" y="686"/>
                </a:lnTo>
                <a:lnTo>
                  <a:pt x="2177" y="705"/>
                </a:lnTo>
                <a:lnTo>
                  <a:pt x="2162" y="727"/>
                </a:lnTo>
                <a:lnTo>
                  <a:pt x="2150" y="751"/>
                </a:lnTo>
                <a:lnTo>
                  <a:pt x="2143" y="778"/>
                </a:lnTo>
                <a:lnTo>
                  <a:pt x="2140" y="807"/>
                </a:lnTo>
                <a:lnTo>
                  <a:pt x="2143" y="836"/>
                </a:lnTo>
                <a:lnTo>
                  <a:pt x="2150" y="863"/>
                </a:lnTo>
                <a:lnTo>
                  <a:pt x="2162" y="888"/>
                </a:lnTo>
                <a:lnTo>
                  <a:pt x="2177" y="910"/>
                </a:lnTo>
                <a:lnTo>
                  <a:pt x="2197" y="929"/>
                </a:lnTo>
                <a:lnTo>
                  <a:pt x="2219" y="944"/>
                </a:lnTo>
                <a:lnTo>
                  <a:pt x="2243" y="956"/>
                </a:lnTo>
                <a:lnTo>
                  <a:pt x="2270" y="963"/>
                </a:lnTo>
                <a:lnTo>
                  <a:pt x="2299" y="966"/>
                </a:lnTo>
                <a:lnTo>
                  <a:pt x="2328" y="963"/>
                </a:lnTo>
                <a:lnTo>
                  <a:pt x="2355" y="956"/>
                </a:lnTo>
                <a:lnTo>
                  <a:pt x="2379" y="944"/>
                </a:lnTo>
                <a:lnTo>
                  <a:pt x="2402" y="929"/>
                </a:lnTo>
                <a:lnTo>
                  <a:pt x="2421" y="910"/>
                </a:lnTo>
                <a:lnTo>
                  <a:pt x="2436" y="888"/>
                </a:lnTo>
                <a:lnTo>
                  <a:pt x="2448" y="863"/>
                </a:lnTo>
                <a:lnTo>
                  <a:pt x="2455" y="836"/>
                </a:lnTo>
                <a:lnTo>
                  <a:pt x="2458" y="807"/>
                </a:lnTo>
                <a:lnTo>
                  <a:pt x="2455" y="778"/>
                </a:lnTo>
                <a:lnTo>
                  <a:pt x="2448" y="751"/>
                </a:lnTo>
                <a:lnTo>
                  <a:pt x="2436" y="727"/>
                </a:lnTo>
                <a:lnTo>
                  <a:pt x="2421" y="705"/>
                </a:lnTo>
                <a:lnTo>
                  <a:pt x="2402" y="686"/>
                </a:lnTo>
                <a:lnTo>
                  <a:pt x="2379" y="669"/>
                </a:lnTo>
                <a:lnTo>
                  <a:pt x="2355" y="657"/>
                </a:lnTo>
                <a:lnTo>
                  <a:pt x="2328" y="650"/>
                </a:lnTo>
                <a:lnTo>
                  <a:pt x="2299" y="647"/>
                </a:lnTo>
                <a:close/>
                <a:moveTo>
                  <a:pt x="1822" y="647"/>
                </a:moveTo>
                <a:lnTo>
                  <a:pt x="1793" y="650"/>
                </a:lnTo>
                <a:lnTo>
                  <a:pt x="1766" y="657"/>
                </a:lnTo>
                <a:lnTo>
                  <a:pt x="1741" y="669"/>
                </a:lnTo>
                <a:lnTo>
                  <a:pt x="1718" y="686"/>
                </a:lnTo>
                <a:lnTo>
                  <a:pt x="1699" y="705"/>
                </a:lnTo>
                <a:lnTo>
                  <a:pt x="1684" y="727"/>
                </a:lnTo>
                <a:lnTo>
                  <a:pt x="1672" y="751"/>
                </a:lnTo>
                <a:lnTo>
                  <a:pt x="1665" y="778"/>
                </a:lnTo>
                <a:lnTo>
                  <a:pt x="1662" y="807"/>
                </a:lnTo>
                <a:lnTo>
                  <a:pt x="1665" y="836"/>
                </a:lnTo>
                <a:lnTo>
                  <a:pt x="1672" y="863"/>
                </a:lnTo>
                <a:lnTo>
                  <a:pt x="1684" y="888"/>
                </a:lnTo>
                <a:lnTo>
                  <a:pt x="1699" y="910"/>
                </a:lnTo>
                <a:lnTo>
                  <a:pt x="1718" y="929"/>
                </a:lnTo>
                <a:lnTo>
                  <a:pt x="1741" y="944"/>
                </a:lnTo>
                <a:lnTo>
                  <a:pt x="1766" y="956"/>
                </a:lnTo>
                <a:lnTo>
                  <a:pt x="1793" y="963"/>
                </a:lnTo>
                <a:lnTo>
                  <a:pt x="1822" y="966"/>
                </a:lnTo>
                <a:lnTo>
                  <a:pt x="1850" y="963"/>
                </a:lnTo>
                <a:lnTo>
                  <a:pt x="1877" y="956"/>
                </a:lnTo>
                <a:lnTo>
                  <a:pt x="1901" y="944"/>
                </a:lnTo>
                <a:lnTo>
                  <a:pt x="1924" y="929"/>
                </a:lnTo>
                <a:lnTo>
                  <a:pt x="1944" y="910"/>
                </a:lnTo>
                <a:lnTo>
                  <a:pt x="1959" y="888"/>
                </a:lnTo>
                <a:lnTo>
                  <a:pt x="1971" y="863"/>
                </a:lnTo>
                <a:lnTo>
                  <a:pt x="1978" y="836"/>
                </a:lnTo>
                <a:lnTo>
                  <a:pt x="1981" y="807"/>
                </a:lnTo>
                <a:lnTo>
                  <a:pt x="1978" y="778"/>
                </a:lnTo>
                <a:lnTo>
                  <a:pt x="1971" y="751"/>
                </a:lnTo>
                <a:lnTo>
                  <a:pt x="1959" y="727"/>
                </a:lnTo>
                <a:lnTo>
                  <a:pt x="1944" y="705"/>
                </a:lnTo>
                <a:lnTo>
                  <a:pt x="1924" y="686"/>
                </a:lnTo>
                <a:lnTo>
                  <a:pt x="1901" y="669"/>
                </a:lnTo>
                <a:lnTo>
                  <a:pt x="1877" y="657"/>
                </a:lnTo>
                <a:lnTo>
                  <a:pt x="1850" y="650"/>
                </a:lnTo>
                <a:lnTo>
                  <a:pt x="1822" y="647"/>
                </a:lnTo>
                <a:close/>
                <a:moveTo>
                  <a:pt x="2299" y="0"/>
                </a:moveTo>
                <a:lnTo>
                  <a:pt x="2379" y="2"/>
                </a:lnTo>
                <a:lnTo>
                  <a:pt x="2456" y="9"/>
                </a:lnTo>
                <a:lnTo>
                  <a:pt x="2533" y="21"/>
                </a:lnTo>
                <a:lnTo>
                  <a:pt x="2606" y="37"/>
                </a:lnTo>
                <a:lnTo>
                  <a:pt x="2679" y="57"/>
                </a:lnTo>
                <a:lnTo>
                  <a:pt x="2747" y="82"/>
                </a:lnTo>
                <a:lnTo>
                  <a:pt x="2813" y="110"/>
                </a:lnTo>
                <a:lnTo>
                  <a:pt x="2877" y="142"/>
                </a:lnTo>
                <a:lnTo>
                  <a:pt x="2936" y="177"/>
                </a:lnTo>
                <a:lnTo>
                  <a:pt x="2993" y="215"/>
                </a:lnTo>
                <a:lnTo>
                  <a:pt x="3046" y="258"/>
                </a:lnTo>
                <a:lnTo>
                  <a:pt x="3094" y="302"/>
                </a:lnTo>
                <a:lnTo>
                  <a:pt x="3139" y="349"/>
                </a:lnTo>
                <a:lnTo>
                  <a:pt x="3179" y="400"/>
                </a:lnTo>
                <a:lnTo>
                  <a:pt x="3214" y="452"/>
                </a:lnTo>
                <a:lnTo>
                  <a:pt x="3246" y="506"/>
                </a:lnTo>
                <a:lnTo>
                  <a:pt x="3271" y="564"/>
                </a:lnTo>
                <a:lnTo>
                  <a:pt x="3291" y="622"/>
                </a:lnTo>
                <a:lnTo>
                  <a:pt x="3306" y="683"/>
                </a:lnTo>
                <a:lnTo>
                  <a:pt x="3315" y="744"/>
                </a:lnTo>
                <a:lnTo>
                  <a:pt x="3318" y="807"/>
                </a:lnTo>
                <a:lnTo>
                  <a:pt x="3315" y="870"/>
                </a:lnTo>
                <a:lnTo>
                  <a:pt x="3306" y="932"/>
                </a:lnTo>
                <a:lnTo>
                  <a:pt x="3291" y="993"/>
                </a:lnTo>
                <a:lnTo>
                  <a:pt x="3271" y="1051"/>
                </a:lnTo>
                <a:lnTo>
                  <a:pt x="3246" y="1107"/>
                </a:lnTo>
                <a:lnTo>
                  <a:pt x="3214" y="1162"/>
                </a:lnTo>
                <a:lnTo>
                  <a:pt x="3179" y="1214"/>
                </a:lnTo>
                <a:lnTo>
                  <a:pt x="3139" y="1264"/>
                </a:lnTo>
                <a:lnTo>
                  <a:pt x="3094" y="1312"/>
                </a:lnTo>
                <a:lnTo>
                  <a:pt x="3046" y="1357"/>
                </a:lnTo>
                <a:lnTo>
                  <a:pt x="2993" y="1398"/>
                </a:lnTo>
                <a:lnTo>
                  <a:pt x="2936" y="1437"/>
                </a:lnTo>
                <a:lnTo>
                  <a:pt x="2877" y="1473"/>
                </a:lnTo>
                <a:lnTo>
                  <a:pt x="2813" y="1504"/>
                </a:lnTo>
                <a:lnTo>
                  <a:pt x="2747" y="1532"/>
                </a:lnTo>
                <a:lnTo>
                  <a:pt x="2679" y="1556"/>
                </a:lnTo>
                <a:lnTo>
                  <a:pt x="2606" y="1577"/>
                </a:lnTo>
                <a:lnTo>
                  <a:pt x="2533" y="1593"/>
                </a:lnTo>
                <a:lnTo>
                  <a:pt x="2456" y="1605"/>
                </a:lnTo>
                <a:lnTo>
                  <a:pt x="2379" y="1612"/>
                </a:lnTo>
                <a:lnTo>
                  <a:pt x="2299" y="1615"/>
                </a:lnTo>
                <a:lnTo>
                  <a:pt x="2243" y="1613"/>
                </a:lnTo>
                <a:lnTo>
                  <a:pt x="2188" y="1609"/>
                </a:lnTo>
                <a:lnTo>
                  <a:pt x="2135" y="1603"/>
                </a:lnTo>
                <a:lnTo>
                  <a:pt x="2090" y="1644"/>
                </a:lnTo>
                <a:lnTo>
                  <a:pt x="2043" y="1680"/>
                </a:lnTo>
                <a:lnTo>
                  <a:pt x="1992" y="1713"/>
                </a:lnTo>
                <a:lnTo>
                  <a:pt x="1938" y="1744"/>
                </a:lnTo>
                <a:lnTo>
                  <a:pt x="1880" y="1769"/>
                </a:lnTo>
                <a:lnTo>
                  <a:pt x="1820" y="1792"/>
                </a:lnTo>
                <a:lnTo>
                  <a:pt x="1757" y="1811"/>
                </a:lnTo>
                <a:lnTo>
                  <a:pt x="1691" y="1826"/>
                </a:lnTo>
                <a:lnTo>
                  <a:pt x="1623" y="1839"/>
                </a:lnTo>
                <a:lnTo>
                  <a:pt x="1553" y="1849"/>
                </a:lnTo>
                <a:lnTo>
                  <a:pt x="1482" y="1856"/>
                </a:lnTo>
                <a:lnTo>
                  <a:pt x="1521" y="1813"/>
                </a:lnTo>
                <a:lnTo>
                  <a:pt x="1557" y="1766"/>
                </a:lnTo>
                <a:lnTo>
                  <a:pt x="1590" y="1716"/>
                </a:lnTo>
                <a:lnTo>
                  <a:pt x="1619" y="1665"/>
                </a:lnTo>
                <a:lnTo>
                  <a:pt x="1644" y="1612"/>
                </a:lnTo>
                <a:lnTo>
                  <a:pt x="1665" y="1558"/>
                </a:lnTo>
                <a:lnTo>
                  <a:pt x="1681" y="1506"/>
                </a:lnTo>
                <a:lnTo>
                  <a:pt x="1692" y="1455"/>
                </a:lnTo>
                <a:lnTo>
                  <a:pt x="1637" y="1419"/>
                </a:lnTo>
                <a:lnTo>
                  <a:pt x="1584" y="1381"/>
                </a:lnTo>
                <a:lnTo>
                  <a:pt x="1534" y="1340"/>
                </a:lnTo>
                <a:lnTo>
                  <a:pt x="1489" y="1296"/>
                </a:lnTo>
                <a:lnTo>
                  <a:pt x="1447" y="1249"/>
                </a:lnTo>
                <a:lnTo>
                  <a:pt x="1410" y="1201"/>
                </a:lnTo>
                <a:lnTo>
                  <a:pt x="1376" y="1150"/>
                </a:lnTo>
                <a:lnTo>
                  <a:pt x="1348" y="1096"/>
                </a:lnTo>
                <a:lnTo>
                  <a:pt x="1324" y="1042"/>
                </a:lnTo>
                <a:lnTo>
                  <a:pt x="1305" y="986"/>
                </a:lnTo>
                <a:lnTo>
                  <a:pt x="1291" y="927"/>
                </a:lnTo>
                <a:lnTo>
                  <a:pt x="1283" y="868"/>
                </a:lnTo>
                <a:lnTo>
                  <a:pt x="1280" y="807"/>
                </a:lnTo>
                <a:lnTo>
                  <a:pt x="1283" y="744"/>
                </a:lnTo>
                <a:lnTo>
                  <a:pt x="1292" y="683"/>
                </a:lnTo>
                <a:lnTo>
                  <a:pt x="1307" y="622"/>
                </a:lnTo>
                <a:lnTo>
                  <a:pt x="1327" y="564"/>
                </a:lnTo>
                <a:lnTo>
                  <a:pt x="1353" y="506"/>
                </a:lnTo>
                <a:lnTo>
                  <a:pt x="1384" y="452"/>
                </a:lnTo>
                <a:lnTo>
                  <a:pt x="1420" y="400"/>
                </a:lnTo>
                <a:lnTo>
                  <a:pt x="1459" y="349"/>
                </a:lnTo>
                <a:lnTo>
                  <a:pt x="1504" y="302"/>
                </a:lnTo>
                <a:lnTo>
                  <a:pt x="1552" y="258"/>
                </a:lnTo>
                <a:lnTo>
                  <a:pt x="1606" y="215"/>
                </a:lnTo>
                <a:lnTo>
                  <a:pt x="1662" y="177"/>
                </a:lnTo>
                <a:lnTo>
                  <a:pt x="1721" y="142"/>
                </a:lnTo>
                <a:lnTo>
                  <a:pt x="1785" y="110"/>
                </a:lnTo>
                <a:lnTo>
                  <a:pt x="1851" y="82"/>
                </a:lnTo>
                <a:lnTo>
                  <a:pt x="1919" y="57"/>
                </a:lnTo>
                <a:lnTo>
                  <a:pt x="1992" y="37"/>
                </a:lnTo>
                <a:lnTo>
                  <a:pt x="2065" y="21"/>
                </a:lnTo>
                <a:lnTo>
                  <a:pt x="2142" y="9"/>
                </a:lnTo>
                <a:lnTo>
                  <a:pt x="2219" y="2"/>
                </a:lnTo>
                <a:lnTo>
                  <a:pt x="22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prstClr val="black"/>
              </a:solidFill>
            </a:endParaRPr>
          </a:p>
        </p:txBody>
      </p:sp>
      <p:grpSp>
        <p:nvGrpSpPr>
          <p:cNvPr id="59" name="Group 17"/>
          <p:cNvGrpSpPr>
            <a:grpSpLocks noChangeAspect="1"/>
          </p:cNvGrpSpPr>
          <p:nvPr/>
        </p:nvGrpSpPr>
        <p:grpSpPr bwMode="auto">
          <a:xfrm>
            <a:off x="6173317" y="4270946"/>
            <a:ext cx="498345" cy="601506"/>
            <a:chOff x="4844" y="3534"/>
            <a:chExt cx="314" cy="379"/>
          </a:xfrm>
          <a:solidFill>
            <a:schemeClr val="bg1"/>
          </a:solidFill>
        </p:grpSpPr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5009" y="3778"/>
              <a:ext cx="21" cy="33"/>
            </a:xfrm>
            <a:custGeom>
              <a:avLst/>
              <a:gdLst>
                <a:gd name="T0" fmla="*/ 0 w 186"/>
                <a:gd name="T1" fmla="*/ 0 h 305"/>
                <a:gd name="T2" fmla="*/ 39 w 186"/>
                <a:gd name="T3" fmla="*/ 10 h 305"/>
                <a:gd name="T4" fmla="*/ 78 w 186"/>
                <a:gd name="T5" fmla="*/ 24 h 305"/>
                <a:gd name="T6" fmla="*/ 115 w 186"/>
                <a:gd name="T7" fmla="*/ 40 h 305"/>
                <a:gd name="T8" fmla="*/ 131 w 186"/>
                <a:gd name="T9" fmla="*/ 50 h 305"/>
                <a:gd name="T10" fmla="*/ 147 w 186"/>
                <a:gd name="T11" fmla="*/ 60 h 305"/>
                <a:gd name="T12" fmla="*/ 160 w 186"/>
                <a:gd name="T13" fmla="*/ 73 h 305"/>
                <a:gd name="T14" fmla="*/ 171 w 186"/>
                <a:gd name="T15" fmla="*/ 87 h 305"/>
                <a:gd name="T16" fmla="*/ 178 w 186"/>
                <a:gd name="T17" fmla="*/ 103 h 305"/>
                <a:gd name="T18" fmla="*/ 183 w 186"/>
                <a:gd name="T19" fmla="*/ 119 h 305"/>
                <a:gd name="T20" fmla="*/ 186 w 186"/>
                <a:gd name="T21" fmla="*/ 143 h 305"/>
                <a:gd name="T22" fmla="*/ 185 w 186"/>
                <a:gd name="T23" fmla="*/ 168 h 305"/>
                <a:gd name="T24" fmla="*/ 180 w 186"/>
                <a:gd name="T25" fmla="*/ 192 h 305"/>
                <a:gd name="T26" fmla="*/ 170 w 186"/>
                <a:gd name="T27" fmla="*/ 214 h 305"/>
                <a:gd name="T28" fmla="*/ 156 w 186"/>
                <a:gd name="T29" fmla="*/ 235 h 305"/>
                <a:gd name="T30" fmla="*/ 139 w 186"/>
                <a:gd name="T31" fmla="*/ 253 h 305"/>
                <a:gd name="T32" fmla="*/ 118 w 186"/>
                <a:gd name="T33" fmla="*/ 267 h 305"/>
                <a:gd name="T34" fmla="*/ 96 w 186"/>
                <a:gd name="T35" fmla="*/ 279 h 305"/>
                <a:gd name="T36" fmla="*/ 72 w 186"/>
                <a:gd name="T37" fmla="*/ 288 h 305"/>
                <a:gd name="T38" fmla="*/ 49 w 186"/>
                <a:gd name="T39" fmla="*/ 295 h 305"/>
                <a:gd name="T40" fmla="*/ 24 w 186"/>
                <a:gd name="T41" fmla="*/ 300 h 305"/>
                <a:gd name="T42" fmla="*/ 0 w 186"/>
                <a:gd name="T43" fmla="*/ 305 h 305"/>
                <a:gd name="T44" fmla="*/ 0 w 186"/>
                <a:gd name="T4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5">
                  <a:moveTo>
                    <a:pt x="0" y="0"/>
                  </a:moveTo>
                  <a:lnTo>
                    <a:pt x="39" y="10"/>
                  </a:lnTo>
                  <a:lnTo>
                    <a:pt x="78" y="24"/>
                  </a:lnTo>
                  <a:lnTo>
                    <a:pt x="115" y="40"/>
                  </a:lnTo>
                  <a:lnTo>
                    <a:pt x="131" y="50"/>
                  </a:lnTo>
                  <a:lnTo>
                    <a:pt x="147" y="60"/>
                  </a:lnTo>
                  <a:lnTo>
                    <a:pt x="160" y="73"/>
                  </a:lnTo>
                  <a:lnTo>
                    <a:pt x="171" y="87"/>
                  </a:lnTo>
                  <a:lnTo>
                    <a:pt x="178" y="103"/>
                  </a:lnTo>
                  <a:lnTo>
                    <a:pt x="183" y="119"/>
                  </a:lnTo>
                  <a:lnTo>
                    <a:pt x="186" y="143"/>
                  </a:lnTo>
                  <a:lnTo>
                    <a:pt x="185" y="168"/>
                  </a:lnTo>
                  <a:lnTo>
                    <a:pt x="180" y="192"/>
                  </a:lnTo>
                  <a:lnTo>
                    <a:pt x="170" y="214"/>
                  </a:lnTo>
                  <a:lnTo>
                    <a:pt x="156" y="235"/>
                  </a:lnTo>
                  <a:lnTo>
                    <a:pt x="139" y="253"/>
                  </a:lnTo>
                  <a:lnTo>
                    <a:pt x="118" y="267"/>
                  </a:lnTo>
                  <a:lnTo>
                    <a:pt x="96" y="279"/>
                  </a:lnTo>
                  <a:lnTo>
                    <a:pt x="72" y="288"/>
                  </a:lnTo>
                  <a:lnTo>
                    <a:pt x="49" y="295"/>
                  </a:lnTo>
                  <a:lnTo>
                    <a:pt x="24" y="300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973" y="3723"/>
              <a:ext cx="17" cy="31"/>
            </a:xfrm>
            <a:custGeom>
              <a:avLst/>
              <a:gdLst>
                <a:gd name="T0" fmla="*/ 152 w 152"/>
                <a:gd name="T1" fmla="*/ 0 h 276"/>
                <a:gd name="T2" fmla="*/ 152 w 152"/>
                <a:gd name="T3" fmla="*/ 276 h 276"/>
                <a:gd name="T4" fmla="*/ 124 w 152"/>
                <a:gd name="T5" fmla="*/ 267 h 276"/>
                <a:gd name="T6" fmla="*/ 98 w 152"/>
                <a:gd name="T7" fmla="*/ 258 h 276"/>
                <a:gd name="T8" fmla="*/ 70 w 152"/>
                <a:gd name="T9" fmla="*/ 244 h 276"/>
                <a:gd name="T10" fmla="*/ 43 w 152"/>
                <a:gd name="T11" fmla="*/ 229 h 276"/>
                <a:gd name="T12" fmla="*/ 29 w 152"/>
                <a:gd name="T13" fmla="*/ 217 h 276"/>
                <a:gd name="T14" fmla="*/ 17 w 152"/>
                <a:gd name="T15" fmla="*/ 205 h 276"/>
                <a:gd name="T16" fmla="*/ 7 w 152"/>
                <a:gd name="T17" fmla="*/ 188 h 276"/>
                <a:gd name="T18" fmla="*/ 2 w 152"/>
                <a:gd name="T19" fmla="*/ 170 h 276"/>
                <a:gd name="T20" fmla="*/ 0 w 152"/>
                <a:gd name="T21" fmla="*/ 149 h 276"/>
                <a:gd name="T22" fmla="*/ 0 w 152"/>
                <a:gd name="T23" fmla="*/ 129 h 276"/>
                <a:gd name="T24" fmla="*/ 4 w 152"/>
                <a:gd name="T25" fmla="*/ 111 h 276"/>
                <a:gd name="T26" fmla="*/ 10 w 152"/>
                <a:gd name="T27" fmla="*/ 92 h 276"/>
                <a:gd name="T28" fmla="*/ 21 w 152"/>
                <a:gd name="T29" fmla="*/ 75 h 276"/>
                <a:gd name="T30" fmla="*/ 36 w 152"/>
                <a:gd name="T31" fmla="*/ 56 h 276"/>
                <a:gd name="T32" fmla="*/ 57 w 152"/>
                <a:gd name="T33" fmla="*/ 39 h 276"/>
                <a:gd name="T34" fmla="*/ 79 w 152"/>
                <a:gd name="T35" fmla="*/ 26 h 276"/>
                <a:gd name="T36" fmla="*/ 102 w 152"/>
                <a:gd name="T37" fmla="*/ 14 h 276"/>
                <a:gd name="T38" fmla="*/ 127 w 152"/>
                <a:gd name="T39" fmla="*/ 6 h 276"/>
                <a:gd name="T40" fmla="*/ 152 w 152"/>
                <a:gd name="T4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276">
                  <a:moveTo>
                    <a:pt x="152" y="0"/>
                  </a:moveTo>
                  <a:lnTo>
                    <a:pt x="152" y="276"/>
                  </a:lnTo>
                  <a:lnTo>
                    <a:pt x="124" y="267"/>
                  </a:lnTo>
                  <a:lnTo>
                    <a:pt x="98" y="258"/>
                  </a:lnTo>
                  <a:lnTo>
                    <a:pt x="70" y="244"/>
                  </a:lnTo>
                  <a:lnTo>
                    <a:pt x="43" y="229"/>
                  </a:lnTo>
                  <a:lnTo>
                    <a:pt x="29" y="217"/>
                  </a:lnTo>
                  <a:lnTo>
                    <a:pt x="17" y="205"/>
                  </a:lnTo>
                  <a:lnTo>
                    <a:pt x="7" y="188"/>
                  </a:lnTo>
                  <a:lnTo>
                    <a:pt x="2" y="170"/>
                  </a:lnTo>
                  <a:lnTo>
                    <a:pt x="0" y="149"/>
                  </a:lnTo>
                  <a:lnTo>
                    <a:pt x="0" y="129"/>
                  </a:lnTo>
                  <a:lnTo>
                    <a:pt x="4" y="111"/>
                  </a:lnTo>
                  <a:lnTo>
                    <a:pt x="10" y="92"/>
                  </a:lnTo>
                  <a:lnTo>
                    <a:pt x="21" y="75"/>
                  </a:lnTo>
                  <a:lnTo>
                    <a:pt x="36" y="56"/>
                  </a:lnTo>
                  <a:lnTo>
                    <a:pt x="57" y="39"/>
                  </a:lnTo>
                  <a:lnTo>
                    <a:pt x="79" y="26"/>
                  </a:lnTo>
                  <a:lnTo>
                    <a:pt x="102" y="14"/>
                  </a:lnTo>
                  <a:lnTo>
                    <a:pt x="127" y="6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4" name="Freeform 21"/>
            <p:cNvSpPr>
              <a:spLocks noEditPoints="1"/>
            </p:cNvSpPr>
            <p:nvPr/>
          </p:nvSpPr>
          <p:spPr bwMode="auto">
            <a:xfrm>
              <a:off x="4844" y="3534"/>
              <a:ext cx="314" cy="379"/>
            </a:xfrm>
            <a:custGeom>
              <a:avLst/>
              <a:gdLst>
                <a:gd name="T0" fmla="*/ 1318 w 2825"/>
                <a:gd name="T1" fmla="*/ 1421 h 3410"/>
                <a:gd name="T2" fmla="*/ 1123 w 2825"/>
                <a:gd name="T3" fmla="*/ 1605 h 3410"/>
                <a:gd name="T4" fmla="*/ 997 w 2825"/>
                <a:gd name="T5" fmla="*/ 1817 h 3410"/>
                <a:gd name="T6" fmla="*/ 1054 w 2825"/>
                <a:gd name="T7" fmla="*/ 2017 h 3410"/>
                <a:gd name="T8" fmla="*/ 1278 w 2825"/>
                <a:gd name="T9" fmla="*/ 2142 h 3410"/>
                <a:gd name="T10" fmla="*/ 1189 w 2825"/>
                <a:gd name="T11" fmla="*/ 2403 h 3410"/>
                <a:gd name="T12" fmla="*/ 1115 w 2825"/>
                <a:gd name="T13" fmla="*/ 2277 h 3410"/>
                <a:gd name="T14" fmla="*/ 997 w 2825"/>
                <a:gd name="T15" fmla="*/ 2310 h 3410"/>
                <a:gd name="T16" fmla="*/ 1022 w 2825"/>
                <a:gd name="T17" fmla="*/ 2453 h 3410"/>
                <a:gd name="T18" fmla="*/ 1234 w 2825"/>
                <a:gd name="T19" fmla="*/ 2634 h 3410"/>
                <a:gd name="T20" fmla="*/ 1348 w 2825"/>
                <a:gd name="T21" fmla="*/ 2820 h 3410"/>
                <a:gd name="T22" fmla="*/ 1467 w 2825"/>
                <a:gd name="T23" fmla="*/ 2803 h 3410"/>
                <a:gd name="T24" fmla="*/ 1608 w 2825"/>
                <a:gd name="T25" fmla="*/ 2640 h 3410"/>
                <a:gd name="T26" fmla="*/ 1816 w 2825"/>
                <a:gd name="T27" fmla="*/ 2455 h 3410"/>
                <a:gd name="T28" fmla="*/ 1802 w 2825"/>
                <a:gd name="T29" fmla="*/ 2199 h 3410"/>
                <a:gd name="T30" fmla="*/ 1808 w 2825"/>
                <a:gd name="T31" fmla="*/ 2211 h 3410"/>
                <a:gd name="T32" fmla="*/ 1797 w 2825"/>
                <a:gd name="T33" fmla="*/ 2190 h 3410"/>
                <a:gd name="T34" fmla="*/ 1798 w 2825"/>
                <a:gd name="T35" fmla="*/ 2191 h 3410"/>
                <a:gd name="T36" fmla="*/ 1713 w 2825"/>
                <a:gd name="T37" fmla="*/ 2106 h 3410"/>
                <a:gd name="T38" fmla="*/ 1484 w 2825"/>
                <a:gd name="T39" fmla="*/ 1701 h 3410"/>
                <a:gd name="T40" fmla="*/ 1645 w 2825"/>
                <a:gd name="T41" fmla="*/ 1800 h 3410"/>
                <a:gd name="T42" fmla="*/ 1716 w 2825"/>
                <a:gd name="T43" fmla="*/ 1892 h 3410"/>
                <a:gd name="T44" fmla="*/ 1820 w 2825"/>
                <a:gd name="T45" fmla="*/ 1832 h 3410"/>
                <a:gd name="T46" fmla="*/ 1761 w 2825"/>
                <a:gd name="T47" fmla="*/ 1672 h 3410"/>
                <a:gd name="T48" fmla="*/ 1516 w 2825"/>
                <a:gd name="T49" fmla="*/ 1536 h 3410"/>
                <a:gd name="T50" fmla="*/ 1435 w 2825"/>
                <a:gd name="T51" fmla="*/ 1363 h 3410"/>
                <a:gd name="T52" fmla="*/ 957 w 2825"/>
                <a:gd name="T53" fmla="*/ 25 h 3410"/>
                <a:gd name="T54" fmla="*/ 1185 w 2825"/>
                <a:gd name="T55" fmla="*/ 116 h 3410"/>
                <a:gd name="T56" fmla="*/ 1418 w 2825"/>
                <a:gd name="T57" fmla="*/ 109 h 3410"/>
                <a:gd name="T58" fmla="*/ 1705 w 2825"/>
                <a:gd name="T59" fmla="*/ 31 h 3410"/>
                <a:gd name="T60" fmla="*/ 1928 w 2825"/>
                <a:gd name="T61" fmla="*/ 17 h 3410"/>
                <a:gd name="T62" fmla="*/ 1938 w 2825"/>
                <a:gd name="T63" fmla="*/ 163 h 3410"/>
                <a:gd name="T64" fmla="*/ 1836 w 2825"/>
                <a:gd name="T65" fmla="*/ 421 h 3410"/>
                <a:gd name="T66" fmla="*/ 1654 w 2825"/>
                <a:gd name="T67" fmla="*/ 682 h 3410"/>
                <a:gd name="T68" fmla="*/ 1803 w 2825"/>
                <a:gd name="T69" fmla="*/ 856 h 3410"/>
                <a:gd name="T70" fmla="*/ 2102 w 2825"/>
                <a:gd name="T71" fmla="*/ 1100 h 3410"/>
                <a:gd name="T72" fmla="*/ 2382 w 2825"/>
                <a:gd name="T73" fmla="*/ 1417 h 3410"/>
                <a:gd name="T74" fmla="*/ 2613 w 2825"/>
                <a:gd name="T75" fmla="*/ 1780 h 3410"/>
                <a:gd name="T76" fmla="*/ 2770 w 2825"/>
                <a:gd name="T77" fmla="*/ 2163 h 3410"/>
                <a:gd name="T78" fmla="*/ 2825 w 2825"/>
                <a:gd name="T79" fmla="*/ 2537 h 3410"/>
                <a:gd name="T80" fmla="*/ 2751 w 2825"/>
                <a:gd name="T81" fmla="*/ 2876 h 3410"/>
                <a:gd name="T82" fmla="*/ 2522 w 2825"/>
                <a:gd name="T83" fmla="*/ 3153 h 3410"/>
                <a:gd name="T84" fmla="*/ 2108 w 2825"/>
                <a:gd name="T85" fmla="*/ 3340 h 3410"/>
                <a:gd name="T86" fmla="*/ 1484 w 2825"/>
                <a:gd name="T87" fmla="*/ 3410 h 3410"/>
                <a:gd name="T88" fmla="*/ 786 w 2825"/>
                <a:gd name="T89" fmla="*/ 3345 h 3410"/>
                <a:gd name="T90" fmla="*/ 336 w 2825"/>
                <a:gd name="T91" fmla="*/ 3156 h 3410"/>
                <a:gd name="T92" fmla="*/ 84 w 2825"/>
                <a:gd name="T93" fmla="*/ 2868 h 3410"/>
                <a:gd name="T94" fmla="*/ 0 w 2825"/>
                <a:gd name="T95" fmla="*/ 2512 h 3410"/>
                <a:gd name="T96" fmla="*/ 54 w 2825"/>
                <a:gd name="T97" fmla="*/ 2120 h 3410"/>
                <a:gd name="T98" fmla="*/ 213 w 2825"/>
                <a:gd name="T99" fmla="*/ 1722 h 3410"/>
                <a:gd name="T100" fmla="*/ 449 w 2825"/>
                <a:gd name="T101" fmla="*/ 1350 h 3410"/>
                <a:gd name="T102" fmla="*/ 730 w 2825"/>
                <a:gd name="T103" fmla="*/ 1034 h 3410"/>
                <a:gd name="T104" fmla="*/ 1024 w 2825"/>
                <a:gd name="T105" fmla="*/ 805 h 3410"/>
                <a:gd name="T106" fmla="*/ 925 w 2825"/>
                <a:gd name="T107" fmla="*/ 597 h 3410"/>
                <a:gd name="T108" fmla="*/ 757 w 2825"/>
                <a:gd name="T109" fmla="*/ 316 h 3410"/>
                <a:gd name="T110" fmla="*/ 727 w 2825"/>
                <a:gd name="T111" fmla="*/ 84 h 3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25" h="3410">
                  <a:moveTo>
                    <a:pt x="1397" y="1356"/>
                  </a:moveTo>
                  <a:lnTo>
                    <a:pt x="1378" y="1358"/>
                  </a:lnTo>
                  <a:lnTo>
                    <a:pt x="1361" y="1365"/>
                  </a:lnTo>
                  <a:lnTo>
                    <a:pt x="1344" y="1376"/>
                  </a:lnTo>
                  <a:lnTo>
                    <a:pt x="1333" y="1390"/>
                  </a:lnTo>
                  <a:lnTo>
                    <a:pt x="1323" y="1404"/>
                  </a:lnTo>
                  <a:lnTo>
                    <a:pt x="1318" y="1421"/>
                  </a:lnTo>
                  <a:lnTo>
                    <a:pt x="1316" y="1438"/>
                  </a:lnTo>
                  <a:lnTo>
                    <a:pt x="1316" y="1532"/>
                  </a:lnTo>
                  <a:lnTo>
                    <a:pt x="1275" y="1539"/>
                  </a:lnTo>
                  <a:lnTo>
                    <a:pt x="1234" y="1550"/>
                  </a:lnTo>
                  <a:lnTo>
                    <a:pt x="1195" y="1565"/>
                  </a:lnTo>
                  <a:lnTo>
                    <a:pt x="1158" y="1584"/>
                  </a:lnTo>
                  <a:lnTo>
                    <a:pt x="1123" y="1605"/>
                  </a:lnTo>
                  <a:lnTo>
                    <a:pt x="1090" y="1632"/>
                  </a:lnTo>
                  <a:lnTo>
                    <a:pt x="1064" y="1660"/>
                  </a:lnTo>
                  <a:lnTo>
                    <a:pt x="1040" y="1692"/>
                  </a:lnTo>
                  <a:lnTo>
                    <a:pt x="1021" y="1727"/>
                  </a:lnTo>
                  <a:lnTo>
                    <a:pt x="1010" y="1756"/>
                  </a:lnTo>
                  <a:lnTo>
                    <a:pt x="1002" y="1786"/>
                  </a:lnTo>
                  <a:lnTo>
                    <a:pt x="997" y="1817"/>
                  </a:lnTo>
                  <a:lnTo>
                    <a:pt x="996" y="1848"/>
                  </a:lnTo>
                  <a:lnTo>
                    <a:pt x="998" y="1879"/>
                  </a:lnTo>
                  <a:lnTo>
                    <a:pt x="1002" y="1909"/>
                  </a:lnTo>
                  <a:lnTo>
                    <a:pt x="1011" y="1939"/>
                  </a:lnTo>
                  <a:lnTo>
                    <a:pt x="1022" y="1968"/>
                  </a:lnTo>
                  <a:lnTo>
                    <a:pt x="1037" y="1994"/>
                  </a:lnTo>
                  <a:lnTo>
                    <a:pt x="1054" y="2017"/>
                  </a:lnTo>
                  <a:lnTo>
                    <a:pt x="1074" y="2039"/>
                  </a:lnTo>
                  <a:lnTo>
                    <a:pt x="1097" y="2057"/>
                  </a:lnTo>
                  <a:lnTo>
                    <a:pt x="1129" y="2080"/>
                  </a:lnTo>
                  <a:lnTo>
                    <a:pt x="1164" y="2100"/>
                  </a:lnTo>
                  <a:lnTo>
                    <a:pt x="1201" y="2116"/>
                  </a:lnTo>
                  <a:lnTo>
                    <a:pt x="1239" y="2130"/>
                  </a:lnTo>
                  <a:lnTo>
                    <a:pt x="1278" y="2142"/>
                  </a:lnTo>
                  <a:lnTo>
                    <a:pt x="1316" y="2153"/>
                  </a:lnTo>
                  <a:lnTo>
                    <a:pt x="1316" y="2484"/>
                  </a:lnTo>
                  <a:lnTo>
                    <a:pt x="1287" y="2475"/>
                  </a:lnTo>
                  <a:lnTo>
                    <a:pt x="1259" y="2461"/>
                  </a:lnTo>
                  <a:lnTo>
                    <a:pt x="1233" y="2446"/>
                  </a:lnTo>
                  <a:lnTo>
                    <a:pt x="1210" y="2426"/>
                  </a:lnTo>
                  <a:lnTo>
                    <a:pt x="1189" y="2403"/>
                  </a:lnTo>
                  <a:lnTo>
                    <a:pt x="1172" y="2378"/>
                  </a:lnTo>
                  <a:lnTo>
                    <a:pt x="1160" y="2352"/>
                  </a:lnTo>
                  <a:lnTo>
                    <a:pt x="1155" y="2337"/>
                  </a:lnTo>
                  <a:lnTo>
                    <a:pt x="1150" y="2322"/>
                  </a:lnTo>
                  <a:lnTo>
                    <a:pt x="1142" y="2305"/>
                  </a:lnTo>
                  <a:lnTo>
                    <a:pt x="1131" y="2289"/>
                  </a:lnTo>
                  <a:lnTo>
                    <a:pt x="1115" y="2277"/>
                  </a:lnTo>
                  <a:lnTo>
                    <a:pt x="1098" y="2269"/>
                  </a:lnTo>
                  <a:lnTo>
                    <a:pt x="1079" y="2265"/>
                  </a:lnTo>
                  <a:lnTo>
                    <a:pt x="1058" y="2265"/>
                  </a:lnTo>
                  <a:lnTo>
                    <a:pt x="1040" y="2271"/>
                  </a:lnTo>
                  <a:lnTo>
                    <a:pt x="1023" y="2280"/>
                  </a:lnTo>
                  <a:lnTo>
                    <a:pt x="1009" y="2293"/>
                  </a:lnTo>
                  <a:lnTo>
                    <a:pt x="997" y="2310"/>
                  </a:lnTo>
                  <a:lnTo>
                    <a:pt x="991" y="2325"/>
                  </a:lnTo>
                  <a:lnTo>
                    <a:pt x="988" y="2341"/>
                  </a:lnTo>
                  <a:lnTo>
                    <a:pt x="988" y="2357"/>
                  </a:lnTo>
                  <a:lnTo>
                    <a:pt x="990" y="2371"/>
                  </a:lnTo>
                  <a:lnTo>
                    <a:pt x="994" y="2386"/>
                  </a:lnTo>
                  <a:lnTo>
                    <a:pt x="1004" y="2416"/>
                  </a:lnTo>
                  <a:lnTo>
                    <a:pt x="1022" y="2453"/>
                  </a:lnTo>
                  <a:lnTo>
                    <a:pt x="1043" y="2488"/>
                  </a:lnTo>
                  <a:lnTo>
                    <a:pt x="1068" y="2520"/>
                  </a:lnTo>
                  <a:lnTo>
                    <a:pt x="1097" y="2549"/>
                  </a:lnTo>
                  <a:lnTo>
                    <a:pt x="1128" y="2576"/>
                  </a:lnTo>
                  <a:lnTo>
                    <a:pt x="1161" y="2598"/>
                  </a:lnTo>
                  <a:lnTo>
                    <a:pt x="1197" y="2618"/>
                  </a:lnTo>
                  <a:lnTo>
                    <a:pt x="1234" y="2634"/>
                  </a:lnTo>
                  <a:lnTo>
                    <a:pt x="1273" y="2647"/>
                  </a:lnTo>
                  <a:lnTo>
                    <a:pt x="1316" y="2656"/>
                  </a:lnTo>
                  <a:lnTo>
                    <a:pt x="1316" y="2754"/>
                  </a:lnTo>
                  <a:lnTo>
                    <a:pt x="1318" y="2773"/>
                  </a:lnTo>
                  <a:lnTo>
                    <a:pt x="1324" y="2791"/>
                  </a:lnTo>
                  <a:lnTo>
                    <a:pt x="1335" y="2806"/>
                  </a:lnTo>
                  <a:lnTo>
                    <a:pt x="1348" y="2820"/>
                  </a:lnTo>
                  <a:lnTo>
                    <a:pt x="1365" y="2830"/>
                  </a:lnTo>
                  <a:lnTo>
                    <a:pt x="1383" y="2837"/>
                  </a:lnTo>
                  <a:lnTo>
                    <a:pt x="1402" y="2838"/>
                  </a:lnTo>
                  <a:lnTo>
                    <a:pt x="1422" y="2834"/>
                  </a:lnTo>
                  <a:lnTo>
                    <a:pt x="1439" y="2828"/>
                  </a:lnTo>
                  <a:lnTo>
                    <a:pt x="1455" y="2817"/>
                  </a:lnTo>
                  <a:lnTo>
                    <a:pt x="1467" y="2803"/>
                  </a:lnTo>
                  <a:lnTo>
                    <a:pt x="1476" y="2789"/>
                  </a:lnTo>
                  <a:lnTo>
                    <a:pt x="1482" y="2771"/>
                  </a:lnTo>
                  <a:lnTo>
                    <a:pt x="1484" y="2754"/>
                  </a:lnTo>
                  <a:lnTo>
                    <a:pt x="1484" y="2664"/>
                  </a:lnTo>
                  <a:lnTo>
                    <a:pt x="1525" y="2659"/>
                  </a:lnTo>
                  <a:lnTo>
                    <a:pt x="1568" y="2652"/>
                  </a:lnTo>
                  <a:lnTo>
                    <a:pt x="1608" y="2640"/>
                  </a:lnTo>
                  <a:lnTo>
                    <a:pt x="1648" y="2624"/>
                  </a:lnTo>
                  <a:lnTo>
                    <a:pt x="1685" y="2605"/>
                  </a:lnTo>
                  <a:lnTo>
                    <a:pt x="1720" y="2581"/>
                  </a:lnTo>
                  <a:lnTo>
                    <a:pt x="1750" y="2555"/>
                  </a:lnTo>
                  <a:lnTo>
                    <a:pt x="1777" y="2525"/>
                  </a:lnTo>
                  <a:lnTo>
                    <a:pt x="1799" y="2491"/>
                  </a:lnTo>
                  <a:lnTo>
                    <a:pt x="1816" y="2455"/>
                  </a:lnTo>
                  <a:lnTo>
                    <a:pt x="1829" y="2417"/>
                  </a:lnTo>
                  <a:lnTo>
                    <a:pt x="1836" y="2377"/>
                  </a:lnTo>
                  <a:lnTo>
                    <a:pt x="1838" y="2341"/>
                  </a:lnTo>
                  <a:lnTo>
                    <a:pt x="1835" y="2304"/>
                  </a:lnTo>
                  <a:lnTo>
                    <a:pt x="1829" y="2268"/>
                  </a:lnTo>
                  <a:lnTo>
                    <a:pt x="1817" y="2232"/>
                  </a:lnTo>
                  <a:lnTo>
                    <a:pt x="1802" y="2199"/>
                  </a:lnTo>
                  <a:lnTo>
                    <a:pt x="1803" y="2201"/>
                  </a:lnTo>
                  <a:lnTo>
                    <a:pt x="1805" y="2203"/>
                  </a:lnTo>
                  <a:lnTo>
                    <a:pt x="1806" y="2205"/>
                  </a:lnTo>
                  <a:lnTo>
                    <a:pt x="1807" y="2207"/>
                  </a:lnTo>
                  <a:lnTo>
                    <a:pt x="1808" y="2210"/>
                  </a:lnTo>
                  <a:lnTo>
                    <a:pt x="1808" y="2210"/>
                  </a:lnTo>
                  <a:lnTo>
                    <a:pt x="1808" y="2211"/>
                  </a:lnTo>
                  <a:lnTo>
                    <a:pt x="1808" y="2210"/>
                  </a:lnTo>
                  <a:lnTo>
                    <a:pt x="1807" y="2208"/>
                  </a:lnTo>
                  <a:lnTo>
                    <a:pt x="1806" y="2206"/>
                  </a:lnTo>
                  <a:lnTo>
                    <a:pt x="1804" y="2202"/>
                  </a:lnTo>
                  <a:lnTo>
                    <a:pt x="1802" y="2198"/>
                  </a:lnTo>
                  <a:lnTo>
                    <a:pt x="1799" y="2194"/>
                  </a:lnTo>
                  <a:lnTo>
                    <a:pt x="1797" y="2190"/>
                  </a:lnTo>
                  <a:lnTo>
                    <a:pt x="1796" y="2188"/>
                  </a:lnTo>
                  <a:lnTo>
                    <a:pt x="1795" y="2187"/>
                  </a:lnTo>
                  <a:lnTo>
                    <a:pt x="1795" y="2186"/>
                  </a:lnTo>
                  <a:lnTo>
                    <a:pt x="1795" y="2187"/>
                  </a:lnTo>
                  <a:lnTo>
                    <a:pt x="1796" y="2187"/>
                  </a:lnTo>
                  <a:lnTo>
                    <a:pt x="1797" y="2189"/>
                  </a:lnTo>
                  <a:lnTo>
                    <a:pt x="1798" y="2191"/>
                  </a:lnTo>
                  <a:lnTo>
                    <a:pt x="1799" y="2193"/>
                  </a:lnTo>
                  <a:lnTo>
                    <a:pt x="1800" y="2195"/>
                  </a:lnTo>
                  <a:lnTo>
                    <a:pt x="1802" y="2198"/>
                  </a:lnTo>
                  <a:lnTo>
                    <a:pt x="1783" y="2171"/>
                  </a:lnTo>
                  <a:lnTo>
                    <a:pt x="1762" y="2146"/>
                  </a:lnTo>
                  <a:lnTo>
                    <a:pt x="1739" y="2125"/>
                  </a:lnTo>
                  <a:lnTo>
                    <a:pt x="1713" y="2106"/>
                  </a:lnTo>
                  <a:lnTo>
                    <a:pt x="1686" y="2088"/>
                  </a:lnTo>
                  <a:lnTo>
                    <a:pt x="1657" y="2074"/>
                  </a:lnTo>
                  <a:lnTo>
                    <a:pt x="1627" y="2061"/>
                  </a:lnTo>
                  <a:lnTo>
                    <a:pt x="1580" y="2045"/>
                  </a:lnTo>
                  <a:lnTo>
                    <a:pt x="1532" y="2030"/>
                  </a:lnTo>
                  <a:lnTo>
                    <a:pt x="1484" y="2019"/>
                  </a:lnTo>
                  <a:lnTo>
                    <a:pt x="1484" y="1701"/>
                  </a:lnTo>
                  <a:lnTo>
                    <a:pt x="1514" y="1708"/>
                  </a:lnTo>
                  <a:lnTo>
                    <a:pt x="1544" y="1717"/>
                  </a:lnTo>
                  <a:lnTo>
                    <a:pt x="1572" y="1730"/>
                  </a:lnTo>
                  <a:lnTo>
                    <a:pt x="1599" y="1746"/>
                  </a:lnTo>
                  <a:lnTo>
                    <a:pt x="1621" y="1765"/>
                  </a:lnTo>
                  <a:lnTo>
                    <a:pt x="1638" y="1788"/>
                  </a:lnTo>
                  <a:lnTo>
                    <a:pt x="1645" y="1800"/>
                  </a:lnTo>
                  <a:lnTo>
                    <a:pt x="1652" y="1814"/>
                  </a:lnTo>
                  <a:lnTo>
                    <a:pt x="1657" y="1828"/>
                  </a:lnTo>
                  <a:lnTo>
                    <a:pt x="1661" y="1842"/>
                  </a:lnTo>
                  <a:lnTo>
                    <a:pt x="1670" y="1859"/>
                  </a:lnTo>
                  <a:lnTo>
                    <a:pt x="1683" y="1874"/>
                  </a:lnTo>
                  <a:lnTo>
                    <a:pt x="1698" y="1885"/>
                  </a:lnTo>
                  <a:lnTo>
                    <a:pt x="1716" y="1892"/>
                  </a:lnTo>
                  <a:lnTo>
                    <a:pt x="1736" y="1896"/>
                  </a:lnTo>
                  <a:lnTo>
                    <a:pt x="1755" y="1894"/>
                  </a:lnTo>
                  <a:lnTo>
                    <a:pt x="1774" y="1888"/>
                  </a:lnTo>
                  <a:lnTo>
                    <a:pt x="1790" y="1878"/>
                  </a:lnTo>
                  <a:lnTo>
                    <a:pt x="1804" y="1864"/>
                  </a:lnTo>
                  <a:lnTo>
                    <a:pt x="1815" y="1847"/>
                  </a:lnTo>
                  <a:lnTo>
                    <a:pt x="1820" y="1832"/>
                  </a:lnTo>
                  <a:lnTo>
                    <a:pt x="1823" y="1816"/>
                  </a:lnTo>
                  <a:lnTo>
                    <a:pt x="1822" y="1799"/>
                  </a:lnTo>
                  <a:lnTo>
                    <a:pt x="1818" y="1785"/>
                  </a:lnTo>
                  <a:lnTo>
                    <a:pt x="1814" y="1769"/>
                  </a:lnTo>
                  <a:lnTo>
                    <a:pt x="1802" y="1739"/>
                  </a:lnTo>
                  <a:lnTo>
                    <a:pt x="1784" y="1704"/>
                  </a:lnTo>
                  <a:lnTo>
                    <a:pt x="1761" y="1672"/>
                  </a:lnTo>
                  <a:lnTo>
                    <a:pt x="1736" y="1643"/>
                  </a:lnTo>
                  <a:lnTo>
                    <a:pt x="1705" y="1616"/>
                  </a:lnTo>
                  <a:lnTo>
                    <a:pt x="1670" y="1592"/>
                  </a:lnTo>
                  <a:lnTo>
                    <a:pt x="1634" y="1573"/>
                  </a:lnTo>
                  <a:lnTo>
                    <a:pt x="1596" y="1558"/>
                  </a:lnTo>
                  <a:lnTo>
                    <a:pt x="1556" y="1545"/>
                  </a:lnTo>
                  <a:lnTo>
                    <a:pt x="1516" y="1536"/>
                  </a:lnTo>
                  <a:lnTo>
                    <a:pt x="1484" y="1531"/>
                  </a:lnTo>
                  <a:lnTo>
                    <a:pt x="1484" y="1438"/>
                  </a:lnTo>
                  <a:lnTo>
                    <a:pt x="1482" y="1420"/>
                  </a:lnTo>
                  <a:lnTo>
                    <a:pt x="1475" y="1402"/>
                  </a:lnTo>
                  <a:lnTo>
                    <a:pt x="1464" y="1386"/>
                  </a:lnTo>
                  <a:lnTo>
                    <a:pt x="1451" y="1373"/>
                  </a:lnTo>
                  <a:lnTo>
                    <a:pt x="1435" y="1363"/>
                  </a:lnTo>
                  <a:lnTo>
                    <a:pt x="1417" y="1357"/>
                  </a:lnTo>
                  <a:lnTo>
                    <a:pt x="1397" y="1356"/>
                  </a:lnTo>
                  <a:close/>
                  <a:moveTo>
                    <a:pt x="843" y="0"/>
                  </a:moveTo>
                  <a:lnTo>
                    <a:pt x="870" y="1"/>
                  </a:lnTo>
                  <a:lnTo>
                    <a:pt x="898" y="6"/>
                  </a:lnTo>
                  <a:lnTo>
                    <a:pt x="927" y="15"/>
                  </a:lnTo>
                  <a:lnTo>
                    <a:pt x="957" y="25"/>
                  </a:lnTo>
                  <a:lnTo>
                    <a:pt x="988" y="36"/>
                  </a:lnTo>
                  <a:lnTo>
                    <a:pt x="1019" y="50"/>
                  </a:lnTo>
                  <a:lnTo>
                    <a:pt x="1052" y="64"/>
                  </a:lnTo>
                  <a:lnTo>
                    <a:pt x="1084" y="79"/>
                  </a:lnTo>
                  <a:lnTo>
                    <a:pt x="1117" y="92"/>
                  </a:lnTo>
                  <a:lnTo>
                    <a:pt x="1150" y="105"/>
                  </a:lnTo>
                  <a:lnTo>
                    <a:pt x="1185" y="116"/>
                  </a:lnTo>
                  <a:lnTo>
                    <a:pt x="1218" y="124"/>
                  </a:lnTo>
                  <a:lnTo>
                    <a:pt x="1252" y="130"/>
                  </a:lnTo>
                  <a:lnTo>
                    <a:pt x="1285" y="133"/>
                  </a:lnTo>
                  <a:lnTo>
                    <a:pt x="1319" y="131"/>
                  </a:lnTo>
                  <a:lnTo>
                    <a:pt x="1348" y="125"/>
                  </a:lnTo>
                  <a:lnTo>
                    <a:pt x="1381" y="118"/>
                  </a:lnTo>
                  <a:lnTo>
                    <a:pt x="1418" y="109"/>
                  </a:lnTo>
                  <a:lnTo>
                    <a:pt x="1455" y="98"/>
                  </a:lnTo>
                  <a:lnTo>
                    <a:pt x="1495" y="87"/>
                  </a:lnTo>
                  <a:lnTo>
                    <a:pt x="1536" y="76"/>
                  </a:lnTo>
                  <a:lnTo>
                    <a:pt x="1578" y="64"/>
                  </a:lnTo>
                  <a:lnTo>
                    <a:pt x="1621" y="52"/>
                  </a:lnTo>
                  <a:lnTo>
                    <a:pt x="1663" y="41"/>
                  </a:lnTo>
                  <a:lnTo>
                    <a:pt x="1705" y="31"/>
                  </a:lnTo>
                  <a:lnTo>
                    <a:pt x="1745" y="22"/>
                  </a:lnTo>
                  <a:lnTo>
                    <a:pt x="1784" y="16"/>
                  </a:lnTo>
                  <a:lnTo>
                    <a:pt x="1822" y="10"/>
                  </a:lnTo>
                  <a:lnTo>
                    <a:pt x="1857" y="8"/>
                  </a:lnTo>
                  <a:lnTo>
                    <a:pt x="1889" y="8"/>
                  </a:lnTo>
                  <a:lnTo>
                    <a:pt x="1917" y="11"/>
                  </a:lnTo>
                  <a:lnTo>
                    <a:pt x="1928" y="17"/>
                  </a:lnTo>
                  <a:lnTo>
                    <a:pt x="1938" y="27"/>
                  </a:lnTo>
                  <a:lnTo>
                    <a:pt x="1944" y="40"/>
                  </a:lnTo>
                  <a:lnTo>
                    <a:pt x="1948" y="58"/>
                  </a:lnTo>
                  <a:lnTo>
                    <a:pt x="1949" y="80"/>
                  </a:lnTo>
                  <a:lnTo>
                    <a:pt x="1947" y="105"/>
                  </a:lnTo>
                  <a:lnTo>
                    <a:pt x="1944" y="132"/>
                  </a:lnTo>
                  <a:lnTo>
                    <a:pt x="1938" y="163"/>
                  </a:lnTo>
                  <a:lnTo>
                    <a:pt x="1929" y="195"/>
                  </a:lnTo>
                  <a:lnTo>
                    <a:pt x="1918" y="229"/>
                  </a:lnTo>
                  <a:lnTo>
                    <a:pt x="1905" y="265"/>
                  </a:lnTo>
                  <a:lnTo>
                    <a:pt x="1891" y="304"/>
                  </a:lnTo>
                  <a:lnTo>
                    <a:pt x="1874" y="342"/>
                  </a:lnTo>
                  <a:lnTo>
                    <a:pt x="1856" y="381"/>
                  </a:lnTo>
                  <a:lnTo>
                    <a:pt x="1836" y="421"/>
                  </a:lnTo>
                  <a:lnTo>
                    <a:pt x="1814" y="461"/>
                  </a:lnTo>
                  <a:lnTo>
                    <a:pt x="1791" y="501"/>
                  </a:lnTo>
                  <a:lnTo>
                    <a:pt x="1767" y="539"/>
                  </a:lnTo>
                  <a:lnTo>
                    <a:pt x="1740" y="577"/>
                  </a:lnTo>
                  <a:lnTo>
                    <a:pt x="1713" y="614"/>
                  </a:lnTo>
                  <a:lnTo>
                    <a:pt x="1684" y="649"/>
                  </a:lnTo>
                  <a:lnTo>
                    <a:pt x="1654" y="682"/>
                  </a:lnTo>
                  <a:lnTo>
                    <a:pt x="1623" y="713"/>
                  </a:lnTo>
                  <a:lnTo>
                    <a:pt x="1591" y="742"/>
                  </a:lnTo>
                  <a:lnTo>
                    <a:pt x="1632" y="761"/>
                  </a:lnTo>
                  <a:lnTo>
                    <a:pt x="1674" y="780"/>
                  </a:lnTo>
                  <a:lnTo>
                    <a:pt x="1717" y="804"/>
                  </a:lnTo>
                  <a:lnTo>
                    <a:pt x="1759" y="829"/>
                  </a:lnTo>
                  <a:lnTo>
                    <a:pt x="1803" y="856"/>
                  </a:lnTo>
                  <a:lnTo>
                    <a:pt x="1845" y="885"/>
                  </a:lnTo>
                  <a:lnTo>
                    <a:pt x="1889" y="916"/>
                  </a:lnTo>
                  <a:lnTo>
                    <a:pt x="1931" y="949"/>
                  </a:lnTo>
                  <a:lnTo>
                    <a:pt x="1975" y="985"/>
                  </a:lnTo>
                  <a:lnTo>
                    <a:pt x="2017" y="1022"/>
                  </a:lnTo>
                  <a:lnTo>
                    <a:pt x="2060" y="1060"/>
                  </a:lnTo>
                  <a:lnTo>
                    <a:pt x="2102" y="1100"/>
                  </a:lnTo>
                  <a:lnTo>
                    <a:pt x="2144" y="1141"/>
                  </a:lnTo>
                  <a:lnTo>
                    <a:pt x="2185" y="1185"/>
                  </a:lnTo>
                  <a:lnTo>
                    <a:pt x="2225" y="1228"/>
                  </a:lnTo>
                  <a:lnTo>
                    <a:pt x="2266" y="1274"/>
                  </a:lnTo>
                  <a:lnTo>
                    <a:pt x="2305" y="1320"/>
                  </a:lnTo>
                  <a:lnTo>
                    <a:pt x="2343" y="1368"/>
                  </a:lnTo>
                  <a:lnTo>
                    <a:pt x="2382" y="1417"/>
                  </a:lnTo>
                  <a:lnTo>
                    <a:pt x="2418" y="1466"/>
                  </a:lnTo>
                  <a:lnTo>
                    <a:pt x="2453" y="1517"/>
                  </a:lnTo>
                  <a:lnTo>
                    <a:pt x="2488" y="1569"/>
                  </a:lnTo>
                  <a:lnTo>
                    <a:pt x="2522" y="1621"/>
                  </a:lnTo>
                  <a:lnTo>
                    <a:pt x="2554" y="1674"/>
                  </a:lnTo>
                  <a:lnTo>
                    <a:pt x="2584" y="1727"/>
                  </a:lnTo>
                  <a:lnTo>
                    <a:pt x="2613" y="1780"/>
                  </a:lnTo>
                  <a:lnTo>
                    <a:pt x="2641" y="1834"/>
                  </a:lnTo>
                  <a:lnTo>
                    <a:pt x="2667" y="1889"/>
                  </a:lnTo>
                  <a:lnTo>
                    <a:pt x="2691" y="1943"/>
                  </a:lnTo>
                  <a:lnTo>
                    <a:pt x="2714" y="1998"/>
                  </a:lnTo>
                  <a:lnTo>
                    <a:pt x="2735" y="2053"/>
                  </a:lnTo>
                  <a:lnTo>
                    <a:pt x="2754" y="2108"/>
                  </a:lnTo>
                  <a:lnTo>
                    <a:pt x="2770" y="2163"/>
                  </a:lnTo>
                  <a:lnTo>
                    <a:pt x="2785" y="2218"/>
                  </a:lnTo>
                  <a:lnTo>
                    <a:pt x="2798" y="2272"/>
                  </a:lnTo>
                  <a:lnTo>
                    <a:pt x="2808" y="2326"/>
                  </a:lnTo>
                  <a:lnTo>
                    <a:pt x="2816" y="2379"/>
                  </a:lnTo>
                  <a:lnTo>
                    <a:pt x="2822" y="2432"/>
                  </a:lnTo>
                  <a:lnTo>
                    <a:pt x="2825" y="2485"/>
                  </a:lnTo>
                  <a:lnTo>
                    <a:pt x="2825" y="2537"/>
                  </a:lnTo>
                  <a:lnTo>
                    <a:pt x="2824" y="2589"/>
                  </a:lnTo>
                  <a:lnTo>
                    <a:pt x="2819" y="2639"/>
                  </a:lnTo>
                  <a:lnTo>
                    <a:pt x="2812" y="2688"/>
                  </a:lnTo>
                  <a:lnTo>
                    <a:pt x="2801" y="2737"/>
                  </a:lnTo>
                  <a:lnTo>
                    <a:pt x="2788" y="2785"/>
                  </a:lnTo>
                  <a:lnTo>
                    <a:pt x="2771" y="2831"/>
                  </a:lnTo>
                  <a:lnTo>
                    <a:pt x="2751" y="2876"/>
                  </a:lnTo>
                  <a:lnTo>
                    <a:pt x="2729" y="2920"/>
                  </a:lnTo>
                  <a:lnTo>
                    <a:pt x="2703" y="2963"/>
                  </a:lnTo>
                  <a:lnTo>
                    <a:pt x="2674" y="3004"/>
                  </a:lnTo>
                  <a:lnTo>
                    <a:pt x="2641" y="3044"/>
                  </a:lnTo>
                  <a:lnTo>
                    <a:pt x="2604" y="3082"/>
                  </a:lnTo>
                  <a:lnTo>
                    <a:pt x="2565" y="3118"/>
                  </a:lnTo>
                  <a:lnTo>
                    <a:pt x="2522" y="3153"/>
                  </a:lnTo>
                  <a:lnTo>
                    <a:pt x="2474" y="3186"/>
                  </a:lnTo>
                  <a:lnTo>
                    <a:pt x="2423" y="3217"/>
                  </a:lnTo>
                  <a:lnTo>
                    <a:pt x="2368" y="3246"/>
                  </a:lnTo>
                  <a:lnTo>
                    <a:pt x="2309" y="3273"/>
                  </a:lnTo>
                  <a:lnTo>
                    <a:pt x="2246" y="3297"/>
                  </a:lnTo>
                  <a:lnTo>
                    <a:pt x="2180" y="3319"/>
                  </a:lnTo>
                  <a:lnTo>
                    <a:pt x="2108" y="3340"/>
                  </a:lnTo>
                  <a:lnTo>
                    <a:pt x="2033" y="3358"/>
                  </a:lnTo>
                  <a:lnTo>
                    <a:pt x="1952" y="3373"/>
                  </a:lnTo>
                  <a:lnTo>
                    <a:pt x="1868" y="3386"/>
                  </a:lnTo>
                  <a:lnTo>
                    <a:pt x="1779" y="3396"/>
                  </a:lnTo>
                  <a:lnTo>
                    <a:pt x="1686" y="3403"/>
                  </a:lnTo>
                  <a:lnTo>
                    <a:pt x="1587" y="3409"/>
                  </a:lnTo>
                  <a:lnTo>
                    <a:pt x="1484" y="3410"/>
                  </a:lnTo>
                  <a:lnTo>
                    <a:pt x="1376" y="3409"/>
                  </a:lnTo>
                  <a:lnTo>
                    <a:pt x="1263" y="3404"/>
                  </a:lnTo>
                  <a:lnTo>
                    <a:pt x="1145" y="3397"/>
                  </a:lnTo>
                  <a:lnTo>
                    <a:pt x="1048" y="3389"/>
                  </a:lnTo>
                  <a:lnTo>
                    <a:pt x="956" y="3378"/>
                  </a:lnTo>
                  <a:lnTo>
                    <a:pt x="869" y="3363"/>
                  </a:lnTo>
                  <a:lnTo>
                    <a:pt x="786" y="3345"/>
                  </a:lnTo>
                  <a:lnTo>
                    <a:pt x="708" y="3326"/>
                  </a:lnTo>
                  <a:lnTo>
                    <a:pt x="636" y="3303"/>
                  </a:lnTo>
                  <a:lnTo>
                    <a:pt x="566" y="3278"/>
                  </a:lnTo>
                  <a:lnTo>
                    <a:pt x="502" y="3251"/>
                  </a:lnTo>
                  <a:lnTo>
                    <a:pt x="442" y="3221"/>
                  </a:lnTo>
                  <a:lnTo>
                    <a:pt x="387" y="3190"/>
                  </a:lnTo>
                  <a:lnTo>
                    <a:pt x="336" y="3156"/>
                  </a:lnTo>
                  <a:lnTo>
                    <a:pt x="288" y="3120"/>
                  </a:lnTo>
                  <a:lnTo>
                    <a:pt x="244" y="3082"/>
                  </a:lnTo>
                  <a:lnTo>
                    <a:pt x="205" y="3043"/>
                  </a:lnTo>
                  <a:lnTo>
                    <a:pt x="169" y="3001"/>
                  </a:lnTo>
                  <a:lnTo>
                    <a:pt x="137" y="2959"/>
                  </a:lnTo>
                  <a:lnTo>
                    <a:pt x="109" y="2914"/>
                  </a:lnTo>
                  <a:lnTo>
                    <a:pt x="84" y="2868"/>
                  </a:lnTo>
                  <a:lnTo>
                    <a:pt x="62" y="2821"/>
                  </a:lnTo>
                  <a:lnTo>
                    <a:pt x="43" y="2772"/>
                  </a:lnTo>
                  <a:lnTo>
                    <a:pt x="29" y="2721"/>
                  </a:lnTo>
                  <a:lnTo>
                    <a:pt x="17" y="2671"/>
                  </a:lnTo>
                  <a:lnTo>
                    <a:pt x="8" y="2619"/>
                  </a:lnTo>
                  <a:lnTo>
                    <a:pt x="3" y="2566"/>
                  </a:lnTo>
                  <a:lnTo>
                    <a:pt x="0" y="2512"/>
                  </a:lnTo>
                  <a:lnTo>
                    <a:pt x="0" y="2458"/>
                  </a:lnTo>
                  <a:lnTo>
                    <a:pt x="2" y="2402"/>
                  </a:lnTo>
                  <a:lnTo>
                    <a:pt x="8" y="2347"/>
                  </a:lnTo>
                  <a:lnTo>
                    <a:pt x="16" y="2290"/>
                  </a:lnTo>
                  <a:lnTo>
                    <a:pt x="26" y="2234"/>
                  </a:lnTo>
                  <a:lnTo>
                    <a:pt x="38" y="2177"/>
                  </a:lnTo>
                  <a:lnTo>
                    <a:pt x="54" y="2120"/>
                  </a:lnTo>
                  <a:lnTo>
                    <a:pt x="70" y="2063"/>
                  </a:lnTo>
                  <a:lnTo>
                    <a:pt x="90" y="2006"/>
                  </a:lnTo>
                  <a:lnTo>
                    <a:pt x="111" y="1948"/>
                  </a:lnTo>
                  <a:lnTo>
                    <a:pt x="135" y="1891"/>
                  </a:lnTo>
                  <a:lnTo>
                    <a:pt x="159" y="1835"/>
                  </a:lnTo>
                  <a:lnTo>
                    <a:pt x="185" y="1778"/>
                  </a:lnTo>
                  <a:lnTo>
                    <a:pt x="213" y="1722"/>
                  </a:lnTo>
                  <a:lnTo>
                    <a:pt x="243" y="1668"/>
                  </a:lnTo>
                  <a:lnTo>
                    <a:pt x="274" y="1613"/>
                  </a:lnTo>
                  <a:lnTo>
                    <a:pt x="308" y="1558"/>
                  </a:lnTo>
                  <a:lnTo>
                    <a:pt x="342" y="1505"/>
                  </a:lnTo>
                  <a:lnTo>
                    <a:pt x="376" y="1452"/>
                  </a:lnTo>
                  <a:lnTo>
                    <a:pt x="412" y="1401"/>
                  </a:lnTo>
                  <a:lnTo>
                    <a:pt x="449" y="1350"/>
                  </a:lnTo>
                  <a:lnTo>
                    <a:pt x="488" y="1301"/>
                  </a:lnTo>
                  <a:lnTo>
                    <a:pt x="526" y="1253"/>
                  </a:lnTo>
                  <a:lnTo>
                    <a:pt x="566" y="1206"/>
                  </a:lnTo>
                  <a:lnTo>
                    <a:pt x="607" y="1161"/>
                  </a:lnTo>
                  <a:lnTo>
                    <a:pt x="647" y="1117"/>
                  </a:lnTo>
                  <a:lnTo>
                    <a:pt x="689" y="1075"/>
                  </a:lnTo>
                  <a:lnTo>
                    <a:pt x="730" y="1034"/>
                  </a:lnTo>
                  <a:lnTo>
                    <a:pt x="771" y="995"/>
                  </a:lnTo>
                  <a:lnTo>
                    <a:pt x="814" y="959"/>
                  </a:lnTo>
                  <a:lnTo>
                    <a:pt x="856" y="923"/>
                  </a:lnTo>
                  <a:lnTo>
                    <a:pt x="899" y="890"/>
                  </a:lnTo>
                  <a:lnTo>
                    <a:pt x="940" y="860"/>
                  </a:lnTo>
                  <a:lnTo>
                    <a:pt x="983" y="831"/>
                  </a:lnTo>
                  <a:lnTo>
                    <a:pt x="1024" y="805"/>
                  </a:lnTo>
                  <a:lnTo>
                    <a:pt x="1066" y="781"/>
                  </a:lnTo>
                  <a:lnTo>
                    <a:pt x="1106" y="761"/>
                  </a:lnTo>
                  <a:lnTo>
                    <a:pt x="1067" y="733"/>
                  </a:lnTo>
                  <a:lnTo>
                    <a:pt x="1028" y="703"/>
                  </a:lnTo>
                  <a:lnTo>
                    <a:pt x="992" y="669"/>
                  </a:lnTo>
                  <a:lnTo>
                    <a:pt x="958" y="634"/>
                  </a:lnTo>
                  <a:lnTo>
                    <a:pt x="925" y="597"/>
                  </a:lnTo>
                  <a:lnTo>
                    <a:pt x="894" y="559"/>
                  </a:lnTo>
                  <a:lnTo>
                    <a:pt x="866" y="519"/>
                  </a:lnTo>
                  <a:lnTo>
                    <a:pt x="839" y="479"/>
                  </a:lnTo>
                  <a:lnTo>
                    <a:pt x="815" y="437"/>
                  </a:lnTo>
                  <a:lnTo>
                    <a:pt x="793" y="397"/>
                  </a:lnTo>
                  <a:lnTo>
                    <a:pt x="774" y="357"/>
                  </a:lnTo>
                  <a:lnTo>
                    <a:pt x="757" y="316"/>
                  </a:lnTo>
                  <a:lnTo>
                    <a:pt x="744" y="278"/>
                  </a:lnTo>
                  <a:lnTo>
                    <a:pt x="733" y="239"/>
                  </a:lnTo>
                  <a:lnTo>
                    <a:pt x="725" y="204"/>
                  </a:lnTo>
                  <a:lnTo>
                    <a:pt x="721" y="170"/>
                  </a:lnTo>
                  <a:lnTo>
                    <a:pt x="720" y="139"/>
                  </a:lnTo>
                  <a:lnTo>
                    <a:pt x="722" y="110"/>
                  </a:lnTo>
                  <a:lnTo>
                    <a:pt x="727" y="84"/>
                  </a:lnTo>
                  <a:lnTo>
                    <a:pt x="736" y="62"/>
                  </a:lnTo>
                  <a:lnTo>
                    <a:pt x="750" y="44"/>
                  </a:lnTo>
                  <a:lnTo>
                    <a:pt x="770" y="24"/>
                  </a:lnTo>
                  <a:lnTo>
                    <a:pt x="793" y="11"/>
                  </a:lnTo>
                  <a:lnTo>
                    <a:pt x="818" y="3"/>
                  </a:lnTo>
                  <a:lnTo>
                    <a:pt x="8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5" name="Freeform 22"/>
            <p:cNvSpPr>
              <a:spLocks/>
            </p:cNvSpPr>
            <p:nvPr/>
          </p:nvSpPr>
          <p:spPr bwMode="auto">
            <a:xfrm>
              <a:off x="5028" y="3802"/>
              <a:ext cx="0" cy="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/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sp>
        <p:nvSpPr>
          <p:cNvPr id="71" name="Freeform 27"/>
          <p:cNvSpPr>
            <a:spLocks noEditPoints="1"/>
          </p:cNvSpPr>
          <p:nvPr/>
        </p:nvSpPr>
        <p:spPr bwMode="auto">
          <a:xfrm>
            <a:off x="8412699" y="1998346"/>
            <a:ext cx="590395" cy="532353"/>
          </a:xfrm>
          <a:custGeom>
            <a:avLst/>
            <a:gdLst>
              <a:gd name="T0" fmla="*/ 2527 w 3331"/>
              <a:gd name="T1" fmla="*/ 2481 h 3310"/>
              <a:gd name="T2" fmla="*/ 2423 w 3331"/>
              <a:gd name="T3" fmla="*/ 2707 h 3310"/>
              <a:gd name="T4" fmla="*/ 2527 w 3331"/>
              <a:gd name="T5" fmla="*/ 2934 h 3310"/>
              <a:gd name="T6" fmla="*/ 2770 w 3331"/>
              <a:gd name="T7" fmla="*/ 3005 h 3310"/>
              <a:gd name="T8" fmla="*/ 2980 w 3331"/>
              <a:gd name="T9" fmla="*/ 2871 h 3310"/>
              <a:gd name="T10" fmla="*/ 3016 w 3331"/>
              <a:gd name="T11" fmla="*/ 2621 h 3310"/>
              <a:gd name="T12" fmla="*/ 2853 w 3331"/>
              <a:gd name="T13" fmla="*/ 2435 h 3310"/>
              <a:gd name="T14" fmla="*/ 518 w 3331"/>
              <a:gd name="T15" fmla="*/ 2419 h 3310"/>
              <a:gd name="T16" fmla="*/ 331 w 3331"/>
              <a:gd name="T17" fmla="*/ 2581 h 3310"/>
              <a:gd name="T18" fmla="*/ 331 w 3331"/>
              <a:gd name="T19" fmla="*/ 2834 h 3310"/>
              <a:gd name="T20" fmla="*/ 518 w 3331"/>
              <a:gd name="T21" fmla="*/ 2996 h 3310"/>
              <a:gd name="T22" fmla="*/ 771 w 3331"/>
              <a:gd name="T23" fmla="*/ 2959 h 3310"/>
              <a:gd name="T24" fmla="*/ 906 w 3331"/>
              <a:gd name="T25" fmla="*/ 2752 h 3310"/>
              <a:gd name="T26" fmla="*/ 834 w 3331"/>
              <a:gd name="T27" fmla="*/ 2510 h 3310"/>
              <a:gd name="T28" fmla="*/ 606 w 3331"/>
              <a:gd name="T29" fmla="*/ 2407 h 3310"/>
              <a:gd name="T30" fmla="*/ 1667 w 3331"/>
              <a:gd name="T31" fmla="*/ 750 h 3310"/>
              <a:gd name="T32" fmla="*/ 1204 w 3331"/>
              <a:gd name="T33" fmla="*/ 1006 h 3310"/>
              <a:gd name="T34" fmla="*/ 866 w 3331"/>
              <a:gd name="T35" fmla="*/ 1410 h 3310"/>
              <a:gd name="T36" fmla="*/ 892 w 3331"/>
              <a:gd name="T37" fmla="*/ 1769 h 3310"/>
              <a:gd name="T38" fmla="*/ 930 w 3331"/>
              <a:gd name="T39" fmla="*/ 1865 h 3310"/>
              <a:gd name="T40" fmla="*/ 680 w 3331"/>
              <a:gd name="T41" fmla="*/ 2109 h 3310"/>
              <a:gd name="T42" fmla="*/ 946 w 3331"/>
              <a:gd name="T43" fmla="*/ 2210 h 3310"/>
              <a:gd name="T44" fmla="*/ 1160 w 3331"/>
              <a:gd name="T45" fmla="*/ 2466 h 3310"/>
              <a:gd name="T46" fmla="*/ 1744 w 3331"/>
              <a:gd name="T47" fmla="*/ 2461 h 3310"/>
              <a:gd name="T48" fmla="*/ 1844 w 3331"/>
              <a:gd name="T49" fmla="*/ 2411 h 3310"/>
              <a:gd name="T50" fmla="*/ 2210 w 3331"/>
              <a:gd name="T51" fmla="*/ 2393 h 3310"/>
              <a:gd name="T52" fmla="*/ 2474 w 3331"/>
              <a:gd name="T53" fmla="*/ 2160 h 3310"/>
              <a:gd name="T54" fmla="*/ 2481 w 3331"/>
              <a:gd name="T55" fmla="*/ 1577 h 3310"/>
              <a:gd name="T56" fmla="*/ 2423 w 3331"/>
              <a:gd name="T57" fmla="*/ 1505 h 3310"/>
              <a:gd name="T58" fmla="*/ 2240 w 3331"/>
              <a:gd name="T59" fmla="*/ 1201 h 3310"/>
              <a:gd name="T60" fmla="*/ 2123 w 3331"/>
              <a:gd name="T61" fmla="*/ 1083 h 3310"/>
              <a:gd name="T62" fmla="*/ 3029 w 3331"/>
              <a:gd name="T63" fmla="*/ 301 h 3310"/>
              <a:gd name="T64" fmla="*/ 3264 w 3331"/>
              <a:gd name="T65" fmla="*/ 26 h 3310"/>
              <a:gd name="T66" fmla="*/ 3331 w 3331"/>
              <a:gd name="T67" fmla="*/ 1053 h 3310"/>
              <a:gd name="T68" fmla="*/ 3239 w 3331"/>
              <a:gd name="T69" fmla="*/ 1191 h 3310"/>
              <a:gd name="T70" fmla="*/ 3027 w 3331"/>
              <a:gd name="T71" fmla="*/ 1490 h 3310"/>
              <a:gd name="T72" fmla="*/ 2985 w 3331"/>
              <a:gd name="T73" fmla="*/ 1572 h 3310"/>
              <a:gd name="T74" fmla="*/ 2917 w 3331"/>
              <a:gd name="T75" fmla="*/ 2138 h 3310"/>
              <a:gd name="T76" fmla="*/ 3196 w 3331"/>
              <a:gd name="T77" fmla="*/ 2330 h 3310"/>
              <a:gd name="T78" fmla="*/ 3328 w 3331"/>
              <a:gd name="T79" fmla="*/ 2647 h 3310"/>
              <a:gd name="T80" fmla="*/ 3258 w 3331"/>
              <a:gd name="T81" fmla="*/ 2995 h 3310"/>
              <a:gd name="T82" fmla="*/ 3014 w 3331"/>
              <a:gd name="T83" fmla="*/ 3237 h 3310"/>
              <a:gd name="T84" fmla="*/ 2666 w 3331"/>
              <a:gd name="T85" fmla="*/ 3307 h 3310"/>
              <a:gd name="T86" fmla="*/ 2350 w 3331"/>
              <a:gd name="T87" fmla="*/ 3180 h 3310"/>
              <a:gd name="T88" fmla="*/ 2156 w 3331"/>
              <a:gd name="T89" fmla="*/ 2908 h 3310"/>
              <a:gd name="T90" fmla="*/ 1804 w 3331"/>
              <a:gd name="T91" fmla="*/ 3007 h 3310"/>
              <a:gd name="T92" fmla="*/ 1742 w 3331"/>
              <a:gd name="T93" fmla="*/ 2782 h 3310"/>
              <a:gd name="T94" fmla="*/ 1102 w 3331"/>
              <a:gd name="T95" fmla="*/ 3051 h 3310"/>
              <a:gd name="T96" fmla="*/ 838 w 3331"/>
              <a:gd name="T97" fmla="*/ 3263 h 3310"/>
              <a:gd name="T98" fmla="*/ 484 w 3331"/>
              <a:gd name="T99" fmla="*/ 3297 h 3310"/>
              <a:gd name="T100" fmla="*/ 178 w 3331"/>
              <a:gd name="T101" fmla="*/ 3133 h 3310"/>
              <a:gd name="T102" fmla="*/ 13 w 3331"/>
              <a:gd name="T103" fmla="*/ 2829 h 3310"/>
              <a:gd name="T104" fmla="*/ 50 w 3331"/>
              <a:gd name="T105" fmla="*/ 2467 h 3310"/>
              <a:gd name="T106" fmla="*/ 282 w 3331"/>
              <a:gd name="T107" fmla="*/ 2200 h 3310"/>
              <a:gd name="T108" fmla="*/ 337 w 3331"/>
              <a:gd name="T109" fmla="*/ 1773 h 3310"/>
              <a:gd name="T110" fmla="*/ 392 w 3331"/>
              <a:gd name="T111" fmla="*/ 1686 h 3310"/>
              <a:gd name="T112" fmla="*/ 678 w 3331"/>
              <a:gd name="T113" fmla="*/ 1444 h 3310"/>
              <a:gd name="T114" fmla="*/ 1000 w 3331"/>
              <a:gd name="T115" fmla="*/ 987 h 3310"/>
              <a:gd name="T116" fmla="*/ 1460 w 3331"/>
              <a:gd name="T117" fmla="*/ 669 h 3310"/>
              <a:gd name="T118" fmla="*/ 2020 w 3331"/>
              <a:gd name="T119" fmla="*/ 530 h 3310"/>
              <a:gd name="T120" fmla="*/ 2164 w 3331"/>
              <a:gd name="T121" fmla="*/ 44 h 3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1" h="331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defTabSz="914126"/>
            <a:endParaRPr lang="en-US" sz="1799">
              <a:solidFill>
                <a:prstClr val="black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55435" y="5340759"/>
            <a:ext cx="769059" cy="1516349"/>
            <a:chOff x="2554511" y="5341256"/>
            <a:chExt cx="769259" cy="1516744"/>
          </a:xfrm>
          <a:solidFill>
            <a:schemeClr val="accent1">
              <a:lumMod val="75000"/>
            </a:schemeClr>
          </a:solidFill>
        </p:grpSpPr>
        <p:sp>
          <p:nvSpPr>
            <p:cNvPr id="3" name="Right Triangle 2"/>
            <p:cNvSpPr/>
            <p:nvPr/>
          </p:nvSpPr>
          <p:spPr>
            <a:xfrm flipH="1">
              <a:off x="2554511" y="5341256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4512" y="6110513"/>
              <a:ext cx="769257" cy="747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62608" y="3033583"/>
            <a:ext cx="769059" cy="2307173"/>
            <a:chOff x="4862285" y="3033479"/>
            <a:chExt cx="769259" cy="2307774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4862287" y="380273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flipH="1">
              <a:off x="4862285" y="3033479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69781" y="726405"/>
            <a:ext cx="769059" cy="2307174"/>
            <a:chOff x="7170059" y="725701"/>
            <a:chExt cx="769259" cy="2307775"/>
          </a:xfrm>
          <a:solidFill>
            <a:schemeClr val="accent4">
              <a:lumMod val="7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7170061" y="149496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  <p:sp>
          <p:nvSpPr>
            <p:cNvPr id="12" name="Right Triangle 11"/>
            <p:cNvSpPr/>
            <p:nvPr/>
          </p:nvSpPr>
          <p:spPr>
            <a:xfrm flipH="1">
              <a:off x="7170059" y="725701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>
                <a:solidFill>
                  <a:prstClr val="white"/>
                </a:solidFill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6D1E69C4-6FC1-E92D-C62D-251F36619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6261" y="526869"/>
            <a:ext cx="8430802" cy="578248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25" name="Rectangle 24"/>
          <p:cNvSpPr/>
          <p:nvPr/>
        </p:nvSpPr>
        <p:spPr>
          <a:xfrm>
            <a:off x="-381000" y="1178686"/>
            <a:ext cx="27366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126"/>
            <a:r>
              <a:rPr lang="nn-NO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Score 1 sangat tinggi, </a:t>
            </a:r>
            <a:r>
              <a:rPr lang="nn-NO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mendominasi</a:t>
            </a:r>
            <a:r>
              <a:rPr lang="nn-NO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disetiap bulannya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32363" y="4387532"/>
            <a:ext cx="20378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/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Menjadi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tantangan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1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5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2128825641"/>
              </p:ext>
            </p:extLst>
          </p:nvPr>
        </p:nvGraphicFramePr>
        <p:xfrm>
          <a:off x="363948" y="1770707"/>
          <a:ext cx="4955100" cy="43950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D7C80F7-066E-3C46-5212-8D2CC0A6AB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006" y="242506"/>
            <a:ext cx="6922994" cy="3186494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A5DDCBC-36E7-413F-D3F7-9D911DF81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886" y="3496619"/>
            <a:ext cx="8228514" cy="3135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B05F855-E6C3-C0B9-387B-FF8CD49B5E0F}"/>
              </a:ext>
            </a:extLst>
          </p:cNvPr>
          <p:cNvSpPr txBox="1"/>
          <p:nvPr/>
        </p:nvSpPr>
        <p:spPr>
          <a:xfrm>
            <a:off x="7953058" y="225981"/>
            <a:ext cx="24026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/>
              <a:t>Pada </a:t>
            </a:r>
            <a:r>
              <a:rPr lang="en-ID" sz="1800" dirty="0" err="1"/>
              <a:t>tahun</a:t>
            </a:r>
            <a:r>
              <a:rPr lang="en-ID" sz="1800" dirty="0"/>
              <a:t> 2016, (</a:t>
            </a:r>
            <a:r>
              <a:rPr lang="en-ID" sz="1800" dirty="0" err="1"/>
              <a:t>deviasi</a:t>
            </a:r>
            <a:r>
              <a:rPr lang="en-ID" sz="1800" dirty="0"/>
              <a:t>) </a:t>
            </a:r>
            <a:r>
              <a:rPr lang="en-ID" sz="1800" dirty="0" err="1"/>
              <a:t>pelanggan</a:t>
            </a:r>
            <a:r>
              <a:rPr lang="en-ID" sz="1800" dirty="0"/>
              <a:t> </a:t>
            </a:r>
            <a:r>
              <a:rPr lang="en-ID" sz="1800" dirty="0" err="1"/>
              <a:t>cenderung</a:t>
            </a:r>
            <a:r>
              <a:rPr lang="en-ID" sz="1800" dirty="0"/>
              <a:t> </a:t>
            </a:r>
            <a:r>
              <a:rPr lang="en-ID" sz="1800" dirty="0" err="1"/>
              <a:t>melakukan</a:t>
            </a:r>
            <a:r>
              <a:rPr lang="en-ID" sz="1800" dirty="0"/>
              <a:t> </a:t>
            </a:r>
            <a:r>
              <a:rPr lang="en-ID" sz="1800" dirty="0" err="1"/>
              <a:t>pesanan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</a:t>
            </a:r>
            <a:r>
              <a:rPr lang="en-ID" sz="1800" dirty="0" err="1"/>
              <a:t>nilai</a:t>
            </a:r>
            <a:r>
              <a:rPr lang="en-ID" sz="1800" dirty="0"/>
              <a:t> yang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, </a:t>
            </a:r>
            <a:r>
              <a:rPr lang="en-ID" sz="1800" dirty="0" err="1"/>
              <a:t>meskipun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bervariasi</a:t>
            </a:r>
            <a:r>
              <a:rPr lang="en-ID" sz="1800" dirty="0"/>
              <a:t>. </a:t>
            </a:r>
            <a:r>
              <a:rPr lang="en-ID" sz="1800" dirty="0" err="1"/>
              <a:t>Sedangkan</a:t>
            </a:r>
            <a:r>
              <a:rPr lang="en-ID" sz="1800" dirty="0"/>
              <a:t> di </a:t>
            </a:r>
            <a:r>
              <a:rPr lang="en-ID" sz="1800" dirty="0" err="1"/>
              <a:t>tahun</a:t>
            </a:r>
            <a:r>
              <a:rPr lang="en-ID" sz="1800" dirty="0"/>
              <a:t> 2017 dan 2018, </a:t>
            </a:r>
            <a:r>
              <a:rPr lang="en-ID" sz="1800" dirty="0" err="1"/>
              <a:t>nilai</a:t>
            </a:r>
            <a:r>
              <a:rPr lang="en-ID" sz="1800" dirty="0"/>
              <a:t> </a:t>
            </a:r>
            <a:r>
              <a:rPr lang="en-ID" sz="1800" dirty="0" err="1"/>
              <a:t>pesanan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stabil</a:t>
            </a:r>
            <a:r>
              <a:rPr lang="en-ID" sz="1800" dirty="0"/>
              <a:t> </a:t>
            </a:r>
            <a:r>
              <a:rPr lang="en-ID" sz="1800" dirty="0" err="1"/>
              <a:t>tapi</a:t>
            </a:r>
            <a:r>
              <a:rPr lang="en-ID" sz="1800" dirty="0"/>
              <a:t> </a:t>
            </a:r>
            <a:r>
              <a:rPr lang="en-ID" sz="1800" dirty="0" err="1"/>
              <a:t>sedikit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rendah</a:t>
            </a:r>
            <a:r>
              <a:rPr lang="en-ID" sz="1800" dirty="0"/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AB040F-998D-6D69-9830-0786C6807F0E}"/>
              </a:ext>
            </a:extLst>
          </p:cNvPr>
          <p:cNvSpPr txBox="1"/>
          <p:nvPr/>
        </p:nvSpPr>
        <p:spPr>
          <a:xfrm>
            <a:off x="9102476" y="4602654"/>
            <a:ext cx="24026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/>
              <a:t>Awal </a:t>
            </a:r>
            <a:r>
              <a:rPr lang="en-ID" sz="1800" dirty="0" err="1"/>
              <a:t>tahun</a:t>
            </a:r>
            <a:r>
              <a:rPr lang="en-ID" sz="1800" dirty="0"/>
              <a:t> (Uptrend) dan September &amp; Oktober </a:t>
            </a:r>
            <a:r>
              <a:rPr lang="en-ID" sz="1800" dirty="0" err="1"/>
              <a:t>mengalami</a:t>
            </a:r>
            <a:r>
              <a:rPr lang="en-ID" sz="1800" dirty="0"/>
              <a:t> </a:t>
            </a:r>
            <a:r>
              <a:rPr lang="en-ID" sz="1800" dirty="0" err="1"/>
              <a:t>Breake</a:t>
            </a:r>
            <a:r>
              <a:rPr lang="en-ID" sz="1800" dirty="0"/>
              <a:t> out yang </a:t>
            </a:r>
            <a:r>
              <a:rPr lang="en-ID" sz="1800" dirty="0" err="1"/>
              <a:t>dalam</a:t>
            </a:r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14946138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602FAB-8DBC-73DC-83E3-7DDE59ED6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703984"/>
            <a:ext cx="8953908" cy="300161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6A7688B-2587-1FC3-27A0-3A420710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"/>
            <a:ext cx="8953908" cy="325193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617575-20DB-70A2-88E0-DAC936142C6B}"/>
              </a:ext>
            </a:extLst>
          </p:cNvPr>
          <p:cNvCxnSpPr>
            <a:cxnSpLocks/>
          </p:cNvCxnSpPr>
          <p:nvPr/>
        </p:nvCxnSpPr>
        <p:spPr>
          <a:xfrm flipH="1">
            <a:off x="1295400" y="1295400"/>
            <a:ext cx="914400" cy="144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AC550-D754-6BE6-CEE1-CD21A005D039}"/>
              </a:ext>
            </a:extLst>
          </p:cNvPr>
          <p:cNvCxnSpPr>
            <a:cxnSpLocks/>
          </p:cNvCxnSpPr>
          <p:nvPr/>
        </p:nvCxnSpPr>
        <p:spPr>
          <a:xfrm flipH="1">
            <a:off x="8190990" y="1130669"/>
            <a:ext cx="914400" cy="1447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7C9627-1B97-A197-DF62-EEB5491B7BBF}"/>
              </a:ext>
            </a:extLst>
          </p:cNvPr>
          <p:cNvCxnSpPr>
            <a:cxnSpLocks/>
          </p:cNvCxnSpPr>
          <p:nvPr/>
        </p:nvCxnSpPr>
        <p:spPr>
          <a:xfrm>
            <a:off x="4001011" y="1130669"/>
            <a:ext cx="533400" cy="13587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E6EF02-423F-FEFB-3927-8D736F7F64C7}"/>
              </a:ext>
            </a:extLst>
          </p:cNvPr>
          <p:cNvCxnSpPr>
            <a:cxnSpLocks/>
          </p:cNvCxnSpPr>
          <p:nvPr/>
        </p:nvCxnSpPr>
        <p:spPr>
          <a:xfrm flipV="1">
            <a:off x="3429000" y="4382607"/>
            <a:ext cx="2047492" cy="178959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8E200C-610B-09BA-BE97-72671B1D8252}"/>
              </a:ext>
            </a:extLst>
          </p:cNvPr>
          <p:cNvCxnSpPr>
            <a:cxnSpLocks/>
          </p:cNvCxnSpPr>
          <p:nvPr/>
        </p:nvCxnSpPr>
        <p:spPr>
          <a:xfrm>
            <a:off x="5638800" y="4114800"/>
            <a:ext cx="2743200" cy="9217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D21061-30BA-5B07-5C2C-EE4C490A2CE9}"/>
              </a:ext>
            </a:extLst>
          </p:cNvPr>
          <p:cNvCxnSpPr>
            <a:cxnSpLocks/>
          </p:cNvCxnSpPr>
          <p:nvPr/>
        </p:nvCxnSpPr>
        <p:spPr>
          <a:xfrm>
            <a:off x="1371600" y="5486400"/>
            <a:ext cx="1219200" cy="6096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A1BDF6-CD14-A255-3DE6-8E497354C468}"/>
              </a:ext>
            </a:extLst>
          </p:cNvPr>
          <p:cNvSpPr txBox="1"/>
          <p:nvPr/>
        </p:nvSpPr>
        <p:spPr>
          <a:xfrm>
            <a:off x="9424155" y="914400"/>
            <a:ext cx="26045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Alasan </a:t>
            </a:r>
            <a:r>
              <a:rPr lang="en-US" sz="2000" dirty="0" err="1"/>
              <a:t>mengapa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kondisi</a:t>
            </a:r>
            <a:r>
              <a:rPr lang="en-US" sz="2000" dirty="0"/>
              <a:t> </a:t>
            </a:r>
            <a:r>
              <a:rPr lang="en-US" sz="2000" dirty="0" err="1"/>
              <a:t>bulan</a:t>
            </a:r>
            <a:r>
              <a:rPr lang="en-US" sz="2000" dirty="0"/>
              <a:t> </a:t>
            </a:r>
          </a:p>
          <a:p>
            <a:r>
              <a:rPr lang="en-US" sz="2000" dirty="0"/>
              <a:t>September </a:t>
            </a:r>
            <a:r>
              <a:rPr lang="en-US" sz="2000" dirty="0" err="1"/>
              <a:t>mengalami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penurunan</a:t>
            </a:r>
            <a:endParaRPr lang="en-ID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F0CCD-A3E2-4DD7-670D-519B35B1D7F0}"/>
              </a:ext>
            </a:extLst>
          </p:cNvPr>
          <p:cNvSpPr txBox="1"/>
          <p:nvPr/>
        </p:nvSpPr>
        <p:spPr>
          <a:xfrm>
            <a:off x="9268616" y="4850849"/>
            <a:ext cx="2505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Fluktuasi</a:t>
            </a:r>
            <a:r>
              <a:rPr lang="en-US" sz="2000" dirty="0"/>
              <a:t> order di jam </a:t>
            </a:r>
          </a:p>
          <a:p>
            <a:r>
              <a:rPr lang="en-US" sz="2000" dirty="0" err="1"/>
              <a:t>tertentu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86926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EA9065-D4A9-8AEF-B1AF-611320C29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838200"/>
            <a:ext cx="9115570" cy="55060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F2013-6A31-6973-5C87-F9BFB06B6243}"/>
              </a:ext>
            </a:extLst>
          </p:cNvPr>
          <p:cNvSpPr txBox="1"/>
          <p:nvPr/>
        </p:nvSpPr>
        <p:spPr>
          <a:xfrm>
            <a:off x="9067800" y="2328596"/>
            <a:ext cx="3200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def </a:t>
            </a:r>
            <a:r>
              <a:rPr lang="en-ID" dirty="0" err="1"/>
              <a:t>waktu_hari</a:t>
            </a:r>
            <a:r>
              <a:rPr lang="en-ID" dirty="0"/>
              <a:t>(hour):    </a:t>
            </a:r>
          </a:p>
          <a:p>
            <a:r>
              <a:rPr lang="en-ID" dirty="0"/>
              <a:t>if 5 &lt;= hour &lt; 12:        </a:t>
            </a:r>
          </a:p>
          <a:p>
            <a:r>
              <a:rPr lang="en-ID" dirty="0"/>
              <a:t>return '</a:t>
            </a:r>
            <a:r>
              <a:rPr lang="en-ID" dirty="0">
                <a:solidFill>
                  <a:srgbClr val="FF0000"/>
                </a:solidFill>
              </a:rPr>
              <a:t>Pagi</a:t>
            </a:r>
            <a:r>
              <a:rPr lang="en-ID" dirty="0"/>
              <a:t>'    </a:t>
            </a:r>
          </a:p>
          <a:p>
            <a:r>
              <a:rPr lang="en-ID" dirty="0" err="1"/>
              <a:t>elif</a:t>
            </a:r>
            <a:r>
              <a:rPr lang="en-ID" dirty="0"/>
              <a:t> 12 &lt;= hour &lt; 18:        </a:t>
            </a:r>
          </a:p>
          <a:p>
            <a:r>
              <a:rPr lang="en-ID" dirty="0"/>
              <a:t>return '</a:t>
            </a:r>
            <a:r>
              <a:rPr lang="en-ID" dirty="0">
                <a:solidFill>
                  <a:srgbClr val="FF0000"/>
                </a:solidFill>
              </a:rPr>
              <a:t>Siang</a:t>
            </a:r>
            <a:r>
              <a:rPr lang="en-ID" dirty="0"/>
              <a:t>’   </a:t>
            </a:r>
          </a:p>
          <a:p>
            <a:r>
              <a:rPr lang="en-ID" dirty="0"/>
              <a:t>else:        </a:t>
            </a:r>
          </a:p>
          <a:p>
            <a:r>
              <a:rPr lang="en-ID" dirty="0"/>
              <a:t>return '</a:t>
            </a:r>
            <a:r>
              <a:rPr lang="en-ID" dirty="0">
                <a:solidFill>
                  <a:srgbClr val="FF0000"/>
                </a:solidFill>
              </a:rPr>
              <a:t>Malam</a:t>
            </a:r>
            <a:r>
              <a:rPr lang="en-ID" dirty="0"/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06138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D9F500-18E1-4EF1-A3F8-999914BE8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91" y="80226"/>
            <a:ext cx="6553198" cy="36495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A2E393-2D48-87E0-FF4D-CA734C6E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2973959"/>
            <a:ext cx="7644809" cy="382153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ED89D9-24D9-C8C7-27DD-D01D6B37256A}"/>
              </a:ext>
            </a:extLst>
          </p:cNvPr>
          <p:cNvSpPr/>
          <p:nvPr/>
        </p:nvSpPr>
        <p:spPr>
          <a:xfrm>
            <a:off x="5282611" y="6188673"/>
            <a:ext cx="1041989" cy="476788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61D507-6398-42F8-1C1F-4BBB3D1CC9A5}"/>
              </a:ext>
            </a:extLst>
          </p:cNvPr>
          <p:cNvSpPr/>
          <p:nvPr/>
        </p:nvSpPr>
        <p:spPr>
          <a:xfrm>
            <a:off x="7239000" y="6309133"/>
            <a:ext cx="1041990" cy="3202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4E4484-911C-EF75-A8D2-C02C16E7C8D4}"/>
              </a:ext>
            </a:extLst>
          </p:cNvPr>
          <p:cNvSpPr/>
          <p:nvPr/>
        </p:nvSpPr>
        <p:spPr>
          <a:xfrm>
            <a:off x="152400" y="838200"/>
            <a:ext cx="1160721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238E27-19D9-E065-66C2-31DD4DAE00AC}"/>
              </a:ext>
            </a:extLst>
          </p:cNvPr>
          <p:cNvSpPr/>
          <p:nvPr/>
        </p:nvSpPr>
        <p:spPr>
          <a:xfrm>
            <a:off x="152400" y="1143000"/>
            <a:ext cx="1160721" cy="3048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83B37-CEE0-2894-A78B-7AB39FB8A9A5}"/>
              </a:ext>
            </a:extLst>
          </p:cNvPr>
          <p:cNvSpPr/>
          <p:nvPr/>
        </p:nvSpPr>
        <p:spPr>
          <a:xfrm>
            <a:off x="3106479" y="914400"/>
            <a:ext cx="1160721" cy="533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399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9549E9-DCE1-8322-9CF9-EA0D461EC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762000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4327E-10A4-37C4-4DB0-49EC6A64D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7620000" cy="3668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E5968C-64B4-34F6-5BC4-F8295D87158C}"/>
              </a:ext>
            </a:extLst>
          </p:cNvPr>
          <p:cNvSpPr txBox="1"/>
          <p:nvPr/>
        </p:nvSpPr>
        <p:spPr>
          <a:xfrm>
            <a:off x="914400" y="228600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Sao </a:t>
            </a:r>
            <a:r>
              <a:rPr lang="en-US" dirty="0" err="1"/>
              <a:t>paulo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D9D28-6BC9-2AAE-F335-53E2D988A26F}"/>
              </a:ext>
            </a:extLst>
          </p:cNvPr>
          <p:cNvSpPr txBox="1"/>
          <p:nvPr/>
        </p:nvSpPr>
        <p:spPr>
          <a:xfrm>
            <a:off x="868644" y="1295400"/>
            <a:ext cx="2826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Rio de </a:t>
            </a:r>
            <a:r>
              <a:rPr lang="en-US" dirty="0" err="1"/>
              <a:t>janeiro</a:t>
            </a:r>
            <a:r>
              <a:rPr lang="en-US" dirty="0"/>
              <a:t> 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D7B69B-B8A0-4039-AA63-A4C5223F9ADE}"/>
              </a:ext>
            </a:extLst>
          </p:cNvPr>
          <p:cNvSpPr txBox="1"/>
          <p:nvPr/>
        </p:nvSpPr>
        <p:spPr>
          <a:xfrm>
            <a:off x="1091773" y="1676400"/>
            <a:ext cx="175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Minas </a:t>
            </a:r>
            <a:r>
              <a:rPr lang="en-US" dirty="0" err="1"/>
              <a:t>gerais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8CC81-A853-A388-038C-8969BDE97902}"/>
              </a:ext>
            </a:extLst>
          </p:cNvPr>
          <p:cNvSpPr txBox="1"/>
          <p:nvPr/>
        </p:nvSpPr>
        <p:spPr>
          <a:xfrm>
            <a:off x="7701412" y="1076235"/>
            <a:ext cx="44905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Provinsi</a:t>
            </a:r>
            <a:r>
              <a:rPr lang="en-US" dirty="0"/>
              <a:t> yang paling </a:t>
            </a:r>
            <a:r>
              <a:rPr lang="en-US" dirty="0" err="1"/>
              <a:t>mendominasi</a:t>
            </a:r>
            <a:r>
              <a:rPr lang="en-US" dirty="0"/>
              <a:t> </a:t>
            </a:r>
          </a:p>
          <a:p>
            <a:r>
              <a:rPr lang="en-US" dirty="0" err="1"/>
              <a:t>penjualan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FA18B-CE08-8ED9-AE57-055DF206E7AB}"/>
              </a:ext>
            </a:extLst>
          </p:cNvPr>
          <p:cNvSpPr txBox="1"/>
          <p:nvPr/>
        </p:nvSpPr>
        <p:spPr>
          <a:xfrm>
            <a:off x="7630886" y="4616722"/>
            <a:ext cx="3822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cities and provinces with the </a:t>
            </a:r>
          </a:p>
          <a:p>
            <a:r>
              <a:rPr lang="en-US" dirty="0">
                <a:solidFill>
                  <a:srgbClr val="FF0000"/>
                </a:solidFill>
              </a:rPr>
              <a:t>highest</a:t>
            </a:r>
            <a:r>
              <a:rPr lang="en-US" dirty="0"/>
              <a:t> orders</a:t>
            </a:r>
            <a:endParaRPr lang="en-ID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19B561-E9D2-EEA8-8A17-535028ACF2DA}"/>
              </a:ext>
            </a:extLst>
          </p:cNvPr>
          <p:cNvCxnSpPr>
            <a:cxnSpLocks/>
          </p:cNvCxnSpPr>
          <p:nvPr/>
        </p:nvCxnSpPr>
        <p:spPr>
          <a:xfrm>
            <a:off x="762000" y="838200"/>
            <a:ext cx="329773" cy="380553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6CD1ADB8-F365-6772-7FAC-B9883B0C4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706" y="10886"/>
            <a:ext cx="6104294" cy="422098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E2A5B5-0364-A8DE-CDEB-9B626ED73418}"/>
              </a:ext>
            </a:extLst>
          </p:cNvPr>
          <p:cNvCxnSpPr>
            <a:cxnSpLocks/>
          </p:cNvCxnSpPr>
          <p:nvPr/>
        </p:nvCxnSpPr>
        <p:spPr>
          <a:xfrm flipH="1">
            <a:off x="1198610" y="3052465"/>
            <a:ext cx="9665753" cy="156040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7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16B55-9D34-21AE-F10E-66F1A3A5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76200"/>
            <a:ext cx="8029464" cy="4946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C80FD6-6AC0-CA4A-9439-165963DAD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32" y="609600"/>
            <a:ext cx="2839778" cy="115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63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14755</TotalTime>
  <Words>295</Words>
  <Application>Microsoft Office PowerPoint</Application>
  <PresentationFormat>Widescreen</PresentationFormat>
  <Paragraphs>51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 Strategis</vt:lpstr>
      <vt:lpstr>PowerPoint Presentation</vt:lpstr>
    </vt:vector>
  </TitlesOfParts>
  <Manager>SlideModel</Manager>
  <Company>SlideModel</Company>
  <LinksUpToDate>false</LinksUpToDate>
  <SharedDoc>false</SharedDoc>
  <HyperlinkBase>http://slidemodel.com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Free PowerPoint Templates</dc:title>
  <dc:subject>Template</dc:subject>
  <dc:creator>SlideModel</dc:creator>
  <cp:keywords>PowerPoint, Free PowerPoint Templates, SlideModel, Presentations, Designs, Clipart</cp:keywords>
  <dc:description>Download This FREE PowerPoint Templates at http://slidemodel.com</dc:description>
  <cp:lastModifiedBy>lenovo</cp:lastModifiedBy>
  <cp:revision>188</cp:revision>
  <dcterms:created xsi:type="dcterms:W3CDTF">2013-09-12T13:05:01Z</dcterms:created>
  <dcterms:modified xsi:type="dcterms:W3CDTF">2025-05-17T06:36:22Z</dcterms:modified>
  <cp:category>Presentations, Business Presentations, Free PowerPoint Templates</cp:category>
  <cp:contentStatus>Template</cp:contentStatus>
</cp:coreProperties>
</file>