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7" r:id="rId4"/>
  </p:sldIdLst>
  <p:sldSz cx="9144000" cy="6858000" type="screen4x3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  <a:srgbClr val="2E3640"/>
    <a:srgbClr val="E33830"/>
    <a:srgbClr val="EF792F"/>
    <a:srgbClr val="EFB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9" autoAdjust="0"/>
  </p:normalViewPr>
  <p:slideViewPr>
    <p:cSldViewPr>
      <p:cViewPr varScale="1">
        <p:scale>
          <a:sx n="126" d="100"/>
          <a:sy n="12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 descr="Picture1"/>
          <p:cNvSpPr>
            <a:spLocks/>
          </p:cNvSpPr>
          <p:nvPr userDrawn="1"/>
        </p:nvSpPr>
        <p:spPr bwMode="auto">
          <a:xfrm>
            <a:off x="780643" y="1573186"/>
            <a:ext cx="3023233" cy="2612149"/>
          </a:xfrm>
          <a:custGeom>
            <a:avLst/>
            <a:gdLst>
              <a:gd name="T0" fmla="*/ 509890 w 2042748"/>
              <a:gd name="T1" fmla="*/ 1765495 h 1765495"/>
              <a:gd name="T2" fmla="*/ 0 w 2042748"/>
              <a:gd name="T3" fmla="*/ 882748 h 1765495"/>
              <a:gd name="T4" fmla="*/ 509890 w 2042748"/>
              <a:gd name="T5" fmla="*/ 0 h 1765495"/>
              <a:gd name="T6" fmla="*/ 1532858 w 2042748"/>
              <a:gd name="T7" fmla="*/ 0 h 1765495"/>
              <a:gd name="T8" fmla="*/ 2042748 w 2042748"/>
              <a:gd name="T9" fmla="*/ 882748 h 1765495"/>
              <a:gd name="T10" fmla="*/ 1532858 w 2042748"/>
              <a:gd name="T11" fmla="*/ 1765495 h 1765495"/>
              <a:gd name="T12" fmla="*/ 509890 w 2042748"/>
              <a:gd name="T13" fmla="*/ 1765495 h 1765495"/>
              <a:gd name="T14" fmla="*/ 509890 w 2042748"/>
              <a:gd name="T15" fmla="*/ 1765495 h 1765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2748" h="1765495">
                <a:moveTo>
                  <a:pt x="509890" y="1765495"/>
                </a:moveTo>
                <a:lnTo>
                  <a:pt x="0" y="882748"/>
                </a:lnTo>
                <a:lnTo>
                  <a:pt x="509890" y="0"/>
                </a:lnTo>
                <a:lnTo>
                  <a:pt x="1532858" y="0"/>
                </a:lnTo>
                <a:lnTo>
                  <a:pt x="2042748" y="882748"/>
                </a:lnTo>
                <a:lnTo>
                  <a:pt x="1532858" y="1765495"/>
                </a:lnTo>
                <a:lnTo>
                  <a:pt x="509890" y="1765495"/>
                </a:lnTo>
                <a:lnTo>
                  <a:pt x="509890" y="176549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47" cap="flat">
                <a:solidFill>
                  <a:srgbClr val="21212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C868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600620" y="2592194"/>
            <a:ext cx="4128962" cy="12453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00620" y="3907825"/>
            <a:ext cx="4128962" cy="43557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of the presentation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69994" y="302218"/>
            <a:ext cx="5321206" cy="6260742"/>
            <a:chOff x="469994" y="302218"/>
            <a:chExt cx="5321206" cy="6260742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5426219" y="807172"/>
              <a:ext cx="364981" cy="525424"/>
            </a:xfrm>
            <a:custGeom>
              <a:avLst/>
              <a:gdLst>
                <a:gd name="T0" fmla="*/ 0 w 341063"/>
                <a:gd name="T1" fmla="*/ 146625 h 490875"/>
                <a:gd name="T2" fmla="*/ 86063 w 341063"/>
                <a:gd name="T3" fmla="*/ 296437 h 490875"/>
                <a:gd name="T4" fmla="*/ 255001 w 341063"/>
                <a:gd name="T5" fmla="*/ 296437 h 490875"/>
                <a:gd name="T6" fmla="*/ 341063 w 341063"/>
                <a:gd name="T7" fmla="*/ 146625 h 490875"/>
                <a:gd name="T8" fmla="*/ 255001 w 341063"/>
                <a:gd name="T9" fmla="*/ 0 h 490875"/>
                <a:gd name="T10" fmla="*/ 86063 w 341063"/>
                <a:gd name="T11" fmla="*/ 0 h 490875"/>
                <a:gd name="T12" fmla="*/ 0 w 341063"/>
                <a:gd name="T13" fmla="*/ 146625 h 490875"/>
                <a:gd name="T14" fmla="*/ 60563 w 341063"/>
                <a:gd name="T15" fmla="*/ 146625 h 490875"/>
                <a:gd name="T16" fmla="*/ 114751 w 341063"/>
                <a:gd name="T17" fmla="*/ 51000 h 490875"/>
                <a:gd name="T18" fmla="*/ 226313 w 341063"/>
                <a:gd name="T19" fmla="*/ 51000 h 490875"/>
                <a:gd name="T20" fmla="*/ 283688 w 341063"/>
                <a:gd name="T21" fmla="*/ 146625 h 490875"/>
                <a:gd name="T22" fmla="*/ 226313 w 341063"/>
                <a:gd name="T23" fmla="*/ 245437 h 490875"/>
                <a:gd name="T24" fmla="*/ 114751 w 341063"/>
                <a:gd name="T25" fmla="*/ 245437 h 490875"/>
                <a:gd name="T26" fmla="*/ 60563 w 341063"/>
                <a:gd name="T27" fmla="*/ 146625 h 490875"/>
                <a:gd name="T28" fmla="*/ 216751 w 341063"/>
                <a:gd name="T29" fmla="*/ 446250 h 490875"/>
                <a:gd name="T30" fmla="*/ 124313 w 341063"/>
                <a:gd name="T31" fmla="*/ 446250 h 490875"/>
                <a:gd name="T32" fmla="*/ 124313 w 341063"/>
                <a:gd name="T33" fmla="*/ 490875 h 490875"/>
                <a:gd name="T34" fmla="*/ 216751 w 341063"/>
                <a:gd name="T35" fmla="*/ 490875 h 490875"/>
                <a:gd name="T36" fmla="*/ 216751 w 341063"/>
                <a:gd name="T37" fmla="*/ 446250 h 490875"/>
                <a:gd name="T38" fmla="*/ 258188 w 341063"/>
                <a:gd name="T39" fmla="*/ 318750 h 490875"/>
                <a:gd name="T40" fmla="*/ 86063 w 341063"/>
                <a:gd name="T41" fmla="*/ 318750 h 490875"/>
                <a:gd name="T42" fmla="*/ 86063 w 341063"/>
                <a:gd name="T43" fmla="*/ 363375 h 490875"/>
                <a:gd name="T44" fmla="*/ 258188 w 341063"/>
                <a:gd name="T45" fmla="*/ 363375 h 490875"/>
                <a:gd name="T46" fmla="*/ 258188 w 341063"/>
                <a:gd name="T47" fmla="*/ 318750 h 490875"/>
                <a:gd name="T48" fmla="*/ 258188 w 341063"/>
                <a:gd name="T49" fmla="*/ 382500 h 490875"/>
                <a:gd name="T50" fmla="*/ 86063 w 341063"/>
                <a:gd name="T51" fmla="*/ 382500 h 490875"/>
                <a:gd name="T52" fmla="*/ 86063 w 341063"/>
                <a:gd name="T53" fmla="*/ 427125 h 490875"/>
                <a:gd name="T54" fmla="*/ 258188 w 341063"/>
                <a:gd name="T55" fmla="*/ 427125 h 490875"/>
                <a:gd name="T56" fmla="*/ 258188 w 341063"/>
                <a:gd name="T57" fmla="*/ 382500 h 490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1063" h="490875">
                  <a:moveTo>
                    <a:pt x="0" y="146625"/>
                  </a:moveTo>
                  <a:lnTo>
                    <a:pt x="86063" y="296437"/>
                  </a:lnTo>
                  <a:lnTo>
                    <a:pt x="255001" y="296437"/>
                  </a:lnTo>
                  <a:lnTo>
                    <a:pt x="341063" y="146625"/>
                  </a:lnTo>
                  <a:lnTo>
                    <a:pt x="255001" y="0"/>
                  </a:lnTo>
                  <a:lnTo>
                    <a:pt x="86063" y="0"/>
                  </a:lnTo>
                  <a:lnTo>
                    <a:pt x="0" y="146625"/>
                  </a:lnTo>
                  <a:close/>
                  <a:moveTo>
                    <a:pt x="60563" y="146625"/>
                  </a:moveTo>
                  <a:lnTo>
                    <a:pt x="114751" y="51000"/>
                  </a:lnTo>
                  <a:lnTo>
                    <a:pt x="226313" y="51000"/>
                  </a:lnTo>
                  <a:lnTo>
                    <a:pt x="283688" y="146625"/>
                  </a:lnTo>
                  <a:lnTo>
                    <a:pt x="226313" y="245437"/>
                  </a:lnTo>
                  <a:lnTo>
                    <a:pt x="114751" y="245437"/>
                  </a:lnTo>
                  <a:lnTo>
                    <a:pt x="60563" y="146625"/>
                  </a:lnTo>
                  <a:close/>
                  <a:moveTo>
                    <a:pt x="216751" y="446250"/>
                  </a:moveTo>
                  <a:lnTo>
                    <a:pt x="124313" y="446250"/>
                  </a:lnTo>
                  <a:lnTo>
                    <a:pt x="124313" y="490875"/>
                  </a:lnTo>
                  <a:lnTo>
                    <a:pt x="216751" y="490875"/>
                  </a:lnTo>
                  <a:lnTo>
                    <a:pt x="216751" y="446250"/>
                  </a:lnTo>
                  <a:close/>
                  <a:moveTo>
                    <a:pt x="258188" y="318750"/>
                  </a:moveTo>
                  <a:lnTo>
                    <a:pt x="86063" y="318750"/>
                  </a:lnTo>
                  <a:lnTo>
                    <a:pt x="86063" y="363375"/>
                  </a:lnTo>
                  <a:lnTo>
                    <a:pt x="258188" y="363375"/>
                  </a:lnTo>
                  <a:lnTo>
                    <a:pt x="258188" y="318750"/>
                  </a:lnTo>
                  <a:close/>
                  <a:moveTo>
                    <a:pt x="258188" y="382500"/>
                  </a:moveTo>
                  <a:lnTo>
                    <a:pt x="86063" y="382500"/>
                  </a:lnTo>
                  <a:lnTo>
                    <a:pt x="86063" y="427125"/>
                  </a:lnTo>
                  <a:lnTo>
                    <a:pt x="258188" y="427125"/>
                  </a:lnTo>
                  <a:lnTo>
                    <a:pt x="258188" y="3825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236297" y="4874095"/>
              <a:ext cx="1268903" cy="1102028"/>
            </a:xfrm>
            <a:custGeom>
              <a:avLst/>
              <a:gdLst>
                <a:gd name="T0" fmla="*/ 889314 w 1185752"/>
                <a:gd name="T1" fmla="*/ 0 h 1029564"/>
                <a:gd name="T2" fmla="*/ 296438 w 1185752"/>
                <a:gd name="T3" fmla="*/ 0 h 1029564"/>
                <a:gd name="T4" fmla="*/ 0 w 1185752"/>
                <a:gd name="T5" fmla="*/ 513188 h 1029564"/>
                <a:gd name="T6" fmla="*/ 296438 w 1185752"/>
                <a:gd name="T7" fmla="*/ 1029564 h 1029564"/>
                <a:gd name="T8" fmla="*/ 889314 w 1185752"/>
                <a:gd name="T9" fmla="*/ 1029564 h 1029564"/>
                <a:gd name="T10" fmla="*/ 1185752 w 1185752"/>
                <a:gd name="T11" fmla="*/ 513188 h 1029564"/>
                <a:gd name="T12" fmla="*/ 889314 w 1185752"/>
                <a:gd name="T13" fmla="*/ 0 h 1029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752" h="1029564">
                  <a:moveTo>
                    <a:pt x="889314" y="0"/>
                  </a:moveTo>
                  <a:lnTo>
                    <a:pt x="296438" y="0"/>
                  </a:lnTo>
                  <a:lnTo>
                    <a:pt x="0" y="513188"/>
                  </a:lnTo>
                  <a:lnTo>
                    <a:pt x="296438" y="1029564"/>
                  </a:lnTo>
                  <a:lnTo>
                    <a:pt x="889314" y="1029564"/>
                  </a:lnTo>
                  <a:lnTo>
                    <a:pt x="1185752" y="513188"/>
                  </a:lnTo>
                  <a:lnTo>
                    <a:pt x="889314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123775" y="848115"/>
              <a:ext cx="1541786" cy="1334033"/>
            </a:xfrm>
            <a:custGeom>
              <a:avLst/>
              <a:gdLst>
                <a:gd name="T0" fmla="*/ 360188 w 1440753"/>
                <a:gd name="T1" fmla="*/ 1246314 h 1246314"/>
                <a:gd name="T2" fmla="*/ 0 w 1440753"/>
                <a:gd name="T3" fmla="*/ 621563 h 1246314"/>
                <a:gd name="T4" fmla="*/ 360188 w 1440753"/>
                <a:gd name="T5" fmla="*/ 0 h 1246314"/>
                <a:gd name="T6" fmla="*/ 1080565 w 1440753"/>
                <a:gd name="T7" fmla="*/ 0 h 1246314"/>
                <a:gd name="T8" fmla="*/ 1440753 w 1440753"/>
                <a:gd name="T9" fmla="*/ 621563 h 1246314"/>
                <a:gd name="T10" fmla="*/ 1080565 w 1440753"/>
                <a:gd name="T11" fmla="*/ 1246314 h 1246314"/>
                <a:gd name="T12" fmla="*/ 360188 w 1440753"/>
                <a:gd name="T13" fmla="*/ 1246314 h 124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753" h="1246314">
                  <a:moveTo>
                    <a:pt x="360188" y="1246314"/>
                  </a:moveTo>
                  <a:lnTo>
                    <a:pt x="0" y="621563"/>
                  </a:lnTo>
                  <a:lnTo>
                    <a:pt x="360188" y="0"/>
                  </a:lnTo>
                  <a:lnTo>
                    <a:pt x="1080565" y="0"/>
                  </a:lnTo>
                  <a:lnTo>
                    <a:pt x="1440753" y="621563"/>
                  </a:lnTo>
                  <a:lnTo>
                    <a:pt x="1080565" y="1246314"/>
                  </a:lnTo>
                  <a:lnTo>
                    <a:pt x="360188" y="124631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53393" y="5464345"/>
              <a:ext cx="1272314" cy="1098615"/>
            </a:xfrm>
            <a:custGeom>
              <a:avLst/>
              <a:gdLst>
                <a:gd name="T0" fmla="*/ 296438 w 1188940"/>
                <a:gd name="T1" fmla="*/ 1026376 h 1026376"/>
                <a:gd name="T2" fmla="*/ 0 w 1188940"/>
                <a:gd name="T3" fmla="*/ 513188 h 1026376"/>
                <a:gd name="T4" fmla="*/ 296438 w 1188940"/>
                <a:gd name="T5" fmla="*/ 0 h 1026376"/>
                <a:gd name="T6" fmla="*/ 892502 w 1188940"/>
                <a:gd name="T7" fmla="*/ 0 h 1026376"/>
                <a:gd name="T8" fmla="*/ 1188940 w 1188940"/>
                <a:gd name="T9" fmla="*/ 513188 h 1026376"/>
                <a:gd name="T10" fmla="*/ 892502 w 1188940"/>
                <a:gd name="T11" fmla="*/ 1026376 h 1026376"/>
                <a:gd name="T12" fmla="*/ 296438 w 1188940"/>
                <a:gd name="T13" fmla="*/ 1026376 h 1026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8940" h="1026376">
                  <a:moveTo>
                    <a:pt x="296438" y="1026376"/>
                  </a:moveTo>
                  <a:lnTo>
                    <a:pt x="0" y="513188"/>
                  </a:lnTo>
                  <a:lnTo>
                    <a:pt x="296438" y="0"/>
                  </a:lnTo>
                  <a:lnTo>
                    <a:pt x="892502" y="0"/>
                  </a:lnTo>
                  <a:lnTo>
                    <a:pt x="1188940" y="513188"/>
                  </a:lnTo>
                  <a:lnTo>
                    <a:pt x="892502" y="1026376"/>
                  </a:lnTo>
                  <a:lnTo>
                    <a:pt x="296438" y="102637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2523433" y="851525"/>
              <a:ext cx="712906" cy="617545"/>
            </a:xfrm>
            <a:custGeom>
              <a:avLst/>
              <a:gdLst>
                <a:gd name="T0" fmla="*/ 500439 w 666189"/>
                <a:gd name="T1" fmla="*/ 0 h 576938"/>
                <a:gd name="T2" fmla="*/ 165751 w 666189"/>
                <a:gd name="T3" fmla="*/ 0 h 576938"/>
                <a:gd name="T4" fmla="*/ 0 w 666189"/>
                <a:gd name="T5" fmla="*/ 290063 h 576938"/>
                <a:gd name="T6" fmla="*/ 165751 w 666189"/>
                <a:gd name="T7" fmla="*/ 576938 h 576938"/>
                <a:gd name="T8" fmla="*/ 500439 w 666189"/>
                <a:gd name="T9" fmla="*/ 576938 h 576938"/>
                <a:gd name="T10" fmla="*/ 666189 w 666189"/>
                <a:gd name="T11" fmla="*/ 290063 h 576938"/>
                <a:gd name="T12" fmla="*/ 500439 w 666189"/>
                <a:gd name="T13" fmla="*/ 0 h 576938"/>
                <a:gd name="T14" fmla="*/ 443064 w 666189"/>
                <a:gd name="T15" fmla="*/ 478126 h 576938"/>
                <a:gd name="T16" fmla="*/ 223126 w 666189"/>
                <a:gd name="T17" fmla="*/ 478126 h 576938"/>
                <a:gd name="T18" fmla="*/ 114750 w 666189"/>
                <a:gd name="T19" fmla="*/ 290063 h 576938"/>
                <a:gd name="T20" fmla="*/ 223126 w 666189"/>
                <a:gd name="T21" fmla="*/ 98813 h 576938"/>
                <a:gd name="T22" fmla="*/ 443064 w 666189"/>
                <a:gd name="T23" fmla="*/ 98813 h 576938"/>
                <a:gd name="T24" fmla="*/ 551439 w 666189"/>
                <a:gd name="T25" fmla="*/ 290063 h 576938"/>
                <a:gd name="T26" fmla="*/ 443064 w 666189"/>
                <a:gd name="T27" fmla="*/ 478126 h 576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6189" h="576938">
                  <a:moveTo>
                    <a:pt x="500439" y="0"/>
                  </a:moveTo>
                  <a:lnTo>
                    <a:pt x="165751" y="0"/>
                  </a:lnTo>
                  <a:lnTo>
                    <a:pt x="0" y="290063"/>
                  </a:lnTo>
                  <a:lnTo>
                    <a:pt x="165751" y="576938"/>
                  </a:lnTo>
                  <a:lnTo>
                    <a:pt x="500439" y="576938"/>
                  </a:lnTo>
                  <a:lnTo>
                    <a:pt x="666189" y="290063"/>
                  </a:lnTo>
                  <a:lnTo>
                    <a:pt x="500439" y="0"/>
                  </a:lnTo>
                  <a:close/>
                  <a:moveTo>
                    <a:pt x="443064" y="478126"/>
                  </a:moveTo>
                  <a:lnTo>
                    <a:pt x="223126" y="478126"/>
                  </a:lnTo>
                  <a:lnTo>
                    <a:pt x="114750" y="290063"/>
                  </a:lnTo>
                  <a:lnTo>
                    <a:pt x="223126" y="98813"/>
                  </a:lnTo>
                  <a:lnTo>
                    <a:pt x="443064" y="98813"/>
                  </a:lnTo>
                  <a:lnTo>
                    <a:pt x="551439" y="290063"/>
                  </a:lnTo>
                  <a:lnTo>
                    <a:pt x="443064" y="47812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334691" y="302218"/>
              <a:ext cx="1111995" cy="962141"/>
            </a:xfrm>
            <a:custGeom>
              <a:avLst/>
              <a:gdLst>
                <a:gd name="T0" fmla="*/ 777751 w 1039126"/>
                <a:gd name="T1" fmla="*/ 0 h 898876"/>
                <a:gd name="T2" fmla="*/ 261375 w 1039126"/>
                <a:gd name="T3" fmla="*/ 0 h 898876"/>
                <a:gd name="T4" fmla="*/ 0 w 1039126"/>
                <a:gd name="T5" fmla="*/ 449438 h 898876"/>
                <a:gd name="T6" fmla="*/ 261375 w 1039126"/>
                <a:gd name="T7" fmla="*/ 898876 h 898876"/>
                <a:gd name="T8" fmla="*/ 777751 w 1039126"/>
                <a:gd name="T9" fmla="*/ 898876 h 898876"/>
                <a:gd name="T10" fmla="*/ 1039126 w 1039126"/>
                <a:gd name="T11" fmla="*/ 449438 h 898876"/>
                <a:gd name="T12" fmla="*/ 777751 w 1039126"/>
                <a:gd name="T13" fmla="*/ 0 h 898876"/>
                <a:gd name="T14" fmla="*/ 688501 w 1039126"/>
                <a:gd name="T15" fmla="*/ 742688 h 898876"/>
                <a:gd name="T16" fmla="*/ 350625 w 1039126"/>
                <a:gd name="T17" fmla="*/ 742688 h 898876"/>
                <a:gd name="T18" fmla="*/ 181687 w 1039126"/>
                <a:gd name="T19" fmla="*/ 449438 h 898876"/>
                <a:gd name="T20" fmla="*/ 350625 w 1039126"/>
                <a:gd name="T21" fmla="*/ 156188 h 898876"/>
                <a:gd name="T22" fmla="*/ 688501 w 1039126"/>
                <a:gd name="T23" fmla="*/ 156188 h 898876"/>
                <a:gd name="T24" fmla="*/ 857439 w 1039126"/>
                <a:gd name="T25" fmla="*/ 449438 h 898876"/>
                <a:gd name="T26" fmla="*/ 688501 w 1039126"/>
                <a:gd name="T27" fmla="*/ 742688 h 89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126" h="898876">
                  <a:moveTo>
                    <a:pt x="777751" y="0"/>
                  </a:moveTo>
                  <a:lnTo>
                    <a:pt x="261375" y="0"/>
                  </a:lnTo>
                  <a:lnTo>
                    <a:pt x="0" y="449438"/>
                  </a:lnTo>
                  <a:lnTo>
                    <a:pt x="261375" y="898876"/>
                  </a:lnTo>
                  <a:lnTo>
                    <a:pt x="777751" y="898876"/>
                  </a:lnTo>
                  <a:lnTo>
                    <a:pt x="1039126" y="449438"/>
                  </a:lnTo>
                  <a:lnTo>
                    <a:pt x="777751" y="0"/>
                  </a:lnTo>
                  <a:close/>
                  <a:moveTo>
                    <a:pt x="688501" y="742688"/>
                  </a:moveTo>
                  <a:lnTo>
                    <a:pt x="350625" y="742688"/>
                  </a:lnTo>
                  <a:lnTo>
                    <a:pt x="181687" y="449438"/>
                  </a:lnTo>
                  <a:lnTo>
                    <a:pt x="350625" y="156188"/>
                  </a:lnTo>
                  <a:lnTo>
                    <a:pt x="688501" y="156188"/>
                  </a:lnTo>
                  <a:lnTo>
                    <a:pt x="857439" y="449438"/>
                  </a:lnTo>
                  <a:lnTo>
                    <a:pt x="688501" y="7426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605866" y="4601147"/>
              <a:ext cx="600341" cy="320714"/>
            </a:xfrm>
            <a:custGeom>
              <a:avLst/>
              <a:gdLst>
                <a:gd name="T0" fmla="*/ 97 w 176"/>
                <a:gd name="T1" fmla="*/ 94 h 94"/>
                <a:gd name="T2" fmla="*/ 176 w 176"/>
                <a:gd name="T3" fmla="*/ 47 h 94"/>
                <a:gd name="T4" fmla="*/ 97 w 176"/>
                <a:gd name="T5" fmla="*/ 0 h 94"/>
                <a:gd name="T6" fmla="*/ 97 w 176"/>
                <a:gd name="T7" fmla="*/ 28 h 94"/>
                <a:gd name="T8" fmla="*/ 0 w 176"/>
                <a:gd name="T9" fmla="*/ 28 h 94"/>
                <a:gd name="T10" fmla="*/ 0 w 176"/>
                <a:gd name="T11" fmla="*/ 66 h 94"/>
                <a:gd name="T12" fmla="*/ 97 w 176"/>
                <a:gd name="T13" fmla="*/ 66 h 94"/>
                <a:gd name="T14" fmla="*/ 97 w 176"/>
                <a:gd name="T15" fmla="*/ 94 h 94"/>
                <a:gd name="T16" fmla="*/ 12 w 176"/>
                <a:gd name="T17" fmla="*/ 55 h 94"/>
                <a:gd name="T18" fmla="*/ 12 w 176"/>
                <a:gd name="T19" fmla="*/ 39 h 94"/>
                <a:gd name="T20" fmla="*/ 109 w 176"/>
                <a:gd name="T21" fmla="*/ 39 h 94"/>
                <a:gd name="T22" fmla="*/ 109 w 176"/>
                <a:gd name="T23" fmla="*/ 21 h 94"/>
                <a:gd name="T24" fmla="*/ 153 w 176"/>
                <a:gd name="T25" fmla="*/ 47 h 94"/>
                <a:gd name="T26" fmla="*/ 109 w 176"/>
                <a:gd name="T27" fmla="*/ 73 h 94"/>
                <a:gd name="T28" fmla="*/ 109 w 176"/>
                <a:gd name="T29" fmla="*/ 55 h 94"/>
                <a:gd name="T30" fmla="*/ 12 w 176"/>
                <a:gd name="T31" fmla="*/ 5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94">
                  <a:moveTo>
                    <a:pt x="97" y="94"/>
                  </a:moveTo>
                  <a:cubicBezTo>
                    <a:pt x="176" y="47"/>
                    <a:pt x="176" y="47"/>
                    <a:pt x="176" y="47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21"/>
                    <a:pt x="97" y="28"/>
                  </a:cubicBezTo>
                  <a:cubicBezTo>
                    <a:pt x="86" y="28"/>
                    <a:pt x="0" y="28"/>
                    <a:pt x="0" y="2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6" y="66"/>
                    <a:pt x="97" y="66"/>
                  </a:cubicBezTo>
                  <a:cubicBezTo>
                    <a:pt x="97" y="73"/>
                    <a:pt x="97" y="94"/>
                    <a:pt x="97" y="94"/>
                  </a:cubicBezTo>
                  <a:close/>
                  <a:moveTo>
                    <a:pt x="12" y="55"/>
                  </a:moveTo>
                  <a:cubicBezTo>
                    <a:pt x="12" y="49"/>
                    <a:pt x="12" y="45"/>
                    <a:pt x="12" y="39"/>
                  </a:cubicBezTo>
                  <a:cubicBezTo>
                    <a:pt x="22" y="39"/>
                    <a:pt x="109" y="39"/>
                    <a:pt x="109" y="39"/>
                  </a:cubicBezTo>
                  <a:cubicBezTo>
                    <a:pt x="109" y="39"/>
                    <a:pt x="109" y="27"/>
                    <a:pt x="109" y="21"/>
                  </a:cubicBezTo>
                  <a:cubicBezTo>
                    <a:pt x="119" y="27"/>
                    <a:pt x="143" y="41"/>
                    <a:pt x="153" y="47"/>
                  </a:cubicBezTo>
                  <a:cubicBezTo>
                    <a:pt x="143" y="53"/>
                    <a:pt x="119" y="67"/>
                    <a:pt x="109" y="73"/>
                  </a:cubicBezTo>
                  <a:cubicBezTo>
                    <a:pt x="109" y="67"/>
                    <a:pt x="109" y="55"/>
                    <a:pt x="109" y="55"/>
                  </a:cubicBezTo>
                  <a:cubicBezTo>
                    <a:pt x="109" y="55"/>
                    <a:pt x="22" y="55"/>
                    <a:pt x="12" y="5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189722" y="4788799"/>
              <a:ext cx="689028" cy="365068"/>
            </a:xfrm>
            <a:custGeom>
              <a:avLst/>
              <a:gdLst>
                <a:gd name="T0" fmla="*/ 91 w 202"/>
                <a:gd name="T1" fmla="*/ 75 h 107"/>
                <a:gd name="T2" fmla="*/ 202 w 202"/>
                <a:gd name="T3" fmla="*/ 75 h 107"/>
                <a:gd name="T4" fmla="*/ 202 w 202"/>
                <a:gd name="T5" fmla="*/ 31 h 107"/>
                <a:gd name="T6" fmla="*/ 91 w 202"/>
                <a:gd name="T7" fmla="*/ 31 h 107"/>
                <a:gd name="T8" fmla="*/ 91 w 202"/>
                <a:gd name="T9" fmla="*/ 0 h 107"/>
                <a:gd name="T10" fmla="*/ 0 w 202"/>
                <a:gd name="T11" fmla="*/ 53 h 107"/>
                <a:gd name="T12" fmla="*/ 91 w 202"/>
                <a:gd name="T13" fmla="*/ 107 h 107"/>
                <a:gd name="T14" fmla="*/ 91 w 202"/>
                <a:gd name="T15" fmla="*/ 75 h 107"/>
                <a:gd name="T16" fmla="*/ 78 w 202"/>
                <a:gd name="T17" fmla="*/ 62 h 107"/>
                <a:gd name="T18" fmla="*/ 78 w 202"/>
                <a:gd name="T19" fmla="*/ 83 h 107"/>
                <a:gd name="T20" fmla="*/ 27 w 202"/>
                <a:gd name="T21" fmla="*/ 53 h 107"/>
                <a:gd name="T22" fmla="*/ 78 w 202"/>
                <a:gd name="T23" fmla="*/ 23 h 107"/>
                <a:gd name="T24" fmla="*/ 78 w 202"/>
                <a:gd name="T25" fmla="*/ 45 h 107"/>
                <a:gd name="T26" fmla="*/ 188 w 202"/>
                <a:gd name="T27" fmla="*/ 45 h 107"/>
                <a:gd name="T28" fmla="*/ 188 w 202"/>
                <a:gd name="T29" fmla="*/ 62 h 107"/>
                <a:gd name="T30" fmla="*/ 78 w 202"/>
                <a:gd name="T31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107">
                  <a:moveTo>
                    <a:pt x="91" y="75"/>
                  </a:moveTo>
                  <a:cubicBezTo>
                    <a:pt x="103" y="75"/>
                    <a:pt x="202" y="75"/>
                    <a:pt x="202" y="75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202" y="31"/>
                    <a:pt x="103" y="31"/>
                    <a:pt x="91" y="31"/>
                  </a:cubicBezTo>
                  <a:cubicBezTo>
                    <a:pt x="91" y="24"/>
                    <a:pt x="91" y="0"/>
                    <a:pt x="91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1" y="107"/>
                    <a:pt x="91" y="83"/>
                    <a:pt x="91" y="75"/>
                  </a:cubicBezTo>
                  <a:close/>
                  <a:moveTo>
                    <a:pt x="78" y="62"/>
                  </a:moveTo>
                  <a:cubicBezTo>
                    <a:pt x="78" y="62"/>
                    <a:pt x="78" y="76"/>
                    <a:pt x="78" y="83"/>
                  </a:cubicBezTo>
                  <a:cubicBezTo>
                    <a:pt x="65" y="76"/>
                    <a:pt x="39" y="60"/>
                    <a:pt x="27" y="53"/>
                  </a:cubicBezTo>
                  <a:cubicBezTo>
                    <a:pt x="39" y="46"/>
                    <a:pt x="65" y="31"/>
                    <a:pt x="78" y="23"/>
                  </a:cubicBezTo>
                  <a:cubicBezTo>
                    <a:pt x="78" y="30"/>
                    <a:pt x="78" y="45"/>
                    <a:pt x="78" y="45"/>
                  </a:cubicBezTo>
                  <a:cubicBezTo>
                    <a:pt x="78" y="45"/>
                    <a:pt x="177" y="45"/>
                    <a:pt x="188" y="45"/>
                  </a:cubicBezTo>
                  <a:cubicBezTo>
                    <a:pt x="188" y="50"/>
                    <a:pt x="188" y="56"/>
                    <a:pt x="188" y="62"/>
                  </a:cubicBezTo>
                  <a:cubicBezTo>
                    <a:pt x="177" y="62"/>
                    <a:pt x="78" y="62"/>
                    <a:pt x="78" y="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345493" y="4178079"/>
              <a:ext cx="436612" cy="436716"/>
            </a:xfrm>
            <a:custGeom>
              <a:avLst/>
              <a:gdLst>
                <a:gd name="T0" fmla="*/ 0 w 128"/>
                <a:gd name="T1" fmla="*/ 64 h 128"/>
                <a:gd name="T2" fmla="*/ 128 w 128"/>
                <a:gd name="T3" fmla="*/ 64 h 128"/>
                <a:gd name="T4" fmla="*/ 8 w 128"/>
                <a:gd name="T5" fmla="*/ 68 h 128"/>
                <a:gd name="T6" fmla="*/ 30 w 128"/>
                <a:gd name="T7" fmla="*/ 87 h 128"/>
                <a:gd name="T8" fmla="*/ 8 w 128"/>
                <a:gd name="T9" fmla="*/ 68 h 128"/>
                <a:gd name="T10" fmla="*/ 68 w 128"/>
                <a:gd name="T11" fmla="*/ 9 h 128"/>
                <a:gd name="T12" fmla="*/ 68 w 128"/>
                <a:gd name="T13" fmla="*/ 32 h 128"/>
                <a:gd name="T14" fmla="*/ 92 w 128"/>
                <a:gd name="T15" fmla="*/ 60 h 128"/>
                <a:gd name="T16" fmla="*/ 68 w 128"/>
                <a:gd name="T17" fmla="*/ 40 h 128"/>
                <a:gd name="T18" fmla="*/ 60 w 128"/>
                <a:gd name="T19" fmla="*/ 9 h 128"/>
                <a:gd name="T20" fmla="*/ 41 w 128"/>
                <a:gd name="T21" fmla="*/ 32 h 128"/>
                <a:gd name="T22" fmla="*/ 60 w 128"/>
                <a:gd name="T23" fmla="*/ 40 h 128"/>
                <a:gd name="T24" fmla="*/ 36 w 128"/>
                <a:gd name="T25" fmla="*/ 60 h 128"/>
                <a:gd name="T26" fmla="*/ 60 w 128"/>
                <a:gd name="T27" fmla="*/ 40 h 128"/>
                <a:gd name="T28" fmla="*/ 8 w 128"/>
                <a:gd name="T29" fmla="*/ 60 h 128"/>
                <a:gd name="T30" fmla="*/ 31 w 128"/>
                <a:gd name="T31" fmla="*/ 40 h 128"/>
                <a:gd name="T32" fmla="*/ 36 w 128"/>
                <a:gd name="T33" fmla="*/ 68 h 128"/>
                <a:gd name="T34" fmla="*/ 60 w 128"/>
                <a:gd name="T35" fmla="*/ 87 h 128"/>
                <a:gd name="T36" fmla="*/ 36 w 128"/>
                <a:gd name="T37" fmla="*/ 68 h 128"/>
                <a:gd name="T38" fmla="*/ 60 w 128"/>
                <a:gd name="T39" fmla="*/ 119 h 128"/>
                <a:gd name="T40" fmla="*/ 60 w 128"/>
                <a:gd name="T41" fmla="*/ 95 h 128"/>
                <a:gd name="T42" fmla="*/ 68 w 128"/>
                <a:gd name="T43" fmla="*/ 95 h 128"/>
                <a:gd name="T44" fmla="*/ 68 w 128"/>
                <a:gd name="T45" fmla="*/ 119 h 128"/>
                <a:gd name="T46" fmla="*/ 68 w 128"/>
                <a:gd name="T47" fmla="*/ 68 h 128"/>
                <a:gd name="T48" fmla="*/ 89 w 128"/>
                <a:gd name="T49" fmla="*/ 87 h 128"/>
                <a:gd name="T50" fmla="*/ 99 w 128"/>
                <a:gd name="T51" fmla="*/ 68 h 128"/>
                <a:gd name="T52" fmla="*/ 115 w 128"/>
                <a:gd name="T53" fmla="*/ 87 h 128"/>
                <a:gd name="T54" fmla="*/ 99 w 128"/>
                <a:gd name="T55" fmla="*/ 68 h 128"/>
                <a:gd name="T56" fmla="*/ 97 w 128"/>
                <a:gd name="T57" fmla="*/ 40 h 128"/>
                <a:gd name="T58" fmla="*/ 120 w 128"/>
                <a:gd name="T59" fmla="*/ 60 h 128"/>
                <a:gd name="T60" fmla="*/ 110 w 128"/>
                <a:gd name="T61" fmla="*/ 32 h 128"/>
                <a:gd name="T62" fmla="*/ 85 w 128"/>
                <a:gd name="T63" fmla="*/ 12 h 128"/>
                <a:gd name="T64" fmla="*/ 43 w 128"/>
                <a:gd name="T65" fmla="*/ 12 h 128"/>
                <a:gd name="T66" fmla="*/ 18 w 128"/>
                <a:gd name="T67" fmla="*/ 32 h 128"/>
                <a:gd name="T68" fmla="*/ 17 w 128"/>
                <a:gd name="T69" fmla="*/ 95 h 128"/>
                <a:gd name="T70" fmla="*/ 43 w 128"/>
                <a:gd name="T71" fmla="*/ 116 h 128"/>
                <a:gd name="T72" fmla="*/ 85 w 128"/>
                <a:gd name="T73" fmla="*/ 116 h 128"/>
                <a:gd name="T74" fmla="*/ 110 w 128"/>
                <a:gd name="T75" fmla="*/ 9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8" y="68"/>
                  </a:moveTo>
                  <a:cubicBezTo>
                    <a:pt x="28" y="68"/>
                    <a:pt x="28" y="68"/>
                    <a:pt x="28" y="68"/>
                  </a:cubicBezTo>
                  <a:cubicBezTo>
                    <a:pt x="28" y="75"/>
                    <a:pt x="29" y="81"/>
                    <a:pt x="30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1"/>
                    <a:pt x="9" y="75"/>
                    <a:pt x="8" y="68"/>
                  </a:cubicBezTo>
                  <a:close/>
                  <a:moveTo>
                    <a:pt x="68" y="32"/>
                  </a:moveTo>
                  <a:cubicBezTo>
                    <a:pt x="68" y="9"/>
                    <a:pt x="68" y="9"/>
                    <a:pt x="68" y="9"/>
                  </a:cubicBezTo>
                  <a:cubicBezTo>
                    <a:pt x="75" y="11"/>
                    <a:pt x="82" y="20"/>
                    <a:pt x="86" y="32"/>
                  </a:cubicBezTo>
                  <a:lnTo>
                    <a:pt x="68" y="32"/>
                  </a:lnTo>
                  <a:close/>
                  <a:moveTo>
                    <a:pt x="89" y="40"/>
                  </a:moveTo>
                  <a:cubicBezTo>
                    <a:pt x="90" y="46"/>
                    <a:pt x="91" y="53"/>
                    <a:pt x="92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89" y="40"/>
                  </a:lnTo>
                  <a:close/>
                  <a:moveTo>
                    <a:pt x="60" y="9"/>
                  </a:moveTo>
                  <a:cubicBezTo>
                    <a:pt x="60" y="32"/>
                    <a:pt x="60" y="32"/>
                    <a:pt x="6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6" y="20"/>
                    <a:pt x="52" y="11"/>
                    <a:pt x="60" y="9"/>
                  </a:cubicBezTo>
                  <a:close/>
                  <a:moveTo>
                    <a:pt x="60" y="40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3"/>
                    <a:pt x="37" y="46"/>
                    <a:pt x="39" y="40"/>
                  </a:cubicBezTo>
                  <a:lnTo>
                    <a:pt x="60" y="40"/>
                  </a:lnTo>
                  <a:close/>
                  <a:moveTo>
                    <a:pt x="28" y="60"/>
                  </a:moveTo>
                  <a:cubicBezTo>
                    <a:pt x="8" y="60"/>
                    <a:pt x="8" y="60"/>
                    <a:pt x="8" y="60"/>
                  </a:cubicBezTo>
                  <a:cubicBezTo>
                    <a:pt x="9" y="53"/>
                    <a:pt x="10" y="46"/>
                    <a:pt x="13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9" y="46"/>
                    <a:pt x="28" y="53"/>
                    <a:pt x="28" y="60"/>
                  </a:cubicBezTo>
                  <a:close/>
                  <a:moveTo>
                    <a:pt x="36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7" y="81"/>
                    <a:pt x="36" y="75"/>
                    <a:pt x="36" y="68"/>
                  </a:cubicBezTo>
                  <a:close/>
                  <a:moveTo>
                    <a:pt x="60" y="95"/>
                  </a:moveTo>
                  <a:cubicBezTo>
                    <a:pt x="60" y="119"/>
                    <a:pt x="60" y="119"/>
                    <a:pt x="60" y="119"/>
                  </a:cubicBezTo>
                  <a:cubicBezTo>
                    <a:pt x="52" y="117"/>
                    <a:pt x="45" y="108"/>
                    <a:pt x="41" y="95"/>
                  </a:cubicBezTo>
                  <a:lnTo>
                    <a:pt x="60" y="95"/>
                  </a:lnTo>
                  <a:close/>
                  <a:moveTo>
                    <a:pt x="68" y="119"/>
                  </a:moveTo>
                  <a:cubicBezTo>
                    <a:pt x="68" y="95"/>
                    <a:pt x="68" y="95"/>
                    <a:pt x="68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2" y="108"/>
                    <a:pt x="76" y="117"/>
                    <a:pt x="68" y="119"/>
                  </a:cubicBezTo>
                  <a:close/>
                  <a:moveTo>
                    <a:pt x="68" y="87"/>
                  </a:moveTo>
                  <a:cubicBezTo>
                    <a:pt x="68" y="68"/>
                    <a:pt x="68" y="68"/>
                    <a:pt x="68" y="68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75"/>
                    <a:pt x="90" y="81"/>
                    <a:pt x="89" y="87"/>
                  </a:cubicBezTo>
                  <a:lnTo>
                    <a:pt x="68" y="87"/>
                  </a:lnTo>
                  <a:close/>
                  <a:moveTo>
                    <a:pt x="99" y="68"/>
                  </a:moveTo>
                  <a:cubicBezTo>
                    <a:pt x="120" y="68"/>
                    <a:pt x="120" y="68"/>
                    <a:pt x="120" y="68"/>
                  </a:cubicBezTo>
                  <a:cubicBezTo>
                    <a:pt x="119" y="75"/>
                    <a:pt x="117" y="81"/>
                    <a:pt x="115" y="87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81"/>
                    <a:pt x="99" y="75"/>
                    <a:pt x="99" y="68"/>
                  </a:cubicBezTo>
                  <a:close/>
                  <a:moveTo>
                    <a:pt x="99" y="60"/>
                  </a:moveTo>
                  <a:cubicBezTo>
                    <a:pt x="99" y="53"/>
                    <a:pt x="98" y="46"/>
                    <a:pt x="97" y="40"/>
                  </a:cubicBezTo>
                  <a:cubicBezTo>
                    <a:pt x="114" y="40"/>
                    <a:pt x="114" y="40"/>
                    <a:pt x="114" y="40"/>
                  </a:cubicBezTo>
                  <a:cubicBezTo>
                    <a:pt x="117" y="46"/>
                    <a:pt x="119" y="53"/>
                    <a:pt x="120" y="60"/>
                  </a:cubicBezTo>
                  <a:lnTo>
                    <a:pt x="99" y="60"/>
                  </a:lnTo>
                  <a:close/>
                  <a:moveTo>
                    <a:pt x="110" y="32"/>
                  </a:moveTo>
                  <a:cubicBezTo>
                    <a:pt x="95" y="32"/>
                    <a:pt x="95" y="32"/>
                    <a:pt x="95" y="32"/>
                  </a:cubicBezTo>
                  <a:cubicBezTo>
                    <a:pt x="92" y="24"/>
                    <a:pt x="89" y="17"/>
                    <a:pt x="85" y="12"/>
                  </a:cubicBezTo>
                  <a:cubicBezTo>
                    <a:pt x="95" y="16"/>
                    <a:pt x="103" y="23"/>
                    <a:pt x="110" y="32"/>
                  </a:cubicBezTo>
                  <a:close/>
                  <a:moveTo>
                    <a:pt x="43" y="12"/>
                  </a:moveTo>
                  <a:cubicBezTo>
                    <a:pt x="39" y="17"/>
                    <a:pt x="35" y="24"/>
                    <a:pt x="33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4" y="23"/>
                    <a:pt x="33" y="16"/>
                    <a:pt x="43" y="12"/>
                  </a:cubicBezTo>
                  <a:close/>
                  <a:moveTo>
                    <a:pt x="17" y="95"/>
                  </a:moveTo>
                  <a:cubicBezTo>
                    <a:pt x="32" y="95"/>
                    <a:pt x="32" y="95"/>
                    <a:pt x="32" y="95"/>
                  </a:cubicBezTo>
                  <a:cubicBezTo>
                    <a:pt x="35" y="103"/>
                    <a:pt x="39" y="110"/>
                    <a:pt x="43" y="116"/>
                  </a:cubicBezTo>
                  <a:cubicBezTo>
                    <a:pt x="32" y="112"/>
                    <a:pt x="23" y="104"/>
                    <a:pt x="17" y="95"/>
                  </a:cubicBezTo>
                  <a:close/>
                  <a:moveTo>
                    <a:pt x="85" y="116"/>
                  </a:moveTo>
                  <a:cubicBezTo>
                    <a:pt x="89" y="110"/>
                    <a:pt x="93" y="103"/>
                    <a:pt x="95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04" y="104"/>
                    <a:pt x="95" y="112"/>
                    <a:pt x="85" y="11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469994" y="3837588"/>
              <a:ext cx="1006832" cy="871150"/>
            </a:xfrm>
            <a:custGeom>
              <a:avLst/>
              <a:gdLst>
                <a:gd name="T0" fmla="*/ 777751 w 1039126"/>
                <a:gd name="T1" fmla="*/ 0 h 898876"/>
                <a:gd name="T2" fmla="*/ 261375 w 1039126"/>
                <a:gd name="T3" fmla="*/ 0 h 898876"/>
                <a:gd name="T4" fmla="*/ 0 w 1039126"/>
                <a:gd name="T5" fmla="*/ 449438 h 898876"/>
                <a:gd name="T6" fmla="*/ 261375 w 1039126"/>
                <a:gd name="T7" fmla="*/ 898876 h 898876"/>
                <a:gd name="T8" fmla="*/ 777751 w 1039126"/>
                <a:gd name="T9" fmla="*/ 898876 h 898876"/>
                <a:gd name="T10" fmla="*/ 1039126 w 1039126"/>
                <a:gd name="T11" fmla="*/ 449438 h 898876"/>
                <a:gd name="T12" fmla="*/ 777751 w 1039126"/>
                <a:gd name="T13" fmla="*/ 0 h 898876"/>
                <a:gd name="T14" fmla="*/ 688501 w 1039126"/>
                <a:gd name="T15" fmla="*/ 742688 h 898876"/>
                <a:gd name="T16" fmla="*/ 350625 w 1039126"/>
                <a:gd name="T17" fmla="*/ 742688 h 898876"/>
                <a:gd name="T18" fmla="*/ 181687 w 1039126"/>
                <a:gd name="T19" fmla="*/ 449438 h 898876"/>
                <a:gd name="T20" fmla="*/ 350625 w 1039126"/>
                <a:gd name="T21" fmla="*/ 156188 h 898876"/>
                <a:gd name="T22" fmla="*/ 688501 w 1039126"/>
                <a:gd name="T23" fmla="*/ 156188 h 898876"/>
                <a:gd name="T24" fmla="*/ 857439 w 1039126"/>
                <a:gd name="T25" fmla="*/ 449438 h 898876"/>
                <a:gd name="T26" fmla="*/ 688501 w 1039126"/>
                <a:gd name="T27" fmla="*/ 742688 h 89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126" h="898876">
                  <a:moveTo>
                    <a:pt x="777751" y="0"/>
                  </a:moveTo>
                  <a:lnTo>
                    <a:pt x="261375" y="0"/>
                  </a:lnTo>
                  <a:lnTo>
                    <a:pt x="0" y="449438"/>
                  </a:lnTo>
                  <a:lnTo>
                    <a:pt x="261375" y="898876"/>
                  </a:lnTo>
                  <a:lnTo>
                    <a:pt x="777751" y="898876"/>
                  </a:lnTo>
                  <a:lnTo>
                    <a:pt x="1039126" y="449438"/>
                  </a:lnTo>
                  <a:lnTo>
                    <a:pt x="777751" y="0"/>
                  </a:lnTo>
                  <a:close/>
                  <a:moveTo>
                    <a:pt x="688501" y="742688"/>
                  </a:moveTo>
                  <a:lnTo>
                    <a:pt x="350625" y="742688"/>
                  </a:lnTo>
                  <a:lnTo>
                    <a:pt x="181687" y="449438"/>
                  </a:lnTo>
                  <a:lnTo>
                    <a:pt x="350625" y="156188"/>
                  </a:lnTo>
                  <a:lnTo>
                    <a:pt x="688501" y="156188"/>
                  </a:lnTo>
                  <a:lnTo>
                    <a:pt x="857439" y="449438"/>
                  </a:lnTo>
                  <a:lnTo>
                    <a:pt x="688501" y="7426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57800" cy="1047926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Photo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9800"/>
            <a:ext cx="4267200" cy="35052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>
              <a:buFontTx/>
              <a:buNone/>
              <a:defRPr sz="2400">
                <a:solidFill>
                  <a:schemeClr val="bg1"/>
                </a:solidFill>
              </a:defRPr>
            </a:lvl2pPr>
            <a:lvl3pPr>
              <a:buFontTx/>
              <a:buNone/>
              <a:defRPr sz="2000">
                <a:solidFill>
                  <a:schemeClr val="bg1"/>
                </a:solidFill>
              </a:defRPr>
            </a:lvl3pPr>
            <a:lvl4pPr>
              <a:buFontTx/>
              <a:buNone/>
              <a:defRPr sz="1800">
                <a:solidFill>
                  <a:schemeClr val="bg1"/>
                </a:solidFill>
              </a:defRPr>
            </a:lvl4pPr>
            <a:lvl5pPr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5334000" y="2209800"/>
            <a:ext cx="3176478" cy="3505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57200" y="1505126"/>
            <a:ext cx="5259765" cy="476074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content page with text and photo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5930573"/>
            <a:ext cx="815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6380156" y="5930573"/>
            <a:ext cx="304800" cy="5553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 userDrawn="1"/>
        </p:nvGrpSpPr>
        <p:grpSpPr>
          <a:xfrm>
            <a:off x="5943600" y="80962"/>
            <a:ext cx="3034450" cy="1747838"/>
            <a:chOff x="5943600" y="157274"/>
            <a:chExt cx="3105914" cy="1789001"/>
          </a:xfrm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024599" y="1360749"/>
              <a:ext cx="411068" cy="423776"/>
            </a:xfrm>
            <a:custGeom>
              <a:avLst/>
              <a:gdLst>
                <a:gd name="T0" fmla="*/ 86 w 129"/>
                <a:gd name="T1" fmla="*/ 3 h 133"/>
                <a:gd name="T2" fmla="*/ 52 w 129"/>
                <a:gd name="T3" fmla="*/ 1 h 133"/>
                <a:gd name="T4" fmla="*/ 53 w 129"/>
                <a:gd name="T5" fmla="*/ 7 h 133"/>
                <a:gd name="T6" fmla="*/ 44 w 129"/>
                <a:gd name="T7" fmla="*/ 11 h 133"/>
                <a:gd name="T8" fmla="*/ 51 w 129"/>
                <a:gd name="T9" fmla="*/ 17 h 133"/>
                <a:gd name="T10" fmla="*/ 44 w 129"/>
                <a:gd name="T11" fmla="*/ 25 h 133"/>
                <a:gd name="T12" fmla="*/ 15 w 129"/>
                <a:gd name="T13" fmla="*/ 58 h 133"/>
                <a:gd name="T14" fmla="*/ 5 w 129"/>
                <a:gd name="T15" fmla="*/ 69 h 133"/>
                <a:gd name="T16" fmla="*/ 6 w 129"/>
                <a:gd name="T17" fmla="*/ 77 h 133"/>
                <a:gd name="T18" fmla="*/ 14 w 129"/>
                <a:gd name="T19" fmla="*/ 80 h 133"/>
                <a:gd name="T20" fmla="*/ 13 w 129"/>
                <a:gd name="T21" fmla="*/ 88 h 133"/>
                <a:gd name="T22" fmla="*/ 18 w 129"/>
                <a:gd name="T23" fmla="*/ 91 h 133"/>
                <a:gd name="T24" fmla="*/ 14 w 129"/>
                <a:gd name="T25" fmla="*/ 94 h 133"/>
                <a:gd name="T26" fmla="*/ 18 w 129"/>
                <a:gd name="T27" fmla="*/ 99 h 133"/>
                <a:gd name="T28" fmla="*/ 38 w 129"/>
                <a:gd name="T29" fmla="*/ 118 h 133"/>
                <a:gd name="T30" fmla="*/ 54 w 129"/>
                <a:gd name="T31" fmla="*/ 133 h 133"/>
                <a:gd name="T32" fmla="*/ 102 w 129"/>
                <a:gd name="T33" fmla="*/ 133 h 133"/>
                <a:gd name="T34" fmla="*/ 109 w 129"/>
                <a:gd name="T35" fmla="*/ 65 h 133"/>
                <a:gd name="T36" fmla="*/ 86 w 129"/>
                <a:gd name="T37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133">
                  <a:moveTo>
                    <a:pt x="86" y="3"/>
                  </a:moveTo>
                  <a:cubicBezTo>
                    <a:pt x="72" y="0"/>
                    <a:pt x="61" y="0"/>
                    <a:pt x="52" y="1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60" y="64"/>
                    <a:pt x="27" y="61"/>
                    <a:pt x="15" y="5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0" y="75"/>
                    <a:pt x="6" y="77"/>
                    <a:pt x="6" y="77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7" y="127"/>
                    <a:pt x="38" y="118"/>
                    <a:pt x="38" y="118"/>
                  </a:cubicBezTo>
                  <a:cubicBezTo>
                    <a:pt x="38" y="118"/>
                    <a:pt x="52" y="111"/>
                    <a:pt x="54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99" y="98"/>
                    <a:pt x="109" y="65"/>
                    <a:pt x="109" y="65"/>
                  </a:cubicBezTo>
                  <a:cubicBezTo>
                    <a:pt x="129" y="15"/>
                    <a:pt x="86" y="3"/>
                    <a:pt x="86" y="3"/>
                  </a:cubicBez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6568169" y="907548"/>
              <a:ext cx="697860" cy="720100"/>
            </a:xfrm>
            <a:custGeom>
              <a:avLst/>
              <a:gdLst>
                <a:gd name="T0" fmla="*/ 111 w 219"/>
                <a:gd name="T1" fmla="*/ 0 h 226"/>
                <a:gd name="T2" fmla="*/ 74 w 219"/>
                <a:gd name="T3" fmla="*/ 5 h 226"/>
                <a:gd name="T4" fmla="*/ 33 w 219"/>
                <a:gd name="T5" fmla="*/ 111 h 226"/>
                <a:gd name="T6" fmla="*/ 45 w 219"/>
                <a:gd name="T7" fmla="*/ 226 h 226"/>
                <a:gd name="T8" fmla="*/ 128 w 219"/>
                <a:gd name="T9" fmla="*/ 226 h 226"/>
                <a:gd name="T10" fmla="*/ 146 w 219"/>
                <a:gd name="T11" fmla="*/ 198 h 226"/>
                <a:gd name="T12" fmla="*/ 155 w 219"/>
                <a:gd name="T13" fmla="*/ 200 h 226"/>
                <a:gd name="T14" fmla="*/ 159 w 219"/>
                <a:gd name="T15" fmla="*/ 201 h 226"/>
                <a:gd name="T16" fmla="*/ 159 w 219"/>
                <a:gd name="T17" fmla="*/ 201 h 226"/>
                <a:gd name="T18" fmla="*/ 159 w 219"/>
                <a:gd name="T19" fmla="*/ 201 h 226"/>
                <a:gd name="T20" fmla="*/ 163 w 219"/>
                <a:gd name="T21" fmla="*/ 196 h 226"/>
                <a:gd name="T22" fmla="*/ 163 w 219"/>
                <a:gd name="T23" fmla="*/ 194 h 226"/>
                <a:gd name="T24" fmla="*/ 160 w 219"/>
                <a:gd name="T25" fmla="*/ 186 h 226"/>
                <a:gd name="T26" fmla="*/ 160 w 219"/>
                <a:gd name="T27" fmla="*/ 186 h 226"/>
                <a:gd name="T28" fmla="*/ 160 w 219"/>
                <a:gd name="T29" fmla="*/ 186 h 226"/>
                <a:gd name="T30" fmla="*/ 196 w 219"/>
                <a:gd name="T31" fmla="*/ 144 h 226"/>
                <a:gd name="T32" fmla="*/ 195 w 219"/>
                <a:gd name="T33" fmla="*/ 136 h 226"/>
                <a:gd name="T34" fmla="*/ 210 w 219"/>
                <a:gd name="T35" fmla="*/ 131 h 226"/>
                <a:gd name="T36" fmla="*/ 210 w 219"/>
                <a:gd name="T37" fmla="*/ 117 h 226"/>
                <a:gd name="T38" fmla="*/ 188 w 219"/>
                <a:gd name="T39" fmla="*/ 91 h 226"/>
                <a:gd name="T40" fmla="*/ 193 w 219"/>
                <a:gd name="T41" fmla="*/ 74 h 226"/>
                <a:gd name="T42" fmla="*/ 111 w 219"/>
                <a:gd name="T4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26">
                  <a:moveTo>
                    <a:pt x="111" y="0"/>
                  </a:moveTo>
                  <a:cubicBezTo>
                    <a:pt x="100" y="0"/>
                    <a:pt x="88" y="2"/>
                    <a:pt x="74" y="5"/>
                  </a:cubicBezTo>
                  <a:cubicBezTo>
                    <a:pt x="74" y="5"/>
                    <a:pt x="0" y="24"/>
                    <a:pt x="33" y="111"/>
                  </a:cubicBezTo>
                  <a:cubicBezTo>
                    <a:pt x="33" y="111"/>
                    <a:pt x="51" y="166"/>
                    <a:pt x="45" y="22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29" y="203"/>
                    <a:pt x="139" y="198"/>
                    <a:pt x="146" y="198"/>
                  </a:cubicBezTo>
                  <a:cubicBezTo>
                    <a:pt x="151" y="198"/>
                    <a:pt x="155" y="200"/>
                    <a:pt x="155" y="200"/>
                  </a:cubicBezTo>
                  <a:cubicBezTo>
                    <a:pt x="155" y="200"/>
                    <a:pt x="156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63" y="196"/>
                    <a:pt x="163" y="196"/>
                    <a:pt x="163" y="196"/>
                  </a:cubicBezTo>
                  <a:cubicBezTo>
                    <a:pt x="163" y="196"/>
                    <a:pt x="163" y="196"/>
                    <a:pt x="163" y="194"/>
                  </a:cubicBezTo>
                  <a:cubicBezTo>
                    <a:pt x="163" y="192"/>
                    <a:pt x="162" y="190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2" y="151"/>
                    <a:pt x="196" y="14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210" y="131"/>
                    <a:pt x="210" y="131"/>
                    <a:pt x="210" y="131"/>
                  </a:cubicBezTo>
                  <a:cubicBezTo>
                    <a:pt x="210" y="131"/>
                    <a:pt x="219" y="127"/>
                    <a:pt x="210" y="117"/>
                  </a:cubicBezTo>
                  <a:cubicBezTo>
                    <a:pt x="188" y="91"/>
                    <a:pt x="188" y="91"/>
                    <a:pt x="188" y="91"/>
                  </a:cubicBezTo>
                  <a:cubicBezTo>
                    <a:pt x="188" y="91"/>
                    <a:pt x="184" y="84"/>
                    <a:pt x="193" y="74"/>
                  </a:cubicBezTo>
                  <a:cubicBezTo>
                    <a:pt x="193" y="74"/>
                    <a:pt x="188" y="0"/>
                    <a:pt x="111" y="0"/>
                  </a:cubicBez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 userDrawn="1"/>
          </p:nvSpPr>
          <p:spPr bwMode="auto">
            <a:xfrm>
              <a:off x="7073773" y="1366372"/>
              <a:ext cx="127462" cy="184804"/>
            </a:xfrm>
            <a:custGeom>
              <a:avLst/>
              <a:gdLst>
                <a:gd name="T0" fmla="*/ 37 w 40"/>
                <a:gd name="T1" fmla="*/ 0 h 58"/>
                <a:gd name="T2" fmla="*/ 37 w 40"/>
                <a:gd name="T3" fmla="*/ 0 h 58"/>
                <a:gd name="T4" fmla="*/ 1 w 40"/>
                <a:gd name="T5" fmla="*/ 42 h 58"/>
                <a:gd name="T6" fmla="*/ 4 w 40"/>
                <a:gd name="T7" fmla="*/ 50 h 58"/>
                <a:gd name="T8" fmla="*/ 4 w 40"/>
                <a:gd name="T9" fmla="*/ 52 h 58"/>
                <a:gd name="T10" fmla="*/ 0 w 40"/>
                <a:gd name="T11" fmla="*/ 57 h 58"/>
                <a:gd name="T12" fmla="*/ 0 w 40"/>
                <a:gd name="T13" fmla="*/ 57 h 58"/>
                <a:gd name="T14" fmla="*/ 0 w 40"/>
                <a:gd name="T15" fmla="*/ 57 h 58"/>
                <a:gd name="T16" fmla="*/ 13 w 40"/>
                <a:gd name="T17" fmla="*/ 58 h 58"/>
                <a:gd name="T18" fmla="*/ 13 w 40"/>
                <a:gd name="T19" fmla="*/ 58 h 58"/>
                <a:gd name="T20" fmla="*/ 15 w 40"/>
                <a:gd name="T21" fmla="*/ 58 h 58"/>
                <a:gd name="T22" fmla="*/ 29 w 40"/>
                <a:gd name="T23" fmla="*/ 24 h 58"/>
                <a:gd name="T24" fmla="*/ 29 w 40"/>
                <a:gd name="T25" fmla="*/ 24 h 58"/>
                <a:gd name="T26" fmla="*/ 29 w 40"/>
                <a:gd name="T27" fmla="*/ 24 h 58"/>
                <a:gd name="T28" fmla="*/ 36 w 40"/>
                <a:gd name="T29" fmla="*/ 16 h 58"/>
                <a:gd name="T30" fmla="*/ 29 w 40"/>
                <a:gd name="T31" fmla="*/ 10 h 58"/>
                <a:gd name="T32" fmla="*/ 38 w 40"/>
                <a:gd name="T33" fmla="*/ 6 h 58"/>
                <a:gd name="T34" fmla="*/ 37 w 40"/>
                <a:gd name="T35" fmla="*/ 0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" y="7"/>
                    <a:pt x="1" y="42"/>
                    <a:pt x="1" y="42"/>
                  </a:cubicBezTo>
                  <a:cubicBezTo>
                    <a:pt x="3" y="46"/>
                    <a:pt x="4" y="48"/>
                    <a:pt x="4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" y="58"/>
                    <a:pt x="8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 noEditPoints="1"/>
            </p:cNvSpPr>
            <p:nvPr userDrawn="1"/>
          </p:nvSpPr>
          <p:spPr bwMode="auto">
            <a:xfrm>
              <a:off x="7074834" y="1366372"/>
              <a:ext cx="127462" cy="184804"/>
            </a:xfrm>
            <a:custGeom>
              <a:avLst/>
              <a:gdLst>
                <a:gd name="T0" fmla="*/ 13 w 40"/>
                <a:gd name="T1" fmla="*/ 58 h 58"/>
                <a:gd name="T2" fmla="*/ 13 w 40"/>
                <a:gd name="T3" fmla="*/ 58 h 58"/>
                <a:gd name="T4" fmla="*/ 13 w 40"/>
                <a:gd name="T5" fmla="*/ 58 h 58"/>
                <a:gd name="T6" fmla="*/ 13 w 40"/>
                <a:gd name="T7" fmla="*/ 58 h 58"/>
                <a:gd name="T8" fmla="*/ 0 w 40"/>
                <a:gd name="T9" fmla="*/ 57 h 58"/>
                <a:gd name="T10" fmla="*/ 0 w 40"/>
                <a:gd name="T11" fmla="*/ 57 h 58"/>
                <a:gd name="T12" fmla="*/ 0 w 40"/>
                <a:gd name="T13" fmla="*/ 57 h 58"/>
                <a:gd name="T14" fmla="*/ 29 w 40"/>
                <a:gd name="T15" fmla="*/ 24 h 58"/>
                <a:gd name="T16" fmla="*/ 29 w 40"/>
                <a:gd name="T17" fmla="*/ 24 h 58"/>
                <a:gd name="T18" fmla="*/ 15 w 40"/>
                <a:gd name="T19" fmla="*/ 58 h 58"/>
                <a:gd name="T20" fmla="*/ 29 w 40"/>
                <a:gd name="T21" fmla="*/ 24 h 58"/>
                <a:gd name="T22" fmla="*/ 29 w 40"/>
                <a:gd name="T23" fmla="*/ 10 h 58"/>
                <a:gd name="T24" fmla="*/ 29 w 40"/>
                <a:gd name="T25" fmla="*/ 10 h 58"/>
                <a:gd name="T26" fmla="*/ 36 w 40"/>
                <a:gd name="T27" fmla="*/ 16 h 58"/>
                <a:gd name="T28" fmla="*/ 29 w 40"/>
                <a:gd name="T29" fmla="*/ 10 h 58"/>
                <a:gd name="T30" fmla="*/ 37 w 40"/>
                <a:gd name="T31" fmla="*/ 0 h 58"/>
                <a:gd name="T32" fmla="*/ 37 w 40"/>
                <a:gd name="T33" fmla="*/ 0 h 58"/>
                <a:gd name="T34" fmla="*/ 38 w 40"/>
                <a:gd name="T35" fmla="*/ 6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13" y="58"/>
                  </a:move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moveTo>
                    <a:pt x="29" y="24"/>
                  </a:moveTo>
                  <a:cubicBezTo>
                    <a:pt x="29" y="24"/>
                    <a:pt x="29" y="24"/>
                    <a:pt x="29" y="24"/>
                  </a:cubicBezTo>
                  <a:cubicBezTo>
                    <a:pt x="40" y="51"/>
                    <a:pt x="28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moveTo>
                    <a:pt x="29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62D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7269215" y="824704"/>
              <a:ext cx="1092995" cy="1121571"/>
            </a:xfrm>
            <a:custGeom>
              <a:avLst/>
              <a:gdLst>
                <a:gd name="T0" fmla="*/ 174 w 343"/>
                <a:gd name="T1" fmla="*/ 0 h 352"/>
                <a:gd name="T2" fmla="*/ 115 w 343"/>
                <a:gd name="T3" fmla="*/ 8 h 352"/>
                <a:gd name="T4" fmla="*/ 51 w 343"/>
                <a:gd name="T5" fmla="*/ 172 h 352"/>
                <a:gd name="T6" fmla="*/ 70 w 343"/>
                <a:gd name="T7" fmla="*/ 352 h 352"/>
                <a:gd name="T8" fmla="*/ 200 w 343"/>
                <a:gd name="T9" fmla="*/ 352 h 352"/>
                <a:gd name="T10" fmla="*/ 228 w 343"/>
                <a:gd name="T11" fmla="*/ 309 h 352"/>
                <a:gd name="T12" fmla="*/ 241 w 343"/>
                <a:gd name="T13" fmla="*/ 312 h 352"/>
                <a:gd name="T14" fmla="*/ 268 w 343"/>
                <a:gd name="T15" fmla="*/ 316 h 352"/>
                <a:gd name="T16" fmla="*/ 294 w 343"/>
                <a:gd name="T17" fmla="*/ 262 h 352"/>
                <a:gd name="T18" fmla="*/ 304 w 343"/>
                <a:gd name="T19" fmla="*/ 249 h 352"/>
                <a:gd name="T20" fmla="*/ 294 w 343"/>
                <a:gd name="T21" fmla="*/ 240 h 352"/>
                <a:gd name="T22" fmla="*/ 307 w 343"/>
                <a:gd name="T23" fmla="*/ 233 h 352"/>
                <a:gd name="T24" fmla="*/ 305 w 343"/>
                <a:gd name="T25" fmla="*/ 212 h 352"/>
                <a:gd name="T26" fmla="*/ 327 w 343"/>
                <a:gd name="T27" fmla="*/ 204 h 352"/>
                <a:gd name="T28" fmla="*/ 328 w 343"/>
                <a:gd name="T29" fmla="*/ 182 h 352"/>
                <a:gd name="T30" fmla="*/ 320 w 343"/>
                <a:gd name="T31" fmla="*/ 173 h 352"/>
                <a:gd name="T32" fmla="*/ 282 w 343"/>
                <a:gd name="T33" fmla="*/ 173 h 352"/>
                <a:gd name="T34" fmla="*/ 261 w 343"/>
                <a:gd name="T35" fmla="*/ 139 h 352"/>
                <a:gd name="T36" fmla="*/ 258 w 343"/>
                <a:gd name="T37" fmla="*/ 138 h 352"/>
                <a:gd name="T38" fmla="*/ 257 w 343"/>
                <a:gd name="T39" fmla="*/ 139 h 352"/>
                <a:gd name="T40" fmla="*/ 248 w 343"/>
                <a:gd name="T41" fmla="*/ 141 h 352"/>
                <a:gd name="T42" fmla="*/ 248 w 343"/>
                <a:gd name="T43" fmla="*/ 141 h 352"/>
                <a:gd name="T44" fmla="*/ 248 w 343"/>
                <a:gd name="T45" fmla="*/ 141 h 352"/>
                <a:gd name="T46" fmla="*/ 227 w 343"/>
                <a:gd name="T47" fmla="*/ 144 h 352"/>
                <a:gd name="T48" fmla="*/ 226 w 343"/>
                <a:gd name="T49" fmla="*/ 144 h 352"/>
                <a:gd name="T50" fmla="*/ 226 w 343"/>
                <a:gd name="T51" fmla="*/ 144 h 352"/>
                <a:gd name="T52" fmla="*/ 226 w 343"/>
                <a:gd name="T53" fmla="*/ 144 h 352"/>
                <a:gd name="T54" fmla="*/ 225 w 343"/>
                <a:gd name="T55" fmla="*/ 144 h 352"/>
                <a:gd name="T56" fmla="*/ 203 w 343"/>
                <a:gd name="T57" fmla="*/ 106 h 352"/>
                <a:gd name="T58" fmla="*/ 204 w 343"/>
                <a:gd name="T59" fmla="*/ 102 h 352"/>
                <a:gd name="T60" fmla="*/ 205 w 343"/>
                <a:gd name="T61" fmla="*/ 101 h 352"/>
                <a:gd name="T62" fmla="*/ 205 w 343"/>
                <a:gd name="T63" fmla="*/ 100 h 352"/>
                <a:gd name="T64" fmla="*/ 197 w 343"/>
                <a:gd name="T65" fmla="*/ 90 h 352"/>
                <a:gd name="T66" fmla="*/ 205 w 343"/>
                <a:gd name="T67" fmla="*/ 82 h 352"/>
                <a:gd name="T68" fmla="*/ 194 w 343"/>
                <a:gd name="T69" fmla="*/ 76 h 352"/>
                <a:gd name="T70" fmla="*/ 196 w 343"/>
                <a:gd name="T71" fmla="*/ 59 h 352"/>
                <a:gd name="T72" fmla="*/ 178 w 343"/>
                <a:gd name="T73" fmla="*/ 53 h 352"/>
                <a:gd name="T74" fmla="*/ 172 w 343"/>
                <a:gd name="T75" fmla="*/ 45 h 352"/>
                <a:gd name="T76" fmla="*/ 177 w 343"/>
                <a:gd name="T77" fmla="*/ 35 h 352"/>
                <a:gd name="T78" fmla="*/ 205 w 343"/>
                <a:gd name="T79" fmla="*/ 3 h 352"/>
                <a:gd name="T80" fmla="*/ 174 w 343"/>
                <a:gd name="T8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352">
                  <a:moveTo>
                    <a:pt x="174" y="0"/>
                  </a:moveTo>
                  <a:cubicBezTo>
                    <a:pt x="156" y="0"/>
                    <a:pt x="137" y="2"/>
                    <a:pt x="115" y="8"/>
                  </a:cubicBezTo>
                  <a:cubicBezTo>
                    <a:pt x="115" y="8"/>
                    <a:pt x="0" y="37"/>
                    <a:pt x="51" y="172"/>
                  </a:cubicBezTo>
                  <a:cubicBezTo>
                    <a:pt x="51" y="172"/>
                    <a:pt x="79" y="259"/>
                    <a:pt x="70" y="352"/>
                  </a:cubicBezTo>
                  <a:cubicBezTo>
                    <a:pt x="200" y="352"/>
                    <a:pt x="200" y="352"/>
                    <a:pt x="200" y="352"/>
                  </a:cubicBezTo>
                  <a:cubicBezTo>
                    <a:pt x="202" y="316"/>
                    <a:pt x="217" y="309"/>
                    <a:pt x="228" y="309"/>
                  </a:cubicBezTo>
                  <a:cubicBezTo>
                    <a:pt x="236" y="309"/>
                    <a:pt x="241" y="312"/>
                    <a:pt x="241" y="312"/>
                  </a:cubicBezTo>
                  <a:cubicBezTo>
                    <a:pt x="241" y="312"/>
                    <a:pt x="254" y="316"/>
                    <a:pt x="268" y="316"/>
                  </a:cubicBezTo>
                  <a:cubicBezTo>
                    <a:pt x="289" y="316"/>
                    <a:pt x="313" y="307"/>
                    <a:pt x="294" y="262"/>
                  </a:cubicBezTo>
                  <a:cubicBezTo>
                    <a:pt x="304" y="249"/>
                    <a:pt x="304" y="249"/>
                    <a:pt x="304" y="249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5" y="212"/>
                    <a:pt x="305" y="212"/>
                    <a:pt x="305" y="212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4"/>
                    <a:pt x="343" y="198"/>
                    <a:pt x="328" y="182"/>
                  </a:cubicBezTo>
                  <a:cubicBezTo>
                    <a:pt x="320" y="173"/>
                    <a:pt x="320" y="173"/>
                    <a:pt x="320" y="173"/>
                  </a:cubicBezTo>
                  <a:cubicBezTo>
                    <a:pt x="282" y="173"/>
                    <a:pt x="282" y="173"/>
                    <a:pt x="282" y="173"/>
                  </a:cubicBezTo>
                  <a:cubicBezTo>
                    <a:pt x="280" y="147"/>
                    <a:pt x="270" y="140"/>
                    <a:pt x="261" y="139"/>
                  </a:cubicBezTo>
                  <a:cubicBezTo>
                    <a:pt x="260" y="139"/>
                    <a:pt x="259" y="138"/>
                    <a:pt x="258" y="138"/>
                  </a:cubicBezTo>
                  <a:cubicBezTo>
                    <a:pt x="258" y="138"/>
                    <a:pt x="257" y="139"/>
                    <a:pt x="257" y="139"/>
                  </a:cubicBezTo>
                  <a:cubicBezTo>
                    <a:pt x="252" y="139"/>
                    <a:pt x="249" y="140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7" y="141"/>
                    <a:pt x="237" y="144"/>
                    <a:pt x="227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5" y="144"/>
                    <a:pt x="225" y="144"/>
                  </a:cubicBezTo>
                  <a:cubicBezTo>
                    <a:pt x="209" y="144"/>
                    <a:pt x="192" y="137"/>
                    <a:pt x="203" y="106"/>
                  </a:cubicBezTo>
                  <a:cubicBezTo>
                    <a:pt x="203" y="105"/>
                    <a:pt x="204" y="103"/>
                    <a:pt x="204" y="102"/>
                  </a:cubicBezTo>
                  <a:cubicBezTo>
                    <a:pt x="204" y="102"/>
                    <a:pt x="204" y="101"/>
                    <a:pt x="205" y="101"/>
                  </a:cubicBezTo>
                  <a:cubicBezTo>
                    <a:pt x="205" y="101"/>
                    <a:pt x="205" y="100"/>
                    <a:pt x="205" y="100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194" y="76"/>
                    <a:pt x="194" y="76"/>
                    <a:pt x="194" y="76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2" y="50"/>
                    <a:pt x="172" y="45"/>
                  </a:cubicBezTo>
                  <a:cubicBezTo>
                    <a:pt x="172" y="42"/>
                    <a:pt x="173" y="39"/>
                    <a:pt x="177" y="3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195" y="1"/>
                    <a:pt x="185" y="0"/>
                    <a:pt x="174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7817306" y="834264"/>
              <a:ext cx="471613" cy="541667"/>
            </a:xfrm>
            <a:custGeom>
              <a:avLst/>
              <a:gdLst>
                <a:gd name="T0" fmla="*/ 33 w 148"/>
                <a:gd name="T1" fmla="*/ 0 h 170"/>
                <a:gd name="T2" fmla="*/ 33 w 148"/>
                <a:gd name="T3" fmla="*/ 0 h 170"/>
                <a:gd name="T4" fmla="*/ 33 w 148"/>
                <a:gd name="T5" fmla="*/ 0 h 170"/>
                <a:gd name="T6" fmla="*/ 5 w 148"/>
                <a:gd name="T7" fmla="*/ 32 h 170"/>
                <a:gd name="T8" fmla="*/ 0 w 148"/>
                <a:gd name="T9" fmla="*/ 42 h 170"/>
                <a:gd name="T10" fmla="*/ 6 w 148"/>
                <a:gd name="T11" fmla="*/ 50 h 170"/>
                <a:gd name="T12" fmla="*/ 24 w 148"/>
                <a:gd name="T13" fmla="*/ 56 h 170"/>
                <a:gd name="T14" fmla="*/ 22 w 148"/>
                <a:gd name="T15" fmla="*/ 73 h 170"/>
                <a:gd name="T16" fmla="*/ 33 w 148"/>
                <a:gd name="T17" fmla="*/ 79 h 170"/>
                <a:gd name="T18" fmla="*/ 25 w 148"/>
                <a:gd name="T19" fmla="*/ 87 h 170"/>
                <a:gd name="T20" fmla="*/ 33 w 148"/>
                <a:gd name="T21" fmla="*/ 97 h 170"/>
                <a:gd name="T22" fmla="*/ 33 w 148"/>
                <a:gd name="T23" fmla="*/ 97 h 170"/>
                <a:gd name="T24" fmla="*/ 33 w 148"/>
                <a:gd name="T25" fmla="*/ 98 h 170"/>
                <a:gd name="T26" fmla="*/ 32 w 148"/>
                <a:gd name="T27" fmla="*/ 99 h 170"/>
                <a:gd name="T28" fmla="*/ 31 w 148"/>
                <a:gd name="T29" fmla="*/ 103 h 170"/>
                <a:gd name="T30" fmla="*/ 53 w 148"/>
                <a:gd name="T31" fmla="*/ 141 h 170"/>
                <a:gd name="T32" fmla="*/ 54 w 148"/>
                <a:gd name="T33" fmla="*/ 141 h 170"/>
                <a:gd name="T34" fmla="*/ 55 w 148"/>
                <a:gd name="T35" fmla="*/ 141 h 170"/>
                <a:gd name="T36" fmla="*/ 76 w 148"/>
                <a:gd name="T37" fmla="*/ 138 h 170"/>
                <a:gd name="T38" fmla="*/ 76 w 148"/>
                <a:gd name="T39" fmla="*/ 138 h 170"/>
                <a:gd name="T40" fmla="*/ 76 w 148"/>
                <a:gd name="T41" fmla="*/ 138 h 170"/>
                <a:gd name="T42" fmla="*/ 85 w 148"/>
                <a:gd name="T43" fmla="*/ 136 h 170"/>
                <a:gd name="T44" fmla="*/ 86 w 148"/>
                <a:gd name="T45" fmla="*/ 135 h 170"/>
                <a:gd name="T46" fmla="*/ 86 w 148"/>
                <a:gd name="T47" fmla="*/ 135 h 170"/>
                <a:gd name="T48" fmla="*/ 86 w 148"/>
                <a:gd name="T49" fmla="*/ 135 h 170"/>
                <a:gd name="T50" fmla="*/ 89 w 148"/>
                <a:gd name="T51" fmla="*/ 136 h 170"/>
                <a:gd name="T52" fmla="*/ 110 w 148"/>
                <a:gd name="T53" fmla="*/ 170 h 170"/>
                <a:gd name="T54" fmla="*/ 148 w 148"/>
                <a:gd name="T55" fmla="*/ 170 h 170"/>
                <a:gd name="T56" fmla="*/ 121 w 148"/>
                <a:gd name="T57" fmla="*/ 138 h 170"/>
                <a:gd name="T58" fmla="*/ 120 w 148"/>
                <a:gd name="T59" fmla="*/ 132 h 170"/>
                <a:gd name="T60" fmla="*/ 129 w 148"/>
                <a:gd name="T61" fmla="*/ 111 h 170"/>
                <a:gd name="T62" fmla="*/ 33 w 148"/>
                <a:gd name="T6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170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47"/>
                    <a:pt x="6" y="50"/>
                    <a:pt x="6" y="50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8"/>
                    <a:pt x="33" y="98"/>
                  </a:cubicBezTo>
                  <a:cubicBezTo>
                    <a:pt x="32" y="98"/>
                    <a:pt x="32" y="99"/>
                    <a:pt x="32" y="99"/>
                  </a:cubicBezTo>
                  <a:cubicBezTo>
                    <a:pt x="32" y="100"/>
                    <a:pt x="31" y="102"/>
                    <a:pt x="31" y="103"/>
                  </a:cubicBezTo>
                  <a:cubicBezTo>
                    <a:pt x="20" y="134"/>
                    <a:pt x="37" y="141"/>
                    <a:pt x="53" y="141"/>
                  </a:cubicBez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cubicBezTo>
                    <a:pt x="85" y="136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98" y="137"/>
                    <a:pt x="108" y="144"/>
                    <a:pt x="110" y="170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0" y="136"/>
                    <a:pt x="120" y="132"/>
                  </a:cubicBezTo>
                  <a:cubicBezTo>
                    <a:pt x="120" y="127"/>
                    <a:pt x="121" y="120"/>
                    <a:pt x="129" y="111"/>
                  </a:cubicBezTo>
                  <a:cubicBezTo>
                    <a:pt x="129" y="111"/>
                    <a:pt x="123" y="17"/>
                    <a:pt x="33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/>
            <p:cNvSpPr>
              <a:spLocks noEditPoints="1"/>
            </p:cNvSpPr>
            <p:nvPr/>
          </p:nvSpPr>
          <p:spPr bwMode="auto">
            <a:xfrm>
              <a:off x="7817306" y="834264"/>
              <a:ext cx="283605" cy="449265"/>
            </a:xfrm>
            <a:custGeom>
              <a:avLst/>
              <a:gdLst>
                <a:gd name="T0" fmla="*/ 53 w 89"/>
                <a:gd name="T1" fmla="*/ 141 h 141"/>
                <a:gd name="T2" fmla="*/ 54 w 89"/>
                <a:gd name="T3" fmla="*/ 141 h 141"/>
                <a:gd name="T4" fmla="*/ 54 w 89"/>
                <a:gd name="T5" fmla="*/ 141 h 141"/>
                <a:gd name="T6" fmla="*/ 53 w 89"/>
                <a:gd name="T7" fmla="*/ 141 h 141"/>
                <a:gd name="T8" fmla="*/ 76 w 89"/>
                <a:gd name="T9" fmla="*/ 138 h 141"/>
                <a:gd name="T10" fmla="*/ 55 w 89"/>
                <a:gd name="T11" fmla="*/ 141 h 141"/>
                <a:gd name="T12" fmla="*/ 76 w 89"/>
                <a:gd name="T13" fmla="*/ 138 h 141"/>
                <a:gd name="T14" fmla="*/ 85 w 89"/>
                <a:gd name="T15" fmla="*/ 136 h 141"/>
                <a:gd name="T16" fmla="*/ 76 w 89"/>
                <a:gd name="T17" fmla="*/ 138 h 141"/>
                <a:gd name="T18" fmla="*/ 85 w 89"/>
                <a:gd name="T19" fmla="*/ 136 h 141"/>
                <a:gd name="T20" fmla="*/ 86 w 89"/>
                <a:gd name="T21" fmla="*/ 135 h 141"/>
                <a:gd name="T22" fmla="*/ 86 w 89"/>
                <a:gd name="T23" fmla="*/ 135 h 141"/>
                <a:gd name="T24" fmla="*/ 89 w 89"/>
                <a:gd name="T25" fmla="*/ 136 h 141"/>
                <a:gd name="T26" fmla="*/ 86 w 89"/>
                <a:gd name="T27" fmla="*/ 135 h 141"/>
                <a:gd name="T28" fmla="*/ 32 w 89"/>
                <a:gd name="T29" fmla="*/ 99 h 141"/>
                <a:gd name="T30" fmla="*/ 31 w 89"/>
                <a:gd name="T31" fmla="*/ 103 h 141"/>
                <a:gd name="T32" fmla="*/ 32 w 89"/>
                <a:gd name="T33" fmla="*/ 99 h 141"/>
                <a:gd name="T34" fmla="*/ 33 w 89"/>
                <a:gd name="T35" fmla="*/ 97 h 141"/>
                <a:gd name="T36" fmla="*/ 33 w 89"/>
                <a:gd name="T37" fmla="*/ 98 h 141"/>
                <a:gd name="T38" fmla="*/ 33 w 89"/>
                <a:gd name="T39" fmla="*/ 97 h 141"/>
                <a:gd name="T40" fmla="*/ 33 w 89"/>
                <a:gd name="T41" fmla="*/ 97 h 141"/>
                <a:gd name="T42" fmla="*/ 33 w 89"/>
                <a:gd name="T43" fmla="*/ 79 h 141"/>
                <a:gd name="T44" fmla="*/ 25 w 89"/>
                <a:gd name="T45" fmla="*/ 87 h 141"/>
                <a:gd name="T46" fmla="*/ 33 w 89"/>
                <a:gd name="T47" fmla="*/ 79 h 141"/>
                <a:gd name="T48" fmla="*/ 24 w 89"/>
                <a:gd name="T49" fmla="*/ 56 h 141"/>
                <a:gd name="T50" fmla="*/ 22 w 89"/>
                <a:gd name="T51" fmla="*/ 73 h 141"/>
                <a:gd name="T52" fmla="*/ 24 w 89"/>
                <a:gd name="T53" fmla="*/ 56 h 141"/>
                <a:gd name="T54" fmla="*/ 33 w 89"/>
                <a:gd name="T55" fmla="*/ 0 h 141"/>
                <a:gd name="T56" fmla="*/ 5 w 89"/>
                <a:gd name="T57" fmla="*/ 32 h 141"/>
                <a:gd name="T58" fmla="*/ 0 w 89"/>
                <a:gd name="T59" fmla="*/ 42 h 141"/>
                <a:gd name="T60" fmla="*/ 5 w 89"/>
                <a:gd name="T61" fmla="*/ 32 h 141"/>
                <a:gd name="T62" fmla="*/ 33 w 89"/>
                <a:gd name="T63" fmla="*/ 0 h 141"/>
                <a:gd name="T64" fmla="*/ 33 w 89"/>
                <a:gd name="T6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41">
                  <a:moveTo>
                    <a:pt x="53" y="141"/>
                  </a:move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141"/>
                    <a:pt x="53" y="141"/>
                    <a:pt x="53" y="141"/>
                  </a:cubicBezTo>
                  <a:moveTo>
                    <a:pt x="76" y="138"/>
                  </a:moveTo>
                  <a:cubicBezTo>
                    <a:pt x="75" y="138"/>
                    <a:pt x="65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moveTo>
                    <a:pt x="85" y="136"/>
                  </a:moveTo>
                  <a:cubicBezTo>
                    <a:pt x="80" y="136"/>
                    <a:pt x="77" y="137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moveTo>
                    <a:pt x="86" y="135"/>
                  </a:move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88" y="136"/>
                    <a:pt x="87" y="135"/>
                    <a:pt x="86" y="135"/>
                  </a:cubicBezTo>
                  <a:moveTo>
                    <a:pt x="32" y="99"/>
                  </a:moveTo>
                  <a:cubicBezTo>
                    <a:pt x="32" y="100"/>
                    <a:pt x="31" y="102"/>
                    <a:pt x="31" y="103"/>
                  </a:cubicBezTo>
                  <a:cubicBezTo>
                    <a:pt x="31" y="102"/>
                    <a:pt x="32" y="100"/>
                    <a:pt x="32" y="99"/>
                  </a:cubicBezTo>
                  <a:moveTo>
                    <a:pt x="33" y="97"/>
                  </a:moveTo>
                  <a:cubicBezTo>
                    <a:pt x="33" y="97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moveTo>
                    <a:pt x="33" y="7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33" y="79"/>
                    <a:pt x="33" y="79"/>
                    <a:pt x="33" y="79"/>
                  </a:cubicBezTo>
                  <a:moveTo>
                    <a:pt x="24" y="56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24" y="56"/>
                    <a:pt x="24" y="56"/>
                    <a:pt x="24" y="56"/>
                  </a:cubicBezTo>
                  <a:moveTo>
                    <a:pt x="33" y="0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39"/>
                    <a:pt x="1" y="36"/>
                    <a:pt x="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/>
            <p:cNvSpPr>
              <a:spLocks noEditPoints="1"/>
            </p:cNvSpPr>
            <p:nvPr/>
          </p:nvSpPr>
          <p:spPr bwMode="auto">
            <a:xfrm>
              <a:off x="7549633" y="1019067"/>
              <a:ext cx="181635" cy="210295"/>
            </a:xfrm>
            <a:custGeom>
              <a:avLst/>
              <a:gdLst>
                <a:gd name="T0" fmla="*/ 0 w 57"/>
                <a:gd name="T1" fmla="*/ 17 h 66"/>
                <a:gd name="T2" fmla="*/ 0 w 57"/>
                <a:gd name="T3" fmla="*/ 49 h 66"/>
                <a:gd name="T4" fmla="*/ 28 w 57"/>
                <a:gd name="T5" fmla="*/ 66 h 66"/>
                <a:gd name="T6" fmla="*/ 57 w 57"/>
                <a:gd name="T7" fmla="*/ 49 h 66"/>
                <a:gd name="T8" fmla="*/ 57 w 57"/>
                <a:gd name="T9" fmla="*/ 17 h 66"/>
                <a:gd name="T10" fmla="*/ 28 w 57"/>
                <a:gd name="T11" fmla="*/ 0 h 66"/>
                <a:gd name="T12" fmla="*/ 0 w 57"/>
                <a:gd name="T13" fmla="*/ 17 h 66"/>
                <a:gd name="T14" fmla="*/ 50 w 57"/>
                <a:gd name="T15" fmla="*/ 45 h 66"/>
                <a:gd name="T16" fmla="*/ 32 w 57"/>
                <a:gd name="T17" fmla="*/ 56 h 66"/>
                <a:gd name="T18" fmla="*/ 32 w 57"/>
                <a:gd name="T19" fmla="*/ 10 h 66"/>
                <a:gd name="T20" fmla="*/ 50 w 57"/>
                <a:gd name="T21" fmla="*/ 21 h 66"/>
                <a:gd name="T22" fmla="*/ 50 w 57"/>
                <a:gd name="T23" fmla="*/ 45 h 66"/>
                <a:gd name="T24" fmla="*/ 7 w 57"/>
                <a:gd name="T25" fmla="*/ 21 h 66"/>
                <a:gd name="T26" fmla="*/ 25 w 57"/>
                <a:gd name="T27" fmla="*/ 10 h 66"/>
                <a:gd name="T28" fmla="*/ 25 w 57"/>
                <a:gd name="T29" fmla="*/ 56 h 66"/>
                <a:gd name="T30" fmla="*/ 7 w 57"/>
                <a:gd name="T31" fmla="*/ 45 h 66"/>
                <a:gd name="T32" fmla="*/ 7 w 57"/>
                <a:gd name="T33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66">
                  <a:moveTo>
                    <a:pt x="0" y="17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17"/>
                  </a:lnTo>
                  <a:close/>
                  <a:moveTo>
                    <a:pt x="50" y="45"/>
                  </a:moveTo>
                  <a:cubicBezTo>
                    <a:pt x="48" y="47"/>
                    <a:pt x="37" y="52"/>
                    <a:pt x="32" y="56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7" y="13"/>
                    <a:pt x="48" y="19"/>
                    <a:pt x="50" y="21"/>
                  </a:cubicBezTo>
                  <a:lnTo>
                    <a:pt x="50" y="45"/>
                  </a:lnTo>
                  <a:close/>
                  <a:moveTo>
                    <a:pt x="7" y="21"/>
                  </a:moveTo>
                  <a:cubicBezTo>
                    <a:pt x="9" y="19"/>
                    <a:pt x="19" y="14"/>
                    <a:pt x="25" y="10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19" y="52"/>
                    <a:pt x="9" y="47"/>
                    <a:pt x="7" y="45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 noEditPoints="1"/>
            </p:cNvSpPr>
            <p:nvPr userDrawn="1"/>
          </p:nvSpPr>
          <p:spPr bwMode="auto">
            <a:xfrm>
              <a:off x="6231078" y="802401"/>
              <a:ext cx="398322" cy="430148"/>
            </a:xfrm>
            <a:custGeom>
              <a:avLst/>
              <a:gdLst>
                <a:gd name="T0" fmla="*/ 121108 w 398383"/>
                <a:gd name="T1" fmla="*/ 258152 h 430254"/>
                <a:gd name="T2" fmla="*/ 121108 w 398383"/>
                <a:gd name="T3" fmla="*/ 232656 h 430254"/>
                <a:gd name="T4" fmla="*/ 270900 w 398383"/>
                <a:gd name="T5" fmla="*/ 232656 h 430254"/>
                <a:gd name="T6" fmla="*/ 270900 w 398383"/>
                <a:gd name="T7" fmla="*/ 258152 h 430254"/>
                <a:gd name="T8" fmla="*/ 121108 w 398383"/>
                <a:gd name="T9" fmla="*/ 258152 h 430254"/>
                <a:gd name="T10" fmla="*/ 121108 w 398383"/>
                <a:gd name="T11" fmla="*/ 188037 h 430254"/>
                <a:gd name="T12" fmla="*/ 121108 w 398383"/>
                <a:gd name="T13" fmla="*/ 159353 h 430254"/>
                <a:gd name="T14" fmla="*/ 270900 w 398383"/>
                <a:gd name="T15" fmla="*/ 159353 h 430254"/>
                <a:gd name="T16" fmla="*/ 270900 w 398383"/>
                <a:gd name="T17" fmla="*/ 188037 h 430254"/>
                <a:gd name="T18" fmla="*/ 121108 w 398383"/>
                <a:gd name="T19" fmla="*/ 188037 h 430254"/>
                <a:gd name="T20" fmla="*/ 121108 w 398383"/>
                <a:gd name="T21" fmla="*/ 114734 h 430254"/>
                <a:gd name="T22" fmla="*/ 121108 w 398383"/>
                <a:gd name="T23" fmla="*/ 89238 h 430254"/>
                <a:gd name="T24" fmla="*/ 270900 w 398383"/>
                <a:gd name="T25" fmla="*/ 89238 h 430254"/>
                <a:gd name="T26" fmla="*/ 270900 w 398383"/>
                <a:gd name="T27" fmla="*/ 114734 h 430254"/>
                <a:gd name="T28" fmla="*/ 121108 w 398383"/>
                <a:gd name="T29" fmla="*/ 114734 h 430254"/>
                <a:gd name="T30" fmla="*/ 299584 w 398383"/>
                <a:gd name="T31" fmla="*/ 0 h 430254"/>
                <a:gd name="T32" fmla="*/ 98799 w 398383"/>
                <a:gd name="T33" fmla="*/ 0 h 430254"/>
                <a:gd name="T34" fmla="*/ 0 w 398383"/>
                <a:gd name="T35" fmla="*/ 172101 h 430254"/>
                <a:gd name="T36" fmla="*/ 98799 w 398383"/>
                <a:gd name="T37" fmla="*/ 344203 h 430254"/>
                <a:gd name="T38" fmla="*/ 229469 w 398383"/>
                <a:gd name="T39" fmla="*/ 344203 h 430254"/>
                <a:gd name="T40" fmla="*/ 347390 w 398383"/>
                <a:gd name="T41" fmla="*/ 430254 h 430254"/>
                <a:gd name="T42" fmla="*/ 328268 w 398383"/>
                <a:gd name="T43" fmla="*/ 293210 h 430254"/>
                <a:gd name="T44" fmla="*/ 398383 w 398383"/>
                <a:gd name="T45" fmla="*/ 172101 h 430254"/>
                <a:gd name="T46" fmla="*/ 299584 w 398383"/>
                <a:gd name="T47" fmla="*/ 0 h 430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8383" h="430254">
                  <a:moveTo>
                    <a:pt x="121108" y="258152"/>
                  </a:moveTo>
                  <a:lnTo>
                    <a:pt x="121108" y="232656"/>
                  </a:lnTo>
                  <a:lnTo>
                    <a:pt x="270900" y="232656"/>
                  </a:lnTo>
                  <a:lnTo>
                    <a:pt x="270900" y="258152"/>
                  </a:lnTo>
                  <a:lnTo>
                    <a:pt x="121108" y="258152"/>
                  </a:lnTo>
                  <a:moveTo>
                    <a:pt x="121108" y="188037"/>
                  </a:moveTo>
                  <a:lnTo>
                    <a:pt x="121108" y="159353"/>
                  </a:lnTo>
                  <a:lnTo>
                    <a:pt x="270900" y="159353"/>
                  </a:lnTo>
                  <a:lnTo>
                    <a:pt x="270900" y="188037"/>
                  </a:lnTo>
                  <a:lnTo>
                    <a:pt x="121108" y="188037"/>
                  </a:lnTo>
                  <a:moveTo>
                    <a:pt x="121108" y="114734"/>
                  </a:moveTo>
                  <a:lnTo>
                    <a:pt x="121108" y="89238"/>
                  </a:lnTo>
                  <a:lnTo>
                    <a:pt x="270900" y="89238"/>
                  </a:lnTo>
                  <a:lnTo>
                    <a:pt x="270900" y="114734"/>
                  </a:lnTo>
                  <a:lnTo>
                    <a:pt x="121108" y="114734"/>
                  </a:lnTo>
                  <a:moveTo>
                    <a:pt x="299584" y="0"/>
                  </a:moveTo>
                  <a:lnTo>
                    <a:pt x="98799" y="0"/>
                  </a:lnTo>
                  <a:lnTo>
                    <a:pt x="0" y="172101"/>
                  </a:lnTo>
                  <a:lnTo>
                    <a:pt x="98799" y="344203"/>
                  </a:lnTo>
                  <a:lnTo>
                    <a:pt x="229469" y="344203"/>
                  </a:lnTo>
                  <a:lnTo>
                    <a:pt x="347390" y="430254"/>
                  </a:lnTo>
                  <a:lnTo>
                    <a:pt x="328268" y="293210"/>
                  </a:lnTo>
                  <a:lnTo>
                    <a:pt x="398383" y="172101"/>
                  </a:lnTo>
                  <a:lnTo>
                    <a:pt x="299584" y="0"/>
                  </a:ln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"/>
            <p:cNvSpPr>
              <a:spLocks/>
            </p:cNvSpPr>
            <p:nvPr userDrawn="1"/>
          </p:nvSpPr>
          <p:spPr bwMode="auto">
            <a:xfrm>
              <a:off x="7900907" y="463906"/>
              <a:ext cx="729725" cy="914462"/>
            </a:xfrm>
            <a:custGeom>
              <a:avLst/>
              <a:gdLst>
                <a:gd name="T0" fmla="*/ 104 w 229"/>
                <a:gd name="T1" fmla="*/ 0 h 287"/>
                <a:gd name="T2" fmla="*/ 0 w 229"/>
                <a:gd name="T3" fmla="*/ 94 h 287"/>
                <a:gd name="T4" fmla="*/ 7 w 229"/>
                <a:gd name="T5" fmla="*/ 115 h 287"/>
                <a:gd name="T6" fmla="*/ 6 w 229"/>
                <a:gd name="T7" fmla="*/ 117 h 287"/>
                <a:gd name="T8" fmla="*/ 102 w 229"/>
                <a:gd name="T9" fmla="*/ 228 h 287"/>
                <a:gd name="T10" fmla="*/ 102 w 229"/>
                <a:gd name="T11" fmla="*/ 228 h 287"/>
                <a:gd name="T12" fmla="*/ 102 w 229"/>
                <a:gd name="T13" fmla="*/ 228 h 287"/>
                <a:gd name="T14" fmla="*/ 93 w 229"/>
                <a:gd name="T15" fmla="*/ 249 h 287"/>
                <a:gd name="T16" fmla="*/ 94 w 229"/>
                <a:gd name="T17" fmla="*/ 255 h 287"/>
                <a:gd name="T18" fmla="*/ 121 w 229"/>
                <a:gd name="T19" fmla="*/ 287 h 287"/>
                <a:gd name="T20" fmla="*/ 188 w 229"/>
                <a:gd name="T21" fmla="*/ 287 h 287"/>
                <a:gd name="T22" fmla="*/ 204 w 229"/>
                <a:gd name="T23" fmla="*/ 141 h 287"/>
                <a:gd name="T24" fmla="*/ 183 w 229"/>
                <a:gd name="T25" fmla="*/ 22 h 287"/>
                <a:gd name="T26" fmla="*/ 162 w 229"/>
                <a:gd name="T27" fmla="*/ 37 h 287"/>
                <a:gd name="T28" fmla="*/ 166 w 229"/>
                <a:gd name="T29" fmla="*/ 12 h 287"/>
                <a:gd name="T30" fmla="*/ 152 w 229"/>
                <a:gd name="T31" fmla="*/ 7 h 287"/>
                <a:gd name="T32" fmla="*/ 104 w 229"/>
                <a:gd name="T3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" h="287">
                  <a:moveTo>
                    <a:pt x="104" y="0"/>
                  </a:moveTo>
                  <a:cubicBezTo>
                    <a:pt x="6" y="0"/>
                    <a:pt x="0" y="94"/>
                    <a:pt x="0" y="94"/>
                  </a:cubicBezTo>
                  <a:cubicBezTo>
                    <a:pt x="12" y="106"/>
                    <a:pt x="7" y="115"/>
                    <a:pt x="7" y="115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96" y="134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94" y="237"/>
                    <a:pt x="93" y="244"/>
                    <a:pt x="93" y="249"/>
                  </a:cubicBezTo>
                  <a:cubicBezTo>
                    <a:pt x="93" y="253"/>
                    <a:pt x="94" y="255"/>
                    <a:pt x="94" y="255"/>
                  </a:cubicBezTo>
                  <a:cubicBezTo>
                    <a:pt x="121" y="287"/>
                    <a:pt x="121" y="287"/>
                    <a:pt x="121" y="287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1" y="211"/>
                    <a:pt x="204" y="141"/>
                    <a:pt x="204" y="141"/>
                  </a:cubicBezTo>
                  <a:cubicBezTo>
                    <a:pt x="229" y="75"/>
                    <a:pt x="205" y="40"/>
                    <a:pt x="183" y="22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58" y="8"/>
                    <a:pt x="152" y="7"/>
                    <a:pt x="152" y="7"/>
                  </a:cubicBezTo>
                  <a:cubicBezTo>
                    <a:pt x="134" y="2"/>
                    <a:pt x="118" y="0"/>
                    <a:pt x="104" y="0"/>
                  </a:cubicBez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"/>
            <p:cNvSpPr>
              <a:spLocks/>
            </p:cNvSpPr>
            <p:nvPr/>
          </p:nvSpPr>
          <p:spPr bwMode="auto">
            <a:xfrm>
              <a:off x="8199695" y="1187941"/>
              <a:ext cx="28679" cy="66912"/>
            </a:xfrm>
            <a:custGeom>
              <a:avLst/>
              <a:gdLst>
                <a:gd name="T0" fmla="*/ 9 w 9"/>
                <a:gd name="T1" fmla="*/ 0 h 21"/>
                <a:gd name="T2" fmla="*/ 0 w 9"/>
                <a:gd name="T3" fmla="*/ 21 h 21"/>
                <a:gd name="T4" fmla="*/ 9 w 9"/>
                <a:gd name="T5" fmla="*/ 0 h 21"/>
                <a:gd name="T6" fmla="*/ 9 w 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1" y="9"/>
                    <a:pt x="0" y="16"/>
                    <a:pt x="0" y="21"/>
                  </a:cubicBezTo>
                  <a:cubicBezTo>
                    <a:pt x="0" y="16"/>
                    <a:pt x="1" y="9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/>
            <p:cNvSpPr>
              <a:spLocks noEditPoints="1"/>
            </p:cNvSpPr>
            <p:nvPr userDrawn="1"/>
          </p:nvSpPr>
          <p:spPr bwMode="auto">
            <a:xfrm>
              <a:off x="8366896" y="157274"/>
              <a:ext cx="398322" cy="379167"/>
            </a:xfrm>
            <a:custGeom>
              <a:avLst/>
              <a:gdLst>
                <a:gd name="T0" fmla="*/ 39 w 125"/>
                <a:gd name="T1" fmla="*/ 80 h 119"/>
                <a:gd name="T2" fmla="*/ 39 w 125"/>
                <a:gd name="T3" fmla="*/ 72 h 119"/>
                <a:gd name="T4" fmla="*/ 86 w 125"/>
                <a:gd name="T5" fmla="*/ 72 h 119"/>
                <a:gd name="T6" fmla="*/ 86 w 125"/>
                <a:gd name="T7" fmla="*/ 80 h 119"/>
                <a:gd name="T8" fmla="*/ 39 w 125"/>
                <a:gd name="T9" fmla="*/ 80 h 119"/>
                <a:gd name="T10" fmla="*/ 39 w 125"/>
                <a:gd name="T11" fmla="*/ 58 h 119"/>
                <a:gd name="T12" fmla="*/ 39 w 125"/>
                <a:gd name="T13" fmla="*/ 49 h 119"/>
                <a:gd name="T14" fmla="*/ 86 w 125"/>
                <a:gd name="T15" fmla="*/ 49 h 119"/>
                <a:gd name="T16" fmla="*/ 86 w 125"/>
                <a:gd name="T17" fmla="*/ 58 h 119"/>
                <a:gd name="T18" fmla="*/ 39 w 125"/>
                <a:gd name="T19" fmla="*/ 58 h 119"/>
                <a:gd name="T20" fmla="*/ 39 w 125"/>
                <a:gd name="T21" fmla="*/ 35 h 119"/>
                <a:gd name="T22" fmla="*/ 39 w 125"/>
                <a:gd name="T23" fmla="*/ 27 h 119"/>
                <a:gd name="T24" fmla="*/ 86 w 125"/>
                <a:gd name="T25" fmla="*/ 27 h 119"/>
                <a:gd name="T26" fmla="*/ 86 w 125"/>
                <a:gd name="T27" fmla="*/ 35 h 119"/>
                <a:gd name="T28" fmla="*/ 39 w 125"/>
                <a:gd name="T29" fmla="*/ 35 h 119"/>
                <a:gd name="T30" fmla="*/ 93 w 125"/>
                <a:gd name="T31" fmla="*/ 0 h 119"/>
                <a:gd name="T32" fmla="*/ 31 w 125"/>
                <a:gd name="T33" fmla="*/ 0 h 119"/>
                <a:gd name="T34" fmla="*/ 0 w 125"/>
                <a:gd name="T35" fmla="*/ 54 h 119"/>
                <a:gd name="T36" fmla="*/ 21 w 125"/>
                <a:gd name="T37" fmla="*/ 91 h 119"/>
                <a:gd name="T38" fmla="*/ 19 w 125"/>
                <a:gd name="T39" fmla="*/ 109 h 119"/>
                <a:gd name="T40" fmla="*/ 36 w 125"/>
                <a:gd name="T41" fmla="*/ 119 h 119"/>
                <a:gd name="T42" fmla="*/ 36 w 125"/>
                <a:gd name="T43" fmla="*/ 119 h 119"/>
                <a:gd name="T44" fmla="*/ 36 w 125"/>
                <a:gd name="T45" fmla="*/ 119 h 119"/>
                <a:gd name="T46" fmla="*/ 52 w 125"/>
                <a:gd name="T47" fmla="*/ 108 h 119"/>
                <a:gd name="T48" fmla="*/ 93 w 125"/>
                <a:gd name="T49" fmla="*/ 108 h 119"/>
                <a:gd name="T50" fmla="*/ 125 w 125"/>
                <a:gd name="T51" fmla="*/ 54 h 119"/>
                <a:gd name="T52" fmla="*/ 93 w 125"/>
                <a:gd name="T5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19">
                  <a:moveTo>
                    <a:pt x="39" y="80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39" y="80"/>
                    <a:pt x="39" y="80"/>
                    <a:pt x="39" y="80"/>
                  </a:cubicBezTo>
                  <a:moveTo>
                    <a:pt x="39" y="58"/>
                  </a:moveTo>
                  <a:cubicBezTo>
                    <a:pt x="39" y="49"/>
                    <a:pt x="39" y="49"/>
                    <a:pt x="39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39" y="58"/>
                    <a:pt x="39" y="58"/>
                    <a:pt x="39" y="58"/>
                  </a:cubicBezTo>
                  <a:moveTo>
                    <a:pt x="39" y="35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39" y="35"/>
                    <a:pt x="39" y="35"/>
                    <a:pt x="39" y="35"/>
                  </a:cubicBezTo>
                  <a:moveTo>
                    <a:pt x="9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4" y="112"/>
                    <a:pt x="30" y="115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"/>
            <p:cNvSpPr>
              <a:spLocks/>
            </p:cNvSpPr>
            <p:nvPr userDrawn="1"/>
          </p:nvSpPr>
          <p:spPr bwMode="auto">
            <a:xfrm>
              <a:off x="8414694" y="504578"/>
              <a:ext cx="66918" cy="79656"/>
            </a:xfrm>
            <a:custGeom>
              <a:avLst/>
              <a:gdLst>
                <a:gd name="T0" fmla="*/ 4 w 21"/>
                <a:gd name="T1" fmla="*/ 0 h 25"/>
                <a:gd name="T2" fmla="*/ 4 w 21"/>
                <a:gd name="T3" fmla="*/ 0 h 25"/>
                <a:gd name="T4" fmla="*/ 4 w 21"/>
                <a:gd name="T5" fmla="*/ 0 h 25"/>
                <a:gd name="T6" fmla="*/ 0 w 21"/>
                <a:gd name="T7" fmla="*/ 25 h 25"/>
                <a:gd name="T8" fmla="*/ 21 w 21"/>
                <a:gd name="T9" fmla="*/ 10 h 25"/>
                <a:gd name="T10" fmla="*/ 4 w 21"/>
                <a:gd name="T11" fmla="*/ 0 h 25"/>
                <a:gd name="T12" fmla="*/ 4 w 21"/>
                <a:gd name="T13" fmla="*/ 0 h 25"/>
                <a:gd name="T14" fmla="*/ 4 w 2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5" y="6"/>
                    <a:pt x="9" y="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  <a:close/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0"/>
            <p:cNvSpPr>
              <a:spLocks/>
            </p:cNvSpPr>
            <p:nvPr/>
          </p:nvSpPr>
          <p:spPr bwMode="auto">
            <a:xfrm>
              <a:off x="8432315" y="499704"/>
              <a:ext cx="54172" cy="31862"/>
            </a:xfrm>
            <a:custGeom>
              <a:avLst/>
              <a:gdLst>
                <a:gd name="T0" fmla="*/ 0 w 17"/>
                <a:gd name="T1" fmla="*/ 0 h 10"/>
                <a:gd name="T2" fmla="*/ 0 w 17"/>
                <a:gd name="T3" fmla="*/ 0 h 10"/>
                <a:gd name="T4" fmla="*/ 17 w 17"/>
                <a:gd name="T5" fmla="*/ 10 h 10"/>
                <a:gd name="T6" fmla="*/ 17 w 17"/>
                <a:gd name="T7" fmla="*/ 10 h 10"/>
                <a:gd name="T8" fmla="*/ 0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1" y="6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1" y="6"/>
                    <a:pt x="5" y="3"/>
                    <a:pt x="0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 noEditPoints="1"/>
            </p:cNvSpPr>
            <p:nvPr userDrawn="1"/>
          </p:nvSpPr>
          <p:spPr bwMode="auto">
            <a:xfrm>
              <a:off x="6157100" y="1299460"/>
              <a:ext cx="312285" cy="165686"/>
            </a:xfrm>
            <a:custGeom>
              <a:avLst/>
              <a:gdLst>
                <a:gd name="T0" fmla="*/ 54 w 98"/>
                <a:gd name="T1" fmla="*/ 52 h 52"/>
                <a:gd name="T2" fmla="*/ 98 w 98"/>
                <a:gd name="T3" fmla="*/ 26 h 52"/>
                <a:gd name="T4" fmla="*/ 54 w 98"/>
                <a:gd name="T5" fmla="*/ 0 h 52"/>
                <a:gd name="T6" fmla="*/ 54 w 98"/>
                <a:gd name="T7" fmla="*/ 15 h 52"/>
                <a:gd name="T8" fmla="*/ 0 w 98"/>
                <a:gd name="T9" fmla="*/ 15 h 52"/>
                <a:gd name="T10" fmla="*/ 0 w 98"/>
                <a:gd name="T11" fmla="*/ 36 h 52"/>
                <a:gd name="T12" fmla="*/ 54 w 98"/>
                <a:gd name="T13" fmla="*/ 36 h 52"/>
                <a:gd name="T14" fmla="*/ 54 w 98"/>
                <a:gd name="T15" fmla="*/ 52 h 52"/>
                <a:gd name="T16" fmla="*/ 7 w 98"/>
                <a:gd name="T17" fmla="*/ 30 h 52"/>
                <a:gd name="T18" fmla="*/ 7 w 98"/>
                <a:gd name="T19" fmla="*/ 22 h 52"/>
                <a:gd name="T20" fmla="*/ 61 w 98"/>
                <a:gd name="T21" fmla="*/ 22 h 52"/>
                <a:gd name="T22" fmla="*/ 61 w 98"/>
                <a:gd name="T23" fmla="*/ 11 h 52"/>
                <a:gd name="T24" fmla="*/ 86 w 98"/>
                <a:gd name="T25" fmla="*/ 26 h 52"/>
                <a:gd name="T26" fmla="*/ 61 w 98"/>
                <a:gd name="T27" fmla="*/ 40 h 52"/>
                <a:gd name="T28" fmla="*/ 61 w 98"/>
                <a:gd name="T29" fmla="*/ 30 h 52"/>
                <a:gd name="T30" fmla="*/ 7 w 98"/>
                <a:gd name="T31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52">
                  <a:moveTo>
                    <a:pt x="54" y="52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11"/>
                    <a:pt x="54" y="15"/>
                  </a:cubicBezTo>
                  <a:cubicBezTo>
                    <a:pt x="48" y="15"/>
                    <a:pt x="0" y="15"/>
                    <a:pt x="0" y="1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48" y="36"/>
                    <a:pt x="54" y="36"/>
                  </a:cubicBezTo>
                  <a:cubicBezTo>
                    <a:pt x="54" y="40"/>
                    <a:pt x="54" y="52"/>
                    <a:pt x="54" y="52"/>
                  </a:cubicBezTo>
                  <a:close/>
                  <a:moveTo>
                    <a:pt x="7" y="30"/>
                  </a:moveTo>
                  <a:cubicBezTo>
                    <a:pt x="7" y="27"/>
                    <a:pt x="7" y="24"/>
                    <a:pt x="7" y="22"/>
                  </a:cubicBezTo>
                  <a:cubicBezTo>
                    <a:pt x="13" y="22"/>
                    <a:pt x="61" y="22"/>
                    <a:pt x="61" y="22"/>
                  </a:cubicBezTo>
                  <a:cubicBezTo>
                    <a:pt x="61" y="22"/>
                    <a:pt x="61" y="15"/>
                    <a:pt x="61" y="11"/>
                  </a:cubicBezTo>
                  <a:cubicBezTo>
                    <a:pt x="67" y="15"/>
                    <a:pt x="80" y="22"/>
                    <a:pt x="86" y="26"/>
                  </a:cubicBezTo>
                  <a:cubicBezTo>
                    <a:pt x="80" y="29"/>
                    <a:pt x="67" y="37"/>
                    <a:pt x="61" y="40"/>
                  </a:cubicBezTo>
                  <a:cubicBezTo>
                    <a:pt x="61" y="37"/>
                    <a:pt x="61" y="30"/>
                    <a:pt x="61" y="30"/>
                  </a:cubicBezTo>
                  <a:cubicBezTo>
                    <a:pt x="61" y="30"/>
                    <a:pt x="13" y="30"/>
                    <a:pt x="7" y="3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 noEditPoints="1"/>
            </p:cNvSpPr>
            <p:nvPr userDrawn="1"/>
          </p:nvSpPr>
          <p:spPr bwMode="auto">
            <a:xfrm>
              <a:off x="5943600" y="1395049"/>
              <a:ext cx="356896" cy="187991"/>
            </a:xfrm>
            <a:custGeom>
              <a:avLst/>
              <a:gdLst>
                <a:gd name="T0" fmla="*/ 43 w 112"/>
                <a:gd name="T1" fmla="*/ 46 h 59"/>
                <a:gd name="T2" fmla="*/ 15 w 112"/>
                <a:gd name="T3" fmla="*/ 30 h 59"/>
                <a:gd name="T4" fmla="*/ 43 w 112"/>
                <a:gd name="T5" fmla="*/ 13 h 59"/>
                <a:gd name="T6" fmla="*/ 43 w 112"/>
                <a:gd name="T7" fmla="*/ 25 h 59"/>
                <a:gd name="T8" fmla="*/ 104 w 112"/>
                <a:gd name="T9" fmla="*/ 25 h 59"/>
                <a:gd name="T10" fmla="*/ 104 w 112"/>
                <a:gd name="T11" fmla="*/ 34 h 59"/>
                <a:gd name="T12" fmla="*/ 43 w 112"/>
                <a:gd name="T13" fmla="*/ 34 h 59"/>
                <a:gd name="T14" fmla="*/ 43 w 112"/>
                <a:gd name="T15" fmla="*/ 46 h 59"/>
                <a:gd name="T16" fmla="*/ 50 w 112"/>
                <a:gd name="T17" fmla="*/ 0 h 59"/>
                <a:gd name="T18" fmla="*/ 0 w 112"/>
                <a:gd name="T19" fmla="*/ 30 h 59"/>
                <a:gd name="T20" fmla="*/ 50 w 112"/>
                <a:gd name="T21" fmla="*/ 59 h 59"/>
                <a:gd name="T22" fmla="*/ 50 w 112"/>
                <a:gd name="T23" fmla="*/ 42 h 59"/>
                <a:gd name="T24" fmla="*/ 112 w 112"/>
                <a:gd name="T25" fmla="*/ 42 h 59"/>
                <a:gd name="T26" fmla="*/ 112 w 112"/>
                <a:gd name="T27" fmla="*/ 17 h 59"/>
                <a:gd name="T28" fmla="*/ 50 w 112"/>
                <a:gd name="T29" fmla="*/ 17 h 59"/>
                <a:gd name="T30" fmla="*/ 50 w 112"/>
                <a:gd name="T3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59">
                  <a:moveTo>
                    <a:pt x="43" y="46"/>
                  </a:moveTo>
                  <a:cubicBezTo>
                    <a:pt x="36" y="42"/>
                    <a:pt x="21" y="34"/>
                    <a:pt x="15" y="30"/>
                  </a:cubicBezTo>
                  <a:cubicBezTo>
                    <a:pt x="21" y="26"/>
                    <a:pt x="36" y="17"/>
                    <a:pt x="43" y="13"/>
                  </a:cubicBezTo>
                  <a:cubicBezTo>
                    <a:pt x="43" y="17"/>
                    <a:pt x="43" y="25"/>
                    <a:pt x="43" y="25"/>
                  </a:cubicBezTo>
                  <a:cubicBezTo>
                    <a:pt x="43" y="25"/>
                    <a:pt x="98" y="25"/>
                    <a:pt x="104" y="25"/>
                  </a:cubicBezTo>
                  <a:cubicBezTo>
                    <a:pt x="104" y="28"/>
                    <a:pt x="104" y="31"/>
                    <a:pt x="104" y="34"/>
                  </a:cubicBezTo>
                  <a:cubicBezTo>
                    <a:pt x="98" y="34"/>
                    <a:pt x="43" y="34"/>
                    <a:pt x="43" y="34"/>
                  </a:cubicBezTo>
                  <a:cubicBezTo>
                    <a:pt x="43" y="34"/>
                    <a:pt x="43" y="42"/>
                    <a:pt x="43" y="46"/>
                  </a:cubicBezTo>
                  <a:moveTo>
                    <a:pt x="5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46"/>
                    <a:pt x="50" y="42"/>
                  </a:cubicBezTo>
                  <a:cubicBezTo>
                    <a:pt x="57" y="42"/>
                    <a:pt x="112" y="42"/>
                    <a:pt x="112" y="42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57" y="17"/>
                    <a:pt x="50" y="17"/>
                  </a:cubicBezTo>
                  <a:cubicBezTo>
                    <a:pt x="50" y="13"/>
                    <a:pt x="50" y="0"/>
                    <a:pt x="50" y="0"/>
                  </a:cubicBezTo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4"/>
            <p:cNvSpPr>
              <a:spLocks noEditPoints="1"/>
            </p:cNvSpPr>
            <p:nvPr userDrawn="1"/>
          </p:nvSpPr>
          <p:spPr bwMode="auto">
            <a:xfrm>
              <a:off x="8577901" y="1038186"/>
              <a:ext cx="261299" cy="229411"/>
            </a:xfrm>
            <a:custGeom>
              <a:avLst/>
              <a:gdLst>
                <a:gd name="T0" fmla="*/ 89238 w 261339"/>
                <a:gd name="T1" fmla="*/ 188036 h 229468"/>
                <a:gd name="T2" fmla="*/ 44619 w 261339"/>
                <a:gd name="T3" fmla="*/ 114734 h 229468"/>
                <a:gd name="T4" fmla="*/ 89238 w 261339"/>
                <a:gd name="T5" fmla="*/ 38244 h 229468"/>
                <a:gd name="T6" fmla="*/ 175289 w 261339"/>
                <a:gd name="T7" fmla="*/ 38244 h 229468"/>
                <a:gd name="T8" fmla="*/ 216721 w 261339"/>
                <a:gd name="T9" fmla="*/ 114734 h 229468"/>
                <a:gd name="T10" fmla="*/ 175289 w 261339"/>
                <a:gd name="T11" fmla="*/ 188036 h 229468"/>
                <a:gd name="T12" fmla="*/ 89238 w 261339"/>
                <a:gd name="T13" fmla="*/ 188036 h 229468"/>
                <a:gd name="T14" fmla="*/ 197598 w 261339"/>
                <a:gd name="T15" fmla="*/ 0 h 229468"/>
                <a:gd name="T16" fmla="*/ 63741 w 261339"/>
                <a:gd name="T17" fmla="*/ 0 h 229468"/>
                <a:gd name="T18" fmla="*/ 0 w 261339"/>
                <a:gd name="T19" fmla="*/ 114734 h 229468"/>
                <a:gd name="T20" fmla="*/ 63741 w 261339"/>
                <a:gd name="T21" fmla="*/ 229468 h 229468"/>
                <a:gd name="T22" fmla="*/ 197598 w 261339"/>
                <a:gd name="T23" fmla="*/ 229468 h 229468"/>
                <a:gd name="T24" fmla="*/ 261339 w 261339"/>
                <a:gd name="T25" fmla="*/ 114734 h 229468"/>
                <a:gd name="T26" fmla="*/ 197598 w 261339"/>
                <a:gd name="T27" fmla="*/ 0 h 229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1339" h="229468">
                  <a:moveTo>
                    <a:pt x="89238" y="188036"/>
                  </a:moveTo>
                  <a:lnTo>
                    <a:pt x="44619" y="114734"/>
                  </a:lnTo>
                  <a:lnTo>
                    <a:pt x="89238" y="38244"/>
                  </a:lnTo>
                  <a:lnTo>
                    <a:pt x="175289" y="38244"/>
                  </a:lnTo>
                  <a:lnTo>
                    <a:pt x="216721" y="114734"/>
                  </a:lnTo>
                  <a:lnTo>
                    <a:pt x="175289" y="188036"/>
                  </a:lnTo>
                  <a:lnTo>
                    <a:pt x="89238" y="188036"/>
                  </a:lnTo>
                  <a:moveTo>
                    <a:pt x="197598" y="0"/>
                  </a:moveTo>
                  <a:lnTo>
                    <a:pt x="63741" y="0"/>
                  </a:lnTo>
                  <a:lnTo>
                    <a:pt x="0" y="114734"/>
                  </a:lnTo>
                  <a:lnTo>
                    <a:pt x="63741" y="229468"/>
                  </a:lnTo>
                  <a:lnTo>
                    <a:pt x="197598" y="229468"/>
                  </a:lnTo>
                  <a:lnTo>
                    <a:pt x="261339" y="114734"/>
                  </a:lnTo>
                  <a:lnTo>
                    <a:pt x="197598" y="0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"/>
            <p:cNvSpPr>
              <a:spLocks noEditPoints="1"/>
            </p:cNvSpPr>
            <p:nvPr/>
          </p:nvSpPr>
          <p:spPr bwMode="auto">
            <a:xfrm>
              <a:off x="8839200" y="942597"/>
              <a:ext cx="210314" cy="181617"/>
            </a:xfrm>
            <a:custGeom>
              <a:avLst/>
              <a:gdLst>
                <a:gd name="T0" fmla="*/ 70115 w 210346"/>
                <a:gd name="T1" fmla="*/ 149792 h 181662"/>
                <a:gd name="T2" fmla="*/ 38244 w 210346"/>
                <a:gd name="T3" fmla="*/ 92425 h 181662"/>
                <a:gd name="T4" fmla="*/ 70115 w 210346"/>
                <a:gd name="T5" fmla="*/ 31870 h 181662"/>
                <a:gd name="T6" fmla="*/ 140230 w 210346"/>
                <a:gd name="T7" fmla="*/ 31870 h 181662"/>
                <a:gd name="T8" fmla="*/ 175288 w 210346"/>
                <a:gd name="T9" fmla="*/ 92425 h 181662"/>
                <a:gd name="T10" fmla="*/ 140230 w 210346"/>
                <a:gd name="T11" fmla="*/ 149792 h 181662"/>
                <a:gd name="T12" fmla="*/ 70115 w 210346"/>
                <a:gd name="T13" fmla="*/ 149792 h 181662"/>
                <a:gd name="T14" fmla="*/ 159353 w 210346"/>
                <a:gd name="T15" fmla="*/ 0 h 181662"/>
                <a:gd name="T16" fmla="*/ 54180 w 210346"/>
                <a:gd name="T17" fmla="*/ 0 h 181662"/>
                <a:gd name="T18" fmla="*/ 0 w 210346"/>
                <a:gd name="T19" fmla="*/ 92425 h 181662"/>
                <a:gd name="T20" fmla="*/ 54180 w 210346"/>
                <a:gd name="T21" fmla="*/ 181662 h 181662"/>
                <a:gd name="T22" fmla="*/ 159353 w 210346"/>
                <a:gd name="T23" fmla="*/ 181662 h 181662"/>
                <a:gd name="T24" fmla="*/ 210346 w 210346"/>
                <a:gd name="T25" fmla="*/ 92425 h 181662"/>
                <a:gd name="T26" fmla="*/ 159353 w 210346"/>
                <a:gd name="T27" fmla="*/ 0 h 18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346" h="181662">
                  <a:moveTo>
                    <a:pt x="70115" y="149792"/>
                  </a:moveTo>
                  <a:lnTo>
                    <a:pt x="38244" y="92425"/>
                  </a:lnTo>
                  <a:lnTo>
                    <a:pt x="70115" y="31870"/>
                  </a:lnTo>
                  <a:lnTo>
                    <a:pt x="140230" y="31870"/>
                  </a:lnTo>
                  <a:lnTo>
                    <a:pt x="175288" y="92425"/>
                  </a:lnTo>
                  <a:lnTo>
                    <a:pt x="140230" y="149792"/>
                  </a:lnTo>
                  <a:lnTo>
                    <a:pt x="70115" y="149792"/>
                  </a:lnTo>
                  <a:moveTo>
                    <a:pt x="159353" y="0"/>
                  </a:moveTo>
                  <a:lnTo>
                    <a:pt x="54180" y="0"/>
                  </a:lnTo>
                  <a:lnTo>
                    <a:pt x="0" y="92425"/>
                  </a:lnTo>
                  <a:lnTo>
                    <a:pt x="54180" y="181662"/>
                  </a:lnTo>
                  <a:lnTo>
                    <a:pt x="159353" y="181662"/>
                  </a:lnTo>
                  <a:lnTo>
                    <a:pt x="210346" y="92425"/>
                  </a:lnTo>
                  <a:lnTo>
                    <a:pt x="159353" y="0"/>
                  </a:ln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8"/>
            <p:cNvSpPr>
              <a:spLocks noEditPoints="1"/>
            </p:cNvSpPr>
            <p:nvPr/>
          </p:nvSpPr>
          <p:spPr bwMode="auto">
            <a:xfrm>
              <a:off x="8683058" y="878871"/>
              <a:ext cx="156142" cy="137010"/>
            </a:xfrm>
            <a:custGeom>
              <a:avLst/>
              <a:gdLst>
                <a:gd name="T0" fmla="*/ 54180 w 156166"/>
                <a:gd name="T1" fmla="*/ 111548 h 137044"/>
                <a:gd name="T2" fmla="*/ 28683 w 156166"/>
                <a:gd name="T3" fmla="*/ 70116 h 137044"/>
                <a:gd name="T4" fmla="*/ 54180 w 156166"/>
                <a:gd name="T5" fmla="*/ 25497 h 137044"/>
                <a:gd name="T6" fmla="*/ 105173 w 156166"/>
                <a:gd name="T7" fmla="*/ 25497 h 137044"/>
                <a:gd name="T8" fmla="*/ 130669 w 156166"/>
                <a:gd name="T9" fmla="*/ 70116 h 137044"/>
                <a:gd name="T10" fmla="*/ 105173 w 156166"/>
                <a:gd name="T11" fmla="*/ 111548 h 137044"/>
                <a:gd name="T12" fmla="*/ 54180 w 156166"/>
                <a:gd name="T13" fmla="*/ 111548 h 137044"/>
                <a:gd name="T14" fmla="*/ 117921 w 156166"/>
                <a:gd name="T15" fmla="*/ 0 h 137044"/>
                <a:gd name="T16" fmla="*/ 38245 w 156166"/>
                <a:gd name="T17" fmla="*/ 0 h 137044"/>
                <a:gd name="T18" fmla="*/ 0 w 156166"/>
                <a:gd name="T19" fmla="*/ 70116 h 137044"/>
                <a:gd name="T20" fmla="*/ 38245 w 156166"/>
                <a:gd name="T21" fmla="*/ 137044 h 137044"/>
                <a:gd name="T22" fmla="*/ 117921 w 156166"/>
                <a:gd name="T23" fmla="*/ 137044 h 137044"/>
                <a:gd name="T24" fmla="*/ 156166 w 156166"/>
                <a:gd name="T25" fmla="*/ 70116 h 137044"/>
                <a:gd name="T26" fmla="*/ 117921 w 156166"/>
                <a:gd name="T27" fmla="*/ 0 h 137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66" h="137044">
                  <a:moveTo>
                    <a:pt x="54180" y="111548"/>
                  </a:moveTo>
                  <a:lnTo>
                    <a:pt x="28683" y="70116"/>
                  </a:lnTo>
                  <a:lnTo>
                    <a:pt x="54180" y="25497"/>
                  </a:lnTo>
                  <a:lnTo>
                    <a:pt x="105173" y="25497"/>
                  </a:lnTo>
                  <a:lnTo>
                    <a:pt x="130669" y="70116"/>
                  </a:lnTo>
                  <a:lnTo>
                    <a:pt x="105173" y="111548"/>
                  </a:lnTo>
                  <a:lnTo>
                    <a:pt x="54180" y="111548"/>
                  </a:lnTo>
                  <a:moveTo>
                    <a:pt x="117921" y="0"/>
                  </a:moveTo>
                  <a:lnTo>
                    <a:pt x="38245" y="0"/>
                  </a:lnTo>
                  <a:lnTo>
                    <a:pt x="0" y="70116"/>
                  </a:lnTo>
                  <a:lnTo>
                    <a:pt x="38245" y="137044"/>
                  </a:lnTo>
                  <a:lnTo>
                    <a:pt x="117921" y="137044"/>
                  </a:lnTo>
                  <a:lnTo>
                    <a:pt x="156166" y="70116"/>
                  </a:lnTo>
                  <a:lnTo>
                    <a:pt x="117921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"/>
            <p:cNvSpPr>
              <a:spLocks noEditPoints="1"/>
            </p:cNvSpPr>
            <p:nvPr/>
          </p:nvSpPr>
          <p:spPr bwMode="auto">
            <a:xfrm>
              <a:off x="8145523" y="601665"/>
              <a:ext cx="229434" cy="328186"/>
            </a:xfrm>
            <a:custGeom>
              <a:avLst/>
              <a:gdLst>
                <a:gd name="T0" fmla="*/ 0 w 229469"/>
                <a:gd name="T1" fmla="*/ 98799 h 328267"/>
                <a:gd name="T2" fmla="*/ 57368 w 229469"/>
                <a:gd name="T3" fmla="*/ 197598 h 328267"/>
                <a:gd name="T4" fmla="*/ 172102 w 229469"/>
                <a:gd name="T5" fmla="*/ 197598 h 328267"/>
                <a:gd name="T6" fmla="*/ 229469 w 229469"/>
                <a:gd name="T7" fmla="*/ 98799 h 328267"/>
                <a:gd name="T8" fmla="*/ 172102 w 229469"/>
                <a:gd name="T9" fmla="*/ 0 h 328267"/>
                <a:gd name="T10" fmla="*/ 57368 w 229469"/>
                <a:gd name="T11" fmla="*/ 0 h 328267"/>
                <a:gd name="T12" fmla="*/ 0 w 229469"/>
                <a:gd name="T13" fmla="*/ 98799 h 328267"/>
                <a:gd name="T14" fmla="*/ 41432 w 229469"/>
                <a:gd name="T15" fmla="*/ 98799 h 328267"/>
                <a:gd name="T16" fmla="*/ 79677 w 229469"/>
                <a:gd name="T17" fmla="*/ 31871 h 328267"/>
                <a:gd name="T18" fmla="*/ 152980 w 229469"/>
                <a:gd name="T19" fmla="*/ 31871 h 328267"/>
                <a:gd name="T20" fmla="*/ 191224 w 229469"/>
                <a:gd name="T21" fmla="*/ 98799 h 328267"/>
                <a:gd name="T22" fmla="*/ 152980 w 229469"/>
                <a:gd name="T23" fmla="*/ 162540 h 328267"/>
                <a:gd name="T24" fmla="*/ 79677 w 229469"/>
                <a:gd name="T25" fmla="*/ 162540 h 328267"/>
                <a:gd name="T26" fmla="*/ 41432 w 229469"/>
                <a:gd name="T27" fmla="*/ 98799 h 328267"/>
                <a:gd name="T28" fmla="*/ 146605 w 229469"/>
                <a:gd name="T29" fmla="*/ 296397 h 328267"/>
                <a:gd name="T30" fmla="*/ 86051 w 229469"/>
                <a:gd name="T31" fmla="*/ 296397 h 328267"/>
                <a:gd name="T32" fmla="*/ 86051 w 229469"/>
                <a:gd name="T33" fmla="*/ 328267 h 328267"/>
                <a:gd name="T34" fmla="*/ 146605 w 229469"/>
                <a:gd name="T35" fmla="*/ 328267 h 328267"/>
                <a:gd name="T36" fmla="*/ 146605 w 229469"/>
                <a:gd name="T37" fmla="*/ 296397 h 328267"/>
                <a:gd name="T38" fmla="*/ 172102 w 229469"/>
                <a:gd name="T39" fmla="*/ 213533 h 328267"/>
                <a:gd name="T40" fmla="*/ 57368 w 229469"/>
                <a:gd name="T41" fmla="*/ 213533 h 328267"/>
                <a:gd name="T42" fmla="*/ 57368 w 229469"/>
                <a:gd name="T43" fmla="*/ 242217 h 328267"/>
                <a:gd name="T44" fmla="*/ 172102 w 229469"/>
                <a:gd name="T45" fmla="*/ 242217 h 328267"/>
                <a:gd name="T46" fmla="*/ 172102 w 229469"/>
                <a:gd name="T47" fmla="*/ 213533 h 328267"/>
                <a:gd name="T48" fmla="*/ 172102 w 229469"/>
                <a:gd name="T49" fmla="*/ 254965 h 328267"/>
                <a:gd name="T50" fmla="*/ 57368 w 229469"/>
                <a:gd name="T51" fmla="*/ 254965 h 328267"/>
                <a:gd name="T52" fmla="*/ 57368 w 229469"/>
                <a:gd name="T53" fmla="*/ 286836 h 328267"/>
                <a:gd name="T54" fmla="*/ 172102 w 229469"/>
                <a:gd name="T55" fmla="*/ 286836 h 328267"/>
                <a:gd name="T56" fmla="*/ 172102 w 229469"/>
                <a:gd name="T57" fmla="*/ 254965 h 328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9469" h="328267">
                  <a:moveTo>
                    <a:pt x="0" y="98799"/>
                  </a:moveTo>
                  <a:lnTo>
                    <a:pt x="57368" y="197598"/>
                  </a:lnTo>
                  <a:lnTo>
                    <a:pt x="172102" y="197598"/>
                  </a:lnTo>
                  <a:lnTo>
                    <a:pt x="229469" y="98799"/>
                  </a:lnTo>
                  <a:lnTo>
                    <a:pt x="172102" y="0"/>
                  </a:lnTo>
                  <a:lnTo>
                    <a:pt x="57368" y="0"/>
                  </a:lnTo>
                  <a:lnTo>
                    <a:pt x="0" y="98799"/>
                  </a:lnTo>
                  <a:close/>
                  <a:moveTo>
                    <a:pt x="41432" y="98799"/>
                  </a:moveTo>
                  <a:lnTo>
                    <a:pt x="79677" y="31871"/>
                  </a:lnTo>
                  <a:lnTo>
                    <a:pt x="152980" y="31871"/>
                  </a:lnTo>
                  <a:lnTo>
                    <a:pt x="191224" y="98799"/>
                  </a:lnTo>
                  <a:lnTo>
                    <a:pt x="152980" y="162540"/>
                  </a:lnTo>
                  <a:lnTo>
                    <a:pt x="79677" y="162540"/>
                  </a:lnTo>
                  <a:lnTo>
                    <a:pt x="41432" y="98799"/>
                  </a:lnTo>
                  <a:close/>
                  <a:moveTo>
                    <a:pt x="146605" y="296397"/>
                  </a:moveTo>
                  <a:lnTo>
                    <a:pt x="86051" y="296397"/>
                  </a:lnTo>
                  <a:lnTo>
                    <a:pt x="86051" y="328267"/>
                  </a:lnTo>
                  <a:lnTo>
                    <a:pt x="146605" y="328267"/>
                  </a:lnTo>
                  <a:lnTo>
                    <a:pt x="146605" y="296397"/>
                  </a:lnTo>
                  <a:close/>
                  <a:moveTo>
                    <a:pt x="172102" y="213533"/>
                  </a:moveTo>
                  <a:lnTo>
                    <a:pt x="57368" y="213533"/>
                  </a:lnTo>
                  <a:lnTo>
                    <a:pt x="57368" y="242217"/>
                  </a:lnTo>
                  <a:lnTo>
                    <a:pt x="172102" y="242217"/>
                  </a:lnTo>
                  <a:lnTo>
                    <a:pt x="172102" y="213533"/>
                  </a:lnTo>
                  <a:close/>
                  <a:moveTo>
                    <a:pt x="172102" y="254965"/>
                  </a:moveTo>
                  <a:lnTo>
                    <a:pt x="57368" y="254965"/>
                  </a:lnTo>
                  <a:lnTo>
                    <a:pt x="57368" y="286836"/>
                  </a:lnTo>
                  <a:lnTo>
                    <a:pt x="172102" y="286836"/>
                  </a:lnTo>
                  <a:lnTo>
                    <a:pt x="172102" y="254965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0"/>
            <p:cNvSpPr>
              <a:spLocks noEditPoints="1"/>
            </p:cNvSpPr>
            <p:nvPr userDrawn="1"/>
          </p:nvSpPr>
          <p:spPr bwMode="auto">
            <a:xfrm>
              <a:off x="7791813" y="254361"/>
              <a:ext cx="254926" cy="251716"/>
            </a:xfrm>
            <a:custGeom>
              <a:avLst/>
              <a:gdLst>
                <a:gd name="T0" fmla="*/ 0 w 80"/>
                <a:gd name="T1" fmla="*/ 40 h 79"/>
                <a:gd name="T2" fmla="*/ 80 w 80"/>
                <a:gd name="T3" fmla="*/ 40 h 79"/>
                <a:gd name="T4" fmla="*/ 5 w 80"/>
                <a:gd name="T5" fmla="*/ 42 h 79"/>
                <a:gd name="T6" fmla="*/ 19 w 80"/>
                <a:gd name="T7" fmla="*/ 54 h 79"/>
                <a:gd name="T8" fmla="*/ 5 w 80"/>
                <a:gd name="T9" fmla="*/ 42 h 79"/>
                <a:gd name="T10" fmla="*/ 43 w 80"/>
                <a:gd name="T11" fmla="*/ 5 h 79"/>
                <a:gd name="T12" fmla="*/ 43 w 80"/>
                <a:gd name="T13" fmla="*/ 19 h 79"/>
                <a:gd name="T14" fmla="*/ 57 w 80"/>
                <a:gd name="T15" fmla="*/ 37 h 79"/>
                <a:gd name="T16" fmla="*/ 43 w 80"/>
                <a:gd name="T17" fmla="*/ 24 h 79"/>
                <a:gd name="T18" fmla="*/ 38 w 80"/>
                <a:gd name="T19" fmla="*/ 5 h 79"/>
                <a:gd name="T20" fmla="*/ 26 w 80"/>
                <a:gd name="T21" fmla="*/ 19 h 79"/>
                <a:gd name="T22" fmla="*/ 38 w 80"/>
                <a:gd name="T23" fmla="*/ 24 h 79"/>
                <a:gd name="T24" fmla="*/ 23 w 80"/>
                <a:gd name="T25" fmla="*/ 37 h 79"/>
                <a:gd name="T26" fmla="*/ 38 w 80"/>
                <a:gd name="T27" fmla="*/ 24 h 79"/>
                <a:gd name="T28" fmla="*/ 5 w 80"/>
                <a:gd name="T29" fmla="*/ 37 h 79"/>
                <a:gd name="T30" fmla="*/ 19 w 80"/>
                <a:gd name="T31" fmla="*/ 24 h 79"/>
                <a:gd name="T32" fmla="*/ 23 w 80"/>
                <a:gd name="T33" fmla="*/ 42 h 79"/>
                <a:gd name="T34" fmla="*/ 38 w 80"/>
                <a:gd name="T35" fmla="*/ 54 h 79"/>
                <a:gd name="T36" fmla="*/ 23 w 80"/>
                <a:gd name="T37" fmla="*/ 42 h 79"/>
                <a:gd name="T38" fmla="*/ 38 w 80"/>
                <a:gd name="T39" fmla="*/ 74 h 79"/>
                <a:gd name="T40" fmla="*/ 38 w 80"/>
                <a:gd name="T41" fmla="*/ 59 h 79"/>
                <a:gd name="T42" fmla="*/ 43 w 80"/>
                <a:gd name="T43" fmla="*/ 59 h 79"/>
                <a:gd name="T44" fmla="*/ 43 w 80"/>
                <a:gd name="T45" fmla="*/ 74 h 79"/>
                <a:gd name="T46" fmla="*/ 43 w 80"/>
                <a:gd name="T47" fmla="*/ 42 h 79"/>
                <a:gd name="T48" fmla="*/ 56 w 80"/>
                <a:gd name="T49" fmla="*/ 54 h 79"/>
                <a:gd name="T50" fmla="*/ 62 w 80"/>
                <a:gd name="T51" fmla="*/ 42 h 79"/>
                <a:gd name="T52" fmla="*/ 72 w 80"/>
                <a:gd name="T53" fmla="*/ 54 h 79"/>
                <a:gd name="T54" fmla="*/ 62 w 80"/>
                <a:gd name="T55" fmla="*/ 42 h 79"/>
                <a:gd name="T56" fmla="*/ 61 w 80"/>
                <a:gd name="T57" fmla="*/ 24 h 79"/>
                <a:gd name="T58" fmla="*/ 75 w 80"/>
                <a:gd name="T59" fmla="*/ 37 h 79"/>
                <a:gd name="T60" fmla="*/ 69 w 80"/>
                <a:gd name="T61" fmla="*/ 19 h 79"/>
                <a:gd name="T62" fmla="*/ 53 w 80"/>
                <a:gd name="T63" fmla="*/ 7 h 79"/>
                <a:gd name="T64" fmla="*/ 27 w 80"/>
                <a:gd name="T65" fmla="*/ 7 h 79"/>
                <a:gd name="T66" fmla="*/ 12 w 80"/>
                <a:gd name="T67" fmla="*/ 19 h 79"/>
                <a:gd name="T68" fmla="*/ 11 w 80"/>
                <a:gd name="T69" fmla="*/ 59 h 79"/>
                <a:gd name="T70" fmla="*/ 27 w 80"/>
                <a:gd name="T71" fmla="*/ 72 h 79"/>
                <a:gd name="T72" fmla="*/ 53 w 80"/>
                <a:gd name="T73" fmla="*/ 72 h 79"/>
                <a:gd name="T74" fmla="*/ 69 w 80"/>
                <a:gd name="T75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79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" y="42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18" y="50"/>
                    <a:pt x="19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0"/>
                    <a:pt x="6" y="46"/>
                    <a:pt x="5" y="42"/>
                  </a:cubicBezTo>
                  <a:close/>
                  <a:moveTo>
                    <a:pt x="43" y="19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7" y="6"/>
                    <a:pt x="52" y="12"/>
                    <a:pt x="54" y="19"/>
                  </a:cubicBezTo>
                  <a:lnTo>
                    <a:pt x="43" y="19"/>
                  </a:lnTo>
                  <a:close/>
                  <a:moveTo>
                    <a:pt x="56" y="24"/>
                  </a:moveTo>
                  <a:cubicBezTo>
                    <a:pt x="57" y="28"/>
                    <a:pt x="57" y="33"/>
                    <a:pt x="57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56" y="24"/>
                  </a:lnTo>
                  <a:close/>
                  <a:moveTo>
                    <a:pt x="38" y="5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2"/>
                    <a:pt x="33" y="6"/>
                    <a:pt x="38" y="5"/>
                  </a:cubicBezTo>
                  <a:close/>
                  <a:moveTo>
                    <a:pt x="38" y="24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3"/>
                    <a:pt x="24" y="28"/>
                    <a:pt x="25" y="24"/>
                  </a:cubicBezTo>
                  <a:lnTo>
                    <a:pt x="38" y="24"/>
                  </a:lnTo>
                  <a:close/>
                  <a:moveTo>
                    <a:pt x="1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6" y="33"/>
                    <a:pt x="7" y="28"/>
                    <a:pt x="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8"/>
                    <a:pt x="18" y="33"/>
                    <a:pt x="18" y="37"/>
                  </a:cubicBezTo>
                  <a:close/>
                  <a:moveTo>
                    <a:pt x="23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0"/>
                    <a:pt x="23" y="46"/>
                    <a:pt x="23" y="42"/>
                  </a:cubicBezTo>
                  <a:close/>
                  <a:moveTo>
                    <a:pt x="38" y="59"/>
                  </a:moveTo>
                  <a:cubicBezTo>
                    <a:pt x="38" y="74"/>
                    <a:pt x="38" y="74"/>
                    <a:pt x="38" y="74"/>
                  </a:cubicBezTo>
                  <a:cubicBezTo>
                    <a:pt x="33" y="73"/>
                    <a:pt x="28" y="67"/>
                    <a:pt x="26" y="59"/>
                  </a:cubicBezTo>
                  <a:lnTo>
                    <a:pt x="38" y="59"/>
                  </a:lnTo>
                  <a:close/>
                  <a:moveTo>
                    <a:pt x="43" y="74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2" y="67"/>
                    <a:pt x="47" y="73"/>
                    <a:pt x="43" y="74"/>
                  </a:cubicBezTo>
                  <a:close/>
                  <a:moveTo>
                    <a:pt x="43" y="54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6"/>
                    <a:pt x="57" y="50"/>
                    <a:pt x="56" y="54"/>
                  </a:cubicBezTo>
                  <a:lnTo>
                    <a:pt x="43" y="54"/>
                  </a:lnTo>
                  <a:close/>
                  <a:moveTo>
                    <a:pt x="62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0"/>
                    <a:pt x="62" y="46"/>
                    <a:pt x="62" y="42"/>
                  </a:cubicBezTo>
                  <a:close/>
                  <a:moveTo>
                    <a:pt x="62" y="37"/>
                  </a:moveTo>
                  <a:cubicBezTo>
                    <a:pt x="62" y="33"/>
                    <a:pt x="62" y="28"/>
                    <a:pt x="61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4" y="28"/>
                    <a:pt x="75" y="33"/>
                    <a:pt x="75" y="37"/>
                  </a:cubicBezTo>
                  <a:lnTo>
                    <a:pt x="62" y="37"/>
                  </a:lnTo>
                  <a:close/>
                  <a:moveTo>
                    <a:pt x="69" y="19"/>
                  </a:moveTo>
                  <a:cubicBezTo>
                    <a:pt x="59" y="19"/>
                    <a:pt x="59" y="19"/>
                    <a:pt x="59" y="19"/>
                  </a:cubicBezTo>
                  <a:cubicBezTo>
                    <a:pt x="58" y="15"/>
                    <a:pt x="56" y="10"/>
                    <a:pt x="53" y="7"/>
                  </a:cubicBezTo>
                  <a:cubicBezTo>
                    <a:pt x="60" y="10"/>
                    <a:pt x="65" y="14"/>
                    <a:pt x="69" y="19"/>
                  </a:cubicBezTo>
                  <a:close/>
                  <a:moveTo>
                    <a:pt x="27" y="7"/>
                  </a:moveTo>
                  <a:cubicBezTo>
                    <a:pt x="24" y="10"/>
                    <a:pt x="22" y="15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4"/>
                    <a:pt x="21" y="10"/>
                    <a:pt x="27" y="7"/>
                  </a:cubicBezTo>
                  <a:close/>
                  <a:moveTo>
                    <a:pt x="11" y="59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22" y="64"/>
                    <a:pt x="24" y="69"/>
                    <a:pt x="27" y="72"/>
                  </a:cubicBezTo>
                  <a:cubicBezTo>
                    <a:pt x="20" y="69"/>
                    <a:pt x="15" y="65"/>
                    <a:pt x="11" y="59"/>
                  </a:cubicBezTo>
                  <a:close/>
                  <a:moveTo>
                    <a:pt x="53" y="72"/>
                  </a:moveTo>
                  <a:cubicBezTo>
                    <a:pt x="56" y="69"/>
                    <a:pt x="58" y="64"/>
                    <a:pt x="60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65"/>
                    <a:pt x="60" y="69"/>
                    <a:pt x="53" y="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1"/>
            <p:cNvSpPr>
              <a:spLocks noEditPoints="1"/>
            </p:cNvSpPr>
            <p:nvPr userDrawn="1"/>
          </p:nvSpPr>
          <p:spPr bwMode="auto">
            <a:xfrm>
              <a:off x="8585270" y="1305833"/>
              <a:ext cx="172076" cy="219853"/>
            </a:xfrm>
            <a:custGeom>
              <a:avLst/>
              <a:gdLst>
                <a:gd name="T0" fmla="*/ 127483 w 172102"/>
                <a:gd name="T1" fmla="*/ 0 h 219907"/>
                <a:gd name="T2" fmla="*/ 41432 w 172102"/>
                <a:gd name="T3" fmla="*/ 0 h 219907"/>
                <a:gd name="T4" fmla="*/ 0 w 172102"/>
                <a:gd name="T5" fmla="*/ 73303 h 219907"/>
                <a:gd name="T6" fmla="*/ 35058 w 172102"/>
                <a:gd name="T7" fmla="*/ 133857 h 219907"/>
                <a:gd name="T8" fmla="*/ 0 w 172102"/>
                <a:gd name="T9" fmla="*/ 194411 h 219907"/>
                <a:gd name="T10" fmla="*/ 15936 w 172102"/>
                <a:gd name="T11" fmla="*/ 219907 h 219907"/>
                <a:gd name="T12" fmla="*/ 60555 w 172102"/>
                <a:gd name="T13" fmla="*/ 146605 h 219907"/>
                <a:gd name="T14" fmla="*/ 127483 w 172102"/>
                <a:gd name="T15" fmla="*/ 146605 h 219907"/>
                <a:gd name="T16" fmla="*/ 172102 w 172102"/>
                <a:gd name="T17" fmla="*/ 73303 h 219907"/>
                <a:gd name="T18" fmla="*/ 127483 w 172102"/>
                <a:gd name="T19" fmla="*/ 0 h 219907"/>
                <a:gd name="T20" fmla="*/ 114735 w 172102"/>
                <a:gd name="T21" fmla="*/ 121108 h 219907"/>
                <a:gd name="T22" fmla="*/ 57367 w 172102"/>
                <a:gd name="T23" fmla="*/ 121108 h 219907"/>
                <a:gd name="T24" fmla="*/ 28684 w 172102"/>
                <a:gd name="T25" fmla="*/ 73303 h 219907"/>
                <a:gd name="T26" fmla="*/ 57367 w 172102"/>
                <a:gd name="T27" fmla="*/ 25497 h 219907"/>
                <a:gd name="T28" fmla="*/ 114735 w 172102"/>
                <a:gd name="T29" fmla="*/ 25497 h 219907"/>
                <a:gd name="T30" fmla="*/ 140231 w 172102"/>
                <a:gd name="T31" fmla="*/ 73303 h 219907"/>
                <a:gd name="T32" fmla="*/ 114735 w 172102"/>
                <a:gd name="T33" fmla="*/ 121108 h 219907"/>
                <a:gd name="T34" fmla="*/ 92425 w 172102"/>
                <a:gd name="T35" fmla="*/ 66928 h 219907"/>
                <a:gd name="T36" fmla="*/ 92425 w 172102"/>
                <a:gd name="T37" fmla="*/ 41432 h 219907"/>
                <a:gd name="T38" fmla="*/ 79677 w 172102"/>
                <a:gd name="T39" fmla="*/ 41432 h 219907"/>
                <a:gd name="T40" fmla="*/ 79677 w 172102"/>
                <a:gd name="T41" fmla="*/ 66928 h 219907"/>
                <a:gd name="T42" fmla="*/ 54180 w 172102"/>
                <a:gd name="T43" fmla="*/ 66928 h 219907"/>
                <a:gd name="T44" fmla="*/ 54180 w 172102"/>
                <a:gd name="T45" fmla="*/ 76490 h 219907"/>
                <a:gd name="T46" fmla="*/ 79677 w 172102"/>
                <a:gd name="T47" fmla="*/ 76490 h 219907"/>
                <a:gd name="T48" fmla="*/ 79677 w 172102"/>
                <a:gd name="T49" fmla="*/ 101986 h 219907"/>
                <a:gd name="T50" fmla="*/ 92425 w 172102"/>
                <a:gd name="T51" fmla="*/ 101986 h 219907"/>
                <a:gd name="T52" fmla="*/ 92425 w 172102"/>
                <a:gd name="T53" fmla="*/ 76490 h 219907"/>
                <a:gd name="T54" fmla="*/ 114735 w 172102"/>
                <a:gd name="T55" fmla="*/ 76490 h 219907"/>
                <a:gd name="T56" fmla="*/ 114735 w 172102"/>
                <a:gd name="T57" fmla="*/ 66928 h 219907"/>
                <a:gd name="T58" fmla="*/ 92425 w 172102"/>
                <a:gd name="T59" fmla="*/ 66928 h 219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2102" h="219907">
                  <a:moveTo>
                    <a:pt x="127483" y="0"/>
                  </a:moveTo>
                  <a:lnTo>
                    <a:pt x="41432" y="0"/>
                  </a:lnTo>
                  <a:lnTo>
                    <a:pt x="0" y="73303"/>
                  </a:lnTo>
                  <a:lnTo>
                    <a:pt x="35058" y="133857"/>
                  </a:lnTo>
                  <a:lnTo>
                    <a:pt x="0" y="194411"/>
                  </a:lnTo>
                  <a:lnTo>
                    <a:pt x="15936" y="219907"/>
                  </a:lnTo>
                  <a:lnTo>
                    <a:pt x="60555" y="146605"/>
                  </a:lnTo>
                  <a:lnTo>
                    <a:pt x="127483" y="146605"/>
                  </a:lnTo>
                  <a:lnTo>
                    <a:pt x="172102" y="73303"/>
                  </a:lnTo>
                  <a:lnTo>
                    <a:pt x="127483" y="0"/>
                  </a:lnTo>
                  <a:close/>
                  <a:moveTo>
                    <a:pt x="114735" y="121108"/>
                  </a:moveTo>
                  <a:lnTo>
                    <a:pt x="57367" y="121108"/>
                  </a:lnTo>
                  <a:lnTo>
                    <a:pt x="28684" y="73303"/>
                  </a:lnTo>
                  <a:lnTo>
                    <a:pt x="57367" y="25497"/>
                  </a:lnTo>
                  <a:lnTo>
                    <a:pt x="114735" y="25497"/>
                  </a:lnTo>
                  <a:lnTo>
                    <a:pt x="140231" y="73303"/>
                  </a:lnTo>
                  <a:lnTo>
                    <a:pt x="114735" y="121108"/>
                  </a:lnTo>
                  <a:close/>
                  <a:moveTo>
                    <a:pt x="92425" y="66928"/>
                  </a:moveTo>
                  <a:lnTo>
                    <a:pt x="92425" y="41432"/>
                  </a:lnTo>
                  <a:lnTo>
                    <a:pt x="79677" y="41432"/>
                  </a:lnTo>
                  <a:lnTo>
                    <a:pt x="79677" y="66928"/>
                  </a:lnTo>
                  <a:lnTo>
                    <a:pt x="54180" y="66928"/>
                  </a:lnTo>
                  <a:lnTo>
                    <a:pt x="54180" y="76490"/>
                  </a:lnTo>
                  <a:lnTo>
                    <a:pt x="79677" y="76490"/>
                  </a:lnTo>
                  <a:lnTo>
                    <a:pt x="79677" y="101986"/>
                  </a:lnTo>
                  <a:lnTo>
                    <a:pt x="92425" y="101986"/>
                  </a:lnTo>
                  <a:lnTo>
                    <a:pt x="92425" y="76490"/>
                  </a:lnTo>
                  <a:lnTo>
                    <a:pt x="114735" y="76490"/>
                  </a:lnTo>
                  <a:lnTo>
                    <a:pt x="114735" y="66928"/>
                  </a:lnTo>
                  <a:lnTo>
                    <a:pt x="92425" y="669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209800"/>
            <a:ext cx="7689583" cy="3505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57800" cy="105156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Table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57200" y="1510553"/>
            <a:ext cx="5257800" cy="475488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content page with text and table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533400" y="5930573"/>
            <a:ext cx="815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380156" y="5930573"/>
            <a:ext cx="304800" cy="5553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>
          <a:xfrm>
            <a:off x="5911438" y="173562"/>
            <a:ext cx="3101749" cy="1752562"/>
            <a:chOff x="5715000" y="173562"/>
            <a:chExt cx="3298187" cy="1863554"/>
          </a:xfrm>
        </p:grpSpPr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6644150" y="807920"/>
              <a:ext cx="1245414" cy="1080177"/>
            </a:xfrm>
            <a:custGeom>
              <a:avLst/>
              <a:gdLst>
                <a:gd name="T0" fmla="*/ 503665 w 2021037"/>
                <a:gd name="T1" fmla="*/ 1753267 h 1753267"/>
                <a:gd name="T2" fmla="*/ 0 w 2021037"/>
                <a:gd name="T3" fmla="*/ 876633 h 1753267"/>
                <a:gd name="T4" fmla="*/ 503665 w 2021037"/>
                <a:gd name="T5" fmla="*/ 0 h 1753267"/>
                <a:gd name="T6" fmla="*/ 1517372 w 2021037"/>
                <a:gd name="T7" fmla="*/ 0 h 1753267"/>
                <a:gd name="T8" fmla="*/ 2021037 w 2021037"/>
                <a:gd name="T9" fmla="*/ 876633 h 1753267"/>
                <a:gd name="T10" fmla="*/ 1517372 w 2021037"/>
                <a:gd name="T11" fmla="*/ 1753267 h 1753267"/>
                <a:gd name="T12" fmla="*/ 503665 w 2021037"/>
                <a:gd name="T13" fmla="*/ 1753267 h 175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037" h="1753267">
                  <a:moveTo>
                    <a:pt x="503665" y="1753267"/>
                  </a:moveTo>
                  <a:lnTo>
                    <a:pt x="0" y="876633"/>
                  </a:lnTo>
                  <a:lnTo>
                    <a:pt x="503665" y="0"/>
                  </a:lnTo>
                  <a:lnTo>
                    <a:pt x="1517372" y="0"/>
                  </a:lnTo>
                  <a:lnTo>
                    <a:pt x="2021037" y="876633"/>
                  </a:lnTo>
                  <a:lnTo>
                    <a:pt x="1517372" y="1753267"/>
                  </a:lnTo>
                  <a:lnTo>
                    <a:pt x="503665" y="17532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5"/>
            <p:cNvSpPr>
              <a:spLocks noEditPoints="1"/>
            </p:cNvSpPr>
            <p:nvPr/>
          </p:nvSpPr>
          <p:spPr bwMode="auto">
            <a:xfrm>
              <a:off x="7416149" y="201057"/>
              <a:ext cx="310372" cy="269062"/>
            </a:xfrm>
            <a:custGeom>
              <a:avLst/>
              <a:gdLst>
                <a:gd name="T0" fmla="*/ 379343 w 503666"/>
                <a:gd name="T1" fmla="*/ 0 h 436723"/>
                <a:gd name="T2" fmla="*/ 127510 w 503666"/>
                <a:gd name="T3" fmla="*/ 0 h 436723"/>
                <a:gd name="T4" fmla="*/ 0 w 503666"/>
                <a:gd name="T5" fmla="*/ 216768 h 436723"/>
                <a:gd name="T6" fmla="*/ 127510 w 503666"/>
                <a:gd name="T7" fmla="*/ 436723 h 436723"/>
                <a:gd name="T8" fmla="*/ 379343 w 503666"/>
                <a:gd name="T9" fmla="*/ 436723 h 436723"/>
                <a:gd name="T10" fmla="*/ 503666 w 503666"/>
                <a:gd name="T11" fmla="*/ 216768 h 436723"/>
                <a:gd name="T12" fmla="*/ 379343 w 503666"/>
                <a:gd name="T13" fmla="*/ 0 h 436723"/>
                <a:gd name="T14" fmla="*/ 334714 w 503666"/>
                <a:gd name="T15" fmla="*/ 360217 h 436723"/>
                <a:gd name="T16" fmla="*/ 168951 w 503666"/>
                <a:gd name="T17" fmla="*/ 360217 h 436723"/>
                <a:gd name="T18" fmla="*/ 86069 w 503666"/>
                <a:gd name="T19" fmla="*/ 216768 h 436723"/>
                <a:gd name="T20" fmla="*/ 168951 w 503666"/>
                <a:gd name="T21" fmla="*/ 76507 h 436723"/>
                <a:gd name="T22" fmla="*/ 334714 w 503666"/>
                <a:gd name="T23" fmla="*/ 76507 h 436723"/>
                <a:gd name="T24" fmla="*/ 417596 w 503666"/>
                <a:gd name="T25" fmla="*/ 216768 h 436723"/>
                <a:gd name="T26" fmla="*/ 334714 w 503666"/>
                <a:gd name="T27" fmla="*/ 360217 h 436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3666" h="436723">
                  <a:moveTo>
                    <a:pt x="379343" y="0"/>
                  </a:moveTo>
                  <a:lnTo>
                    <a:pt x="127510" y="0"/>
                  </a:lnTo>
                  <a:lnTo>
                    <a:pt x="0" y="216768"/>
                  </a:lnTo>
                  <a:lnTo>
                    <a:pt x="127510" y="436723"/>
                  </a:lnTo>
                  <a:lnTo>
                    <a:pt x="379343" y="436723"/>
                  </a:lnTo>
                  <a:lnTo>
                    <a:pt x="503666" y="216768"/>
                  </a:lnTo>
                  <a:lnTo>
                    <a:pt x="379343" y="0"/>
                  </a:lnTo>
                  <a:close/>
                  <a:moveTo>
                    <a:pt x="334714" y="360217"/>
                  </a:moveTo>
                  <a:lnTo>
                    <a:pt x="168951" y="360217"/>
                  </a:lnTo>
                  <a:lnTo>
                    <a:pt x="86069" y="216768"/>
                  </a:lnTo>
                  <a:lnTo>
                    <a:pt x="168951" y="76507"/>
                  </a:lnTo>
                  <a:lnTo>
                    <a:pt x="334714" y="76507"/>
                  </a:lnTo>
                  <a:lnTo>
                    <a:pt x="417596" y="216768"/>
                  </a:lnTo>
                  <a:lnTo>
                    <a:pt x="334714" y="3602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6"/>
            <p:cNvSpPr>
              <a:spLocks noEditPoints="1"/>
            </p:cNvSpPr>
            <p:nvPr/>
          </p:nvSpPr>
          <p:spPr bwMode="auto">
            <a:xfrm>
              <a:off x="7623361" y="1760198"/>
              <a:ext cx="320193" cy="276918"/>
            </a:xfrm>
            <a:custGeom>
              <a:avLst/>
              <a:gdLst>
                <a:gd name="T0" fmla="*/ 392094 w 519604"/>
                <a:gd name="T1" fmla="*/ 0 h 449473"/>
                <a:gd name="T2" fmla="*/ 130698 w 519604"/>
                <a:gd name="T3" fmla="*/ 0 h 449473"/>
                <a:gd name="T4" fmla="*/ 0 w 519604"/>
                <a:gd name="T5" fmla="*/ 226330 h 449473"/>
                <a:gd name="T6" fmla="*/ 130698 w 519604"/>
                <a:gd name="T7" fmla="*/ 449473 h 449473"/>
                <a:gd name="T8" fmla="*/ 392094 w 519604"/>
                <a:gd name="T9" fmla="*/ 449473 h 449473"/>
                <a:gd name="T10" fmla="*/ 519604 w 519604"/>
                <a:gd name="T11" fmla="*/ 226330 h 449473"/>
                <a:gd name="T12" fmla="*/ 392094 w 519604"/>
                <a:gd name="T13" fmla="*/ 0 h 449473"/>
                <a:gd name="T14" fmla="*/ 347465 w 519604"/>
                <a:gd name="T15" fmla="*/ 372967 h 449473"/>
                <a:gd name="T16" fmla="*/ 175326 w 519604"/>
                <a:gd name="T17" fmla="*/ 372967 h 449473"/>
                <a:gd name="T18" fmla="*/ 92444 w 519604"/>
                <a:gd name="T19" fmla="*/ 226330 h 449473"/>
                <a:gd name="T20" fmla="*/ 175326 w 519604"/>
                <a:gd name="T21" fmla="*/ 79694 h 449473"/>
                <a:gd name="T22" fmla="*/ 347465 w 519604"/>
                <a:gd name="T23" fmla="*/ 79694 h 449473"/>
                <a:gd name="T24" fmla="*/ 430347 w 519604"/>
                <a:gd name="T25" fmla="*/ 226330 h 449473"/>
                <a:gd name="T26" fmla="*/ 347465 w 519604"/>
                <a:gd name="T27" fmla="*/ 372967 h 449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9604" h="449473">
                  <a:moveTo>
                    <a:pt x="392094" y="0"/>
                  </a:moveTo>
                  <a:lnTo>
                    <a:pt x="130698" y="0"/>
                  </a:lnTo>
                  <a:lnTo>
                    <a:pt x="0" y="226330"/>
                  </a:lnTo>
                  <a:lnTo>
                    <a:pt x="130698" y="449473"/>
                  </a:lnTo>
                  <a:lnTo>
                    <a:pt x="392094" y="449473"/>
                  </a:lnTo>
                  <a:lnTo>
                    <a:pt x="519604" y="226330"/>
                  </a:lnTo>
                  <a:lnTo>
                    <a:pt x="392094" y="0"/>
                  </a:lnTo>
                  <a:close/>
                  <a:moveTo>
                    <a:pt x="347465" y="372967"/>
                  </a:moveTo>
                  <a:lnTo>
                    <a:pt x="175326" y="372967"/>
                  </a:lnTo>
                  <a:lnTo>
                    <a:pt x="92444" y="226330"/>
                  </a:lnTo>
                  <a:lnTo>
                    <a:pt x="175326" y="79694"/>
                  </a:lnTo>
                  <a:lnTo>
                    <a:pt x="347465" y="79694"/>
                  </a:lnTo>
                  <a:lnTo>
                    <a:pt x="430347" y="226330"/>
                  </a:lnTo>
                  <a:lnTo>
                    <a:pt x="347465" y="3729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auto">
            <a:xfrm>
              <a:off x="7919030" y="654731"/>
              <a:ext cx="253404" cy="133549"/>
            </a:xfrm>
            <a:custGeom>
              <a:avLst/>
              <a:gdLst>
                <a:gd name="T0" fmla="*/ 71 w 129"/>
                <a:gd name="T1" fmla="*/ 68 h 68"/>
                <a:gd name="T2" fmla="*/ 129 w 129"/>
                <a:gd name="T3" fmla="*/ 34 h 68"/>
                <a:gd name="T4" fmla="*/ 71 w 129"/>
                <a:gd name="T5" fmla="*/ 0 h 68"/>
                <a:gd name="T6" fmla="*/ 71 w 129"/>
                <a:gd name="T7" fmla="*/ 20 h 68"/>
                <a:gd name="T8" fmla="*/ 0 w 129"/>
                <a:gd name="T9" fmla="*/ 20 h 68"/>
                <a:gd name="T10" fmla="*/ 0 w 129"/>
                <a:gd name="T11" fmla="*/ 48 h 68"/>
                <a:gd name="T12" fmla="*/ 71 w 129"/>
                <a:gd name="T13" fmla="*/ 48 h 68"/>
                <a:gd name="T14" fmla="*/ 71 w 129"/>
                <a:gd name="T15" fmla="*/ 68 h 68"/>
                <a:gd name="T16" fmla="*/ 8 w 129"/>
                <a:gd name="T17" fmla="*/ 40 h 68"/>
                <a:gd name="T18" fmla="*/ 8 w 129"/>
                <a:gd name="T19" fmla="*/ 28 h 68"/>
                <a:gd name="T20" fmla="*/ 79 w 129"/>
                <a:gd name="T21" fmla="*/ 28 h 68"/>
                <a:gd name="T22" fmla="*/ 79 w 129"/>
                <a:gd name="T23" fmla="*/ 15 h 68"/>
                <a:gd name="T24" fmla="*/ 112 w 129"/>
                <a:gd name="T25" fmla="*/ 34 h 68"/>
                <a:gd name="T26" fmla="*/ 79 w 129"/>
                <a:gd name="T27" fmla="*/ 53 h 68"/>
                <a:gd name="T28" fmla="*/ 79 w 129"/>
                <a:gd name="T29" fmla="*/ 40 h 68"/>
                <a:gd name="T30" fmla="*/ 8 w 129"/>
                <a:gd name="T31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68">
                  <a:moveTo>
                    <a:pt x="71" y="68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15"/>
                    <a:pt x="71" y="20"/>
                  </a:cubicBezTo>
                  <a:cubicBezTo>
                    <a:pt x="63" y="20"/>
                    <a:pt x="0" y="20"/>
                    <a:pt x="0" y="2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63" y="48"/>
                    <a:pt x="71" y="48"/>
                  </a:cubicBezTo>
                  <a:cubicBezTo>
                    <a:pt x="71" y="53"/>
                    <a:pt x="71" y="68"/>
                    <a:pt x="71" y="68"/>
                  </a:cubicBezTo>
                  <a:close/>
                  <a:moveTo>
                    <a:pt x="8" y="40"/>
                  </a:moveTo>
                  <a:cubicBezTo>
                    <a:pt x="8" y="36"/>
                    <a:pt x="8" y="32"/>
                    <a:pt x="8" y="28"/>
                  </a:cubicBezTo>
                  <a:cubicBezTo>
                    <a:pt x="16" y="28"/>
                    <a:pt x="79" y="28"/>
                    <a:pt x="79" y="28"/>
                  </a:cubicBezTo>
                  <a:cubicBezTo>
                    <a:pt x="79" y="28"/>
                    <a:pt x="79" y="19"/>
                    <a:pt x="79" y="15"/>
                  </a:cubicBezTo>
                  <a:cubicBezTo>
                    <a:pt x="87" y="19"/>
                    <a:pt x="104" y="29"/>
                    <a:pt x="112" y="34"/>
                  </a:cubicBezTo>
                  <a:cubicBezTo>
                    <a:pt x="104" y="39"/>
                    <a:pt x="87" y="49"/>
                    <a:pt x="79" y="53"/>
                  </a:cubicBezTo>
                  <a:cubicBezTo>
                    <a:pt x="79" y="49"/>
                    <a:pt x="79" y="40"/>
                    <a:pt x="79" y="40"/>
                  </a:cubicBezTo>
                  <a:cubicBezTo>
                    <a:pt x="79" y="40"/>
                    <a:pt x="16" y="40"/>
                    <a:pt x="8" y="4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/>
            <p:cNvSpPr>
              <a:spLocks noEditPoints="1"/>
            </p:cNvSpPr>
            <p:nvPr/>
          </p:nvSpPr>
          <p:spPr bwMode="auto">
            <a:xfrm>
              <a:off x="7742236" y="733290"/>
              <a:ext cx="290728" cy="153189"/>
            </a:xfrm>
            <a:custGeom>
              <a:avLst/>
              <a:gdLst>
                <a:gd name="T0" fmla="*/ 67 w 148"/>
                <a:gd name="T1" fmla="*/ 55 h 78"/>
                <a:gd name="T2" fmla="*/ 148 w 148"/>
                <a:gd name="T3" fmla="*/ 55 h 78"/>
                <a:gd name="T4" fmla="*/ 148 w 148"/>
                <a:gd name="T5" fmla="*/ 23 h 78"/>
                <a:gd name="T6" fmla="*/ 67 w 148"/>
                <a:gd name="T7" fmla="*/ 23 h 78"/>
                <a:gd name="T8" fmla="*/ 67 w 148"/>
                <a:gd name="T9" fmla="*/ 0 h 78"/>
                <a:gd name="T10" fmla="*/ 0 w 148"/>
                <a:gd name="T11" fmla="*/ 39 h 78"/>
                <a:gd name="T12" fmla="*/ 67 w 148"/>
                <a:gd name="T13" fmla="*/ 78 h 78"/>
                <a:gd name="T14" fmla="*/ 67 w 148"/>
                <a:gd name="T15" fmla="*/ 55 h 78"/>
                <a:gd name="T16" fmla="*/ 57 w 148"/>
                <a:gd name="T17" fmla="*/ 45 h 78"/>
                <a:gd name="T18" fmla="*/ 57 w 148"/>
                <a:gd name="T19" fmla="*/ 61 h 78"/>
                <a:gd name="T20" fmla="*/ 20 w 148"/>
                <a:gd name="T21" fmla="*/ 39 h 78"/>
                <a:gd name="T22" fmla="*/ 57 w 148"/>
                <a:gd name="T23" fmla="*/ 17 h 78"/>
                <a:gd name="T24" fmla="*/ 57 w 148"/>
                <a:gd name="T25" fmla="*/ 33 h 78"/>
                <a:gd name="T26" fmla="*/ 138 w 148"/>
                <a:gd name="T27" fmla="*/ 33 h 78"/>
                <a:gd name="T28" fmla="*/ 138 w 148"/>
                <a:gd name="T29" fmla="*/ 45 h 78"/>
                <a:gd name="T30" fmla="*/ 57 w 148"/>
                <a:gd name="T31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78">
                  <a:moveTo>
                    <a:pt x="67" y="55"/>
                  </a:moveTo>
                  <a:cubicBezTo>
                    <a:pt x="76" y="55"/>
                    <a:pt x="148" y="55"/>
                    <a:pt x="148" y="55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8" y="23"/>
                    <a:pt x="76" y="23"/>
                    <a:pt x="67" y="23"/>
                  </a:cubicBezTo>
                  <a:cubicBezTo>
                    <a:pt x="67" y="17"/>
                    <a:pt x="67" y="0"/>
                    <a:pt x="67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78"/>
                    <a:pt x="67" y="61"/>
                    <a:pt x="67" y="55"/>
                  </a:cubicBezTo>
                  <a:close/>
                  <a:moveTo>
                    <a:pt x="57" y="45"/>
                  </a:moveTo>
                  <a:cubicBezTo>
                    <a:pt x="57" y="45"/>
                    <a:pt x="57" y="56"/>
                    <a:pt x="57" y="61"/>
                  </a:cubicBezTo>
                  <a:cubicBezTo>
                    <a:pt x="48" y="56"/>
                    <a:pt x="29" y="44"/>
                    <a:pt x="20" y="39"/>
                  </a:cubicBezTo>
                  <a:cubicBezTo>
                    <a:pt x="29" y="34"/>
                    <a:pt x="48" y="22"/>
                    <a:pt x="57" y="17"/>
                  </a:cubicBezTo>
                  <a:cubicBezTo>
                    <a:pt x="57" y="22"/>
                    <a:pt x="57" y="33"/>
                    <a:pt x="57" y="33"/>
                  </a:cubicBezTo>
                  <a:cubicBezTo>
                    <a:pt x="57" y="33"/>
                    <a:pt x="130" y="33"/>
                    <a:pt x="138" y="33"/>
                  </a:cubicBezTo>
                  <a:cubicBezTo>
                    <a:pt x="138" y="37"/>
                    <a:pt x="138" y="41"/>
                    <a:pt x="138" y="45"/>
                  </a:cubicBezTo>
                  <a:cubicBezTo>
                    <a:pt x="130" y="45"/>
                    <a:pt x="57" y="45"/>
                    <a:pt x="57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/>
            <p:cNvSpPr>
              <a:spLocks noEditPoints="1"/>
            </p:cNvSpPr>
            <p:nvPr/>
          </p:nvSpPr>
          <p:spPr bwMode="auto">
            <a:xfrm>
              <a:off x="5907509" y="285508"/>
              <a:ext cx="269120" cy="384936"/>
            </a:xfrm>
            <a:custGeom>
              <a:avLst/>
              <a:gdLst>
                <a:gd name="T0" fmla="*/ 0 w 436723"/>
                <a:gd name="T1" fmla="*/ 188078 h 624800"/>
                <a:gd name="T2" fmla="*/ 108384 w 436723"/>
                <a:gd name="T3" fmla="*/ 376155 h 624800"/>
                <a:gd name="T4" fmla="*/ 328339 w 436723"/>
                <a:gd name="T5" fmla="*/ 376155 h 624800"/>
                <a:gd name="T6" fmla="*/ 436723 w 436723"/>
                <a:gd name="T7" fmla="*/ 188078 h 624800"/>
                <a:gd name="T8" fmla="*/ 328339 w 436723"/>
                <a:gd name="T9" fmla="*/ 0 h 624800"/>
                <a:gd name="T10" fmla="*/ 108384 w 436723"/>
                <a:gd name="T11" fmla="*/ 0 h 624800"/>
                <a:gd name="T12" fmla="*/ 0 w 436723"/>
                <a:gd name="T13" fmla="*/ 188078 h 624800"/>
                <a:gd name="T14" fmla="*/ 76506 w 436723"/>
                <a:gd name="T15" fmla="*/ 188078 h 624800"/>
                <a:gd name="T16" fmla="*/ 146637 w 436723"/>
                <a:gd name="T17" fmla="*/ 63755 h 624800"/>
                <a:gd name="T18" fmla="*/ 290086 w 436723"/>
                <a:gd name="T19" fmla="*/ 63755 h 624800"/>
                <a:gd name="T20" fmla="*/ 360217 w 436723"/>
                <a:gd name="T21" fmla="*/ 188078 h 624800"/>
                <a:gd name="T22" fmla="*/ 290086 w 436723"/>
                <a:gd name="T23" fmla="*/ 312400 h 624800"/>
                <a:gd name="T24" fmla="*/ 146637 w 436723"/>
                <a:gd name="T25" fmla="*/ 312400 h 624800"/>
                <a:gd name="T26" fmla="*/ 76506 w 436723"/>
                <a:gd name="T27" fmla="*/ 188078 h 624800"/>
                <a:gd name="T28" fmla="*/ 277335 w 436723"/>
                <a:gd name="T29" fmla="*/ 567421 h 624800"/>
                <a:gd name="T30" fmla="*/ 159388 w 436723"/>
                <a:gd name="T31" fmla="*/ 567421 h 624800"/>
                <a:gd name="T32" fmla="*/ 159388 w 436723"/>
                <a:gd name="T33" fmla="*/ 624800 h 624800"/>
                <a:gd name="T34" fmla="*/ 277335 w 436723"/>
                <a:gd name="T35" fmla="*/ 624800 h 624800"/>
                <a:gd name="T36" fmla="*/ 277335 w 436723"/>
                <a:gd name="T37" fmla="*/ 567421 h 624800"/>
                <a:gd name="T38" fmla="*/ 328339 w 436723"/>
                <a:gd name="T39" fmla="*/ 404845 h 624800"/>
                <a:gd name="T40" fmla="*/ 108384 w 436723"/>
                <a:gd name="T41" fmla="*/ 404845 h 624800"/>
                <a:gd name="T42" fmla="*/ 108384 w 436723"/>
                <a:gd name="T43" fmla="*/ 462225 h 624800"/>
                <a:gd name="T44" fmla="*/ 328339 w 436723"/>
                <a:gd name="T45" fmla="*/ 462225 h 624800"/>
                <a:gd name="T46" fmla="*/ 328339 w 436723"/>
                <a:gd name="T47" fmla="*/ 404845 h 624800"/>
                <a:gd name="T48" fmla="*/ 328339 w 436723"/>
                <a:gd name="T49" fmla="*/ 487727 h 624800"/>
                <a:gd name="T50" fmla="*/ 108384 w 436723"/>
                <a:gd name="T51" fmla="*/ 487727 h 624800"/>
                <a:gd name="T52" fmla="*/ 108384 w 436723"/>
                <a:gd name="T53" fmla="*/ 545106 h 624800"/>
                <a:gd name="T54" fmla="*/ 328339 w 436723"/>
                <a:gd name="T55" fmla="*/ 545106 h 624800"/>
                <a:gd name="T56" fmla="*/ 328339 w 436723"/>
                <a:gd name="T57" fmla="*/ 487727 h 62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6723" h="624800">
                  <a:moveTo>
                    <a:pt x="0" y="188078"/>
                  </a:moveTo>
                  <a:lnTo>
                    <a:pt x="108384" y="376155"/>
                  </a:lnTo>
                  <a:lnTo>
                    <a:pt x="328339" y="376155"/>
                  </a:lnTo>
                  <a:lnTo>
                    <a:pt x="436723" y="188078"/>
                  </a:lnTo>
                  <a:lnTo>
                    <a:pt x="328339" y="0"/>
                  </a:lnTo>
                  <a:lnTo>
                    <a:pt x="108384" y="0"/>
                  </a:lnTo>
                  <a:lnTo>
                    <a:pt x="0" y="188078"/>
                  </a:lnTo>
                  <a:close/>
                  <a:moveTo>
                    <a:pt x="76506" y="188078"/>
                  </a:moveTo>
                  <a:lnTo>
                    <a:pt x="146637" y="63755"/>
                  </a:lnTo>
                  <a:lnTo>
                    <a:pt x="290086" y="63755"/>
                  </a:lnTo>
                  <a:lnTo>
                    <a:pt x="360217" y="188078"/>
                  </a:lnTo>
                  <a:lnTo>
                    <a:pt x="290086" y="312400"/>
                  </a:lnTo>
                  <a:lnTo>
                    <a:pt x="146637" y="312400"/>
                  </a:lnTo>
                  <a:lnTo>
                    <a:pt x="76506" y="188078"/>
                  </a:lnTo>
                  <a:close/>
                  <a:moveTo>
                    <a:pt x="277335" y="567421"/>
                  </a:moveTo>
                  <a:lnTo>
                    <a:pt x="159388" y="567421"/>
                  </a:lnTo>
                  <a:lnTo>
                    <a:pt x="159388" y="624800"/>
                  </a:lnTo>
                  <a:lnTo>
                    <a:pt x="277335" y="624800"/>
                  </a:lnTo>
                  <a:lnTo>
                    <a:pt x="277335" y="567421"/>
                  </a:lnTo>
                  <a:close/>
                  <a:moveTo>
                    <a:pt x="328339" y="404845"/>
                  </a:moveTo>
                  <a:lnTo>
                    <a:pt x="108384" y="404845"/>
                  </a:lnTo>
                  <a:lnTo>
                    <a:pt x="108384" y="462225"/>
                  </a:lnTo>
                  <a:lnTo>
                    <a:pt x="328339" y="462225"/>
                  </a:lnTo>
                  <a:lnTo>
                    <a:pt x="328339" y="404845"/>
                  </a:lnTo>
                  <a:close/>
                  <a:moveTo>
                    <a:pt x="328339" y="487727"/>
                  </a:moveTo>
                  <a:lnTo>
                    <a:pt x="108384" y="487727"/>
                  </a:lnTo>
                  <a:lnTo>
                    <a:pt x="108384" y="545106"/>
                  </a:lnTo>
                  <a:lnTo>
                    <a:pt x="328339" y="545106"/>
                  </a:lnTo>
                  <a:lnTo>
                    <a:pt x="328339" y="4877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4"/>
            <p:cNvSpPr>
              <a:spLocks noEditPoints="1"/>
            </p:cNvSpPr>
            <p:nvPr/>
          </p:nvSpPr>
          <p:spPr bwMode="auto">
            <a:xfrm>
              <a:off x="5911438" y="959145"/>
              <a:ext cx="267155" cy="267098"/>
            </a:xfrm>
            <a:custGeom>
              <a:avLst/>
              <a:gdLst>
                <a:gd name="T0" fmla="*/ 0 w 136"/>
                <a:gd name="T1" fmla="*/ 68 h 136"/>
                <a:gd name="T2" fmla="*/ 136 w 136"/>
                <a:gd name="T3" fmla="*/ 68 h 136"/>
                <a:gd name="T4" fmla="*/ 9 w 136"/>
                <a:gd name="T5" fmla="*/ 72 h 136"/>
                <a:gd name="T6" fmla="*/ 33 w 136"/>
                <a:gd name="T7" fmla="*/ 93 h 136"/>
                <a:gd name="T8" fmla="*/ 9 w 136"/>
                <a:gd name="T9" fmla="*/ 72 h 136"/>
                <a:gd name="T10" fmla="*/ 72 w 136"/>
                <a:gd name="T11" fmla="*/ 9 h 136"/>
                <a:gd name="T12" fmla="*/ 72 w 136"/>
                <a:gd name="T13" fmla="*/ 34 h 136"/>
                <a:gd name="T14" fmla="*/ 98 w 136"/>
                <a:gd name="T15" fmla="*/ 64 h 136"/>
                <a:gd name="T16" fmla="*/ 72 w 136"/>
                <a:gd name="T17" fmla="*/ 42 h 136"/>
                <a:gd name="T18" fmla="*/ 64 w 136"/>
                <a:gd name="T19" fmla="*/ 9 h 136"/>
                <a:gd name="T20" fmla="*/ 44 w 136"/>
                <a:gd name="T21" fmla="*/ 34 h 136"/>
                <a:gd name="T22" fmla="*/ 64 w 136"/>
                <a:gd name="T23" fmla="*/ 42 h 136"/>
                <a:gd name="T24" fmla="*/ 39 w 136"/>
                <a:gd name="T25" fmla="*/ 64 h 136"/>
                <a:gd name="T26" fmla="*/ 64 w 136"/>
                <a:gd name="T27" fmla="*/ 42 h 136"/>
                <a:gd name="T28" fmla="*/ 9 w 136"/>
                <a:gd name="T29" fmla="*/ 64 h 136"/>
                <a:gd name="T30" fmla="*/ 33 w 136"/>
                <a:gd name="T31" fmla="*/ 42 h 136"/>
                <a:gd name="T32" fmla="*/ 39 w 136"/>
                <a:gd name="T33" fmla="*/ 72 h 136"/>
                <a:gd name="T34" fmla="*/ 64 w 136"/>
                <a:gd name="T35" fmla="*/ 93 h 136"/>
                <a:gd name="T36" fmla="*/ 39 w 136"/>
                <a:gd name="T37" fmla="*/ 72 h 136"/>
                <a:gd name="T38" fmla="*/ 64 w 136"/>
                <a:gd name="T39" fmla="*/ 127 h 136"/>
                <a:gd name="T40" fmla="*/ 64 w 136"/>
                <a:gd name="T41" fmla="*/ 101 h 136"/>
                <a:gd name="T42" fmla="*/ 72 w 136"/>
                <a:gd name="T43" fmla="*/ 101 h 136"/>
                <a:gd name="T44" fmla="*/ 72 w 136"/>
                <a:gd name="T45" fmla="*/ 127 h 136"/>
                <a:gd name="T46" fmla="*/ 72 w 136"/>
                <a:gd name="T47" fmla="*/ 72 h 136"/>
                <a:gd name="T48" fmla="*/ 95 w 136"/>
                <a:gd name="T49" fmla="*/ 93 h 136"/>
                <a:gd name="T50" fmla="*/ 106 w 136"/>
                <a:gd name="T51" fmla="*/ 72 h 136"/>
                <a:gd name="T52" fmla="*/ 122 w 136"/>
                <a:gd name="T53" fmla="*/ 93 h 136"/>
                <a:gd name="T54" fmla="*/ 106 w 136"/>
                <a:gd name="T55" fmla="*/ 72 h 136"/>
                <a:gd name="T56" fmla="*/ 103 w 136"/>
                <a:gd name="T57" fmla="*/ 42 h 136"/>
                <a:gd name="T58" fmla="*/ 127 w 136"/>
                <a:gd name="T59" fmla="*/ 64 h 136"/>
                <a:gd name="T60" fmla="*/ 117 w 136"/>
                <a:gd name="T61" fmla="*/ 34 h 136"/>
                <a:gd name="T62" fmla="*/ 91 w 136"/>
                <a:gd name="T63" fmla="*/ 13 h 136"/>
                <a:gd name="T64" fmla="*/ 46 w 136"/>
                <a:gd name="T65" fmla="*/ 13 h 136"/>
                <a:gd name="T66" fmla="*/ 20 w 136"/>
                <a:gd name="T67" fmla="*/ 34 h 136"/>
                <a:gd name="T68" fmla="*/ 19 w 136"/>
                <a:gd name="T69" fmla="*/ 101 h 136"/>
                <a:gd name="T70" fmla="*/ 46 w 136"/>
                <a:gd name="T71" fmla="*/ 123 h 136"/>
                <a:gd name="T72" fmla="*/ 91 w 136"/>
                <a:gd name="T73" fmla="*/ 123 h 136"/>
                <a:gd name="T74" fmla="*/ 118 w 136"/>
                <a:gd name="T7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6"/>
                    <a:pt x="68" y="136"/>
                  </a:cubicBezTo>
                  <a:cubicBezTo>
                    <a:pt x="106" y="136"/>
                    <a:pt x="136" y="106"/>
                    <a:pt x="136" y="68"/>
                  </a:cubicBezTo>
                  <a:cubicBezTo>
                    <a:pt x="136" y="31"/>
                    <a:pt x="106" y="0"/>
                    <a:pt x="68" y="0"/>
                  </a:cubicBezTo>
                  <a:close/>
                  <a:moveTo>
                    <a:pt x="9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1" y="80"/>
                    <a:pt x="31" y="86"/>
                    <a:pt x="33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1" y="86"/>
                    <a:pt x="10" y="80"/>
                    <a:pt x="9" y="72"/>
                  </a:cubicBezTo>
                  <a:close/>
                  <a:moveTo>
                    <a:pt x="72" y="34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80" y="12"/>
                    <a:pt x="88" y="21"/>
                    <a:pt x="92" y="34"/>
                  </a:cubicBezTo>
                  <a:lnTo>
                    <a:pt x="72" y="34"/>
                  </a:lnTo>
                  <a:close/>
                  <a:moveTo>
                    <a:pt x="95" y="42"/>
                  </a:moveTo>
                  <a:cubicBezTo>
                    <a:pt x="96" y="49"/>
                    <a:pt x="97" y="56"/>
                    <a:pt x="98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42"/>
                    <a:pt x="72" y="42"/>
                    <a:pt x="72" y="42"/>
                  </a:cubicBezTo>
                  <a:lnTo>
                    <a:pt x="95" y="42"/>
                  </a:lnTo>
                  <a:close/>
                  <a:moveTo>
                    <a:pt x="64" y="9"/>
                  </a:moveTo>
                  <a:cubicBezTo>
                    <a:pt x="64" y="34"/>
                    <a:pt x="64" y="34"/>
                    <a:pt x="6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21"/>
                    <a:pt x="56" y="12"/>
                    <a:pt x="64" y="9"/>
                  </a:cubicBezTo>
                  <a:close/>
                  <a:moveTo>
                    <a:pt x="64" y="42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56"/>
                    <a:pt x="40" y="49"/>
                    <a:pt x="42" y="42"/>
                  </a:cubicBezTo>
                  <a:lnTo>
                    <a:pt x="64" y="42"/>
                  </a:lnTo>
                  <a:close/>
                  <a:moveTo>
                    <a:pt x="30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0" y="56"/>
                    <a:pt x="12" y="49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9"/>
                    <a:pt x="31" y="56"/>
                    <a:pt x="30" y="64"/>
                  </a:cubicBezTo>
                  <a:close/>
                  <a:moveTo>
                    <a:pt x="39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40" y="86"/>
                    <a:pt x="39" y="80"/>
                    <a:pt x="39" y="72"/>
                  </a:cubicBezTo>
                  <a:close/>
                  <a:moveTo>
                    <a:pt x="64" y="101"/>
                  </a:moveTo>
                  <a:cubicBezTo>
                    <a:pt x="64" y="127"/>
                    <a:pt x="64" y="127"/>
                    <a:pt x="64" y="127"/>
                  </a:cubicBezTo>
                  <a:cubicBezTo>
                    <a:pt x="56" y="124"/>
                    <a:pt x="48" y="115"/>
                    <a:pt x="44" y="101"/>
                  </a:cubicBezTo>
                  <a:lnTo>
                    <a:pt x="64" y="101"/>
                  </a:lnTo>
                  <a:close/>
                  <a:moveTo>
                    <a:pt x="72" y="127"/>
                  </a:moveTo>
                  <a:cubicBezTo>
                    <a:pt x="72" y="101"/>
                    <a:pt x="72" y="101"/>
                    <a:pt x="7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88" y="115"/>
                    <a:pt x="81" y="124"/>
                    <a:pt x="72" y="127"/>
                  </a:cubicBezTo>
                  <a:close/>
                  <a:moveTo>
                    <a:pt x="72" y="93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7" y="80"/>
                    <a:pt x="96" y="86"/>
                    <a:pt x="95" y="93"/>
                  </a:cubicBezTo>
                  <a:lnTo>
                    <a:pt x="72" y="93"/>
                  </a:lnTo>
                  <a:close/>
                  <a:moveTo>
                    <a:pt x="106" y="72"/>
                  </a:moveTo>
                  <a:cubicBezTo>
                    <a:pt x="127" y="72"/>
                    <a:pt x="127" y="72"/>
                    <a:pt x="127" y="72"/>
                  </a:cubicBezTo>
                  <a:cubicBezTo>
                    <a:pt x="127" y="80"/>
                    <a:pt x="125" y="86"/>
                    <a:pt x="122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5" y="86"/>
                    <a:pt x="106" y="80"/>
                    <a:pt x="106" y="72"/>
                  </a:cubicBezTo>
                  <a:close/>
                  <a:moveTo>
                    <a:pt x="106" y="64"/>
                  </a:moveTo>
                  <a:cubicBezTo>
                    <a:pt x="106" y="56"/>
                    <a:pt x="105" y="49"/>
                    <a:pt x="103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5" y="49"/>
                    <a:pt x="127" y="56"/>
                    <a:pt x="127" y="64"/>
                  </a:cubicBezTo>
                  <a:lnTo>
                    <a:pt x="106" y="64"/>
                  </a:lnTo>
                  <a:close/>
                  <a:moveTo>
                    <a:pt x="117" y="34"/>
                  </a:moveTo>
                  <a:cubicBezTo>
                    <a:pt x="101" y="34"/>
                    <a:pt x="101" y="34"/>
                    <a:pt x="101" y="34"/>
                  </a:cubicBezTo>
                  <a:cubicBezTo>
                    <a:pt x="98" y="26"/>
                    <a:pt x="95" y="19"/>
                    <a:pt x="91" y="13"/>
                  </a:cubicBezTo>
                  <a:cubicBezTo>
                    <a:pt x="101" y="18"/>
                    <a:pt x="110" y="25"/>
                    <a:pt x="117" y="34"/>
                  </a:cubicBezTo>
                  <a:close/>
                  <a:moveTo>
                    <a:pt x="46" y="13"/>
                  </a:moveTo>
                  <a:cubicBezTo>
                    <a:pt x="42" y="19"/>
                    <a:pt x="38" y="26"/>
                    <a:pt x="35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6" y="25"/>
                    <a:pt x="35" y="18"/>
                    <a:pt x="46" y="13"/>
                  </a:cubicBezTo>
                  <a:close/>
                  <a:moveTo>
                    <a:pt x="19" y="101"/>
                  </a:moveTo>
                  <a:cubicBezTo>
                    <a:pt x="35" y="101"/>
                    <a:pt x="35" y="101"/>
                    <a:pt x="35" y="101"/>
                  </a:cubicBezTo>
                  <a:cubicBezTo>
                    <a:pt x="38" y="110"/>
                    <a:pt x="41" y="117"/>
                    <a:pt x="46" y="123"/>
                  </a:cubicBezTo>
                  <a:cubicBezTo>
                    <a:pt x="35" y="119"/>
                    <a:pt x="25" y="111"/>
                    <a:pt x="19" y="101"/>
                  </a:cubicBezTo>
                  <a:close/>
                  <a:moveTo>
                    <a:pt x="91" y="123"/>
                  </a:moveTo>
                  <a:cubicBezTo>
                    <a:pt x="95" y="117"/>
                    <a:pt x="99" y="110"/>
                    <a:pt x="101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1" y="111"/>
                    <a:pt x="102" y="119"/>
                    <a:pt x="91" y="12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5"/>
            <p:cNvSpPr>
              <a:spLocks noEditPoints="1"/>
            </p:cNvSpPr>
            <p:nvPr/>
          </p:nvSpPr>
          <p:spPr bwMode="auto">
            <a:xfrm>
              <a:off x="8416017" y="326751"/>
              <a:ext cx="229832" cy="300486"/>
            </a:xfrm>
            <a:custGeom>
              <a:avLst/>
              <a:gdLst>
                <a:gd name="T0" fmla="*/ 280523 w 372968"/>
                <a:gd name="T1" fmla="*/ 0 h 487727"/>
                <a:gd name="T2" fmla="*/ 92445 w 372968"/>
                <a:gd name="T3" fmla="*/ 0 h 487727"/>
                <a:gd name="T4" fmla="*/ 0 w 372968"/>
                <a:gd name="T5" fmla="*/ 162575 h 487727"/>
                <a:gd name="T6" fmla="*/ 76506 w 372968"/>
                <a:gd name="T7" fmla="*/ 299649 h 487727"/>
                <a:gd name="T8" fmla="*/ 0 w 372968"/>
                <a:gd name="T9" fmla="*/ 430347 h 487727"/>
                <a:gd name="T10" fmla="*/ 31878 w 372968"/>
                <a:gd name="T11" fmla="*/ 487727 h 487727"/>
                <a:gd name="T12" fmla="*/ 127510 w 372968"/>
                <a:gd name="T13" fmla="*/ 325151 h 487727"/>
                <a:gd name="T14" fmla="*/ 280523 w 372968"/>
                <a:gd name="T15" fmla="*/ 325151 h 487727"/>
                <a:gd name="T16" fmla="*/ 372968 w 372968"/>
                <a:gd name="T17" fmla="*/ 162575 h 487727"/>
                <a:gd name="T18" fmla="*/ 280523 w 372968"/>
                <a:gd name="T19" fmla="*/ 0 h 487727"/>
                <a:gd name="T20" fmla="*/ 245457 w 372968"/>
                <a:gd name="T21" fmla="*/ 267771 h 487727"/>
                <a:gd name="T22" fmla="*/ 124323 w 372968"/>
                <a:gd name="T23" fmla="*/ 267771 h 487727"/>
                <a:gd name="T24" fmla="*/ 63755 w 372968"/>
                <a:gd name="T25" fmla="*/ 162575 h 487727"/>
                <a:gd name="T26" fmla="*/ 124323 w 372968"/>
                <a:gd name="T27" fmla="*/ 57379 h 487727"/>
                <a:gd name="T28" fmla="*/ 245457 w 372968"/>
                <a:gd name="T29" fmla="*/ 57379 h 487727"/>
                <a:gd name="T30" fmla="*/ 309212 w 372968"/>
                <a:gd name="T31" fmla="*/ 162575 h 487727"/>
                <a:gd name="T32" fmla="*/ 245457 w 372968"/>
                <a:gd name="T33" fmla="*/ 267771 h 487727"/>
                <a:gd name="T34" fmla="*/ 197641 w 372968"/>
                <a:gd name="T35" fmla="*/ 149824 h 487727"/>
                <a:gd name="T36" fmla="*/ 197641 w 372968"/>
                <a:gd name="T37" fmla="*/ 95633 h 487727"/>
                <a:gd name="T38" fmla="*/ 168951 w 372968"/>
                <a:gd name="T39" fmla="*/ 95633 h 487727"/>
                <a:gd name="T40" fmla="*/ 168951 w 372968"/>
                <a:gd name="T41" fmla="*/ 149824 h 487727"/>
                <a:gd name="T42" fmla="*/ 117947 w 372968"/>
                <a:gd name="T43" fmla="*/ 149824 h 487727"/>
                <a:gd name="T44" fmla="*/ 117947 w 372968"/>
                <a:gd name="T45" fmla="*/ 172139 h 487727"/>
                <a:gd name="T46" fmla="*/ 168951 w 372968"/>
                <a:gd name="T47" fmla="*/ 172139 h 487727"/>
                <a:gd name="T48" fmla="*/ 168951 w 372968"/>
                <a:gd name="T49" fmla="*/ 226331 h 487727"/>
                <a:gd name="T50" fmla="*/ 197641 w 372968"/>
                <a:gd name="T51" fmla="*/ 226331 h 487727"/>
                <a:gd name="T52" fmla="*/ 197641 w 372968"/>
                <a:gd name="T53" fmla="*/ 172139 h 487727"/>
                <a:gd name="T54" fmla="*/ 251833 w 372968"/>
                <a:gd name="T55" fmla="*/ 172139 h 487727"/>
                <a:gd name="T56" fmla="*/ 251833 w 372968"/>
                <a:gd name="T57" fmla="*/ 149824 h 487727"/>
                <a:gd name="T58" fmla="*/ 197641 w 372968"/>
                <a:gd name="T59" fmla="*/ 149824 h 487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2968" h="487727">
                  <a:moveTo>
                    <a:pt x="280523" y="0"/>
                  </a:moveTo>
                  <a:lnTo>
                    <a:pt x="92445" y="0"/>
                  </a:lnTo>
                  <a:lnTo>
                    <a:pt x="0" y="162575"/>
                  </a:lnTo>
                  <a:lnTo>
                    <a:pt x="76506" y="299649"/>
                  </a:lnTo>
                  <a:lnTo>
                    <a:pt x="0" y="430347"/>
                  </a:lnTo>
                  <a:lnTo>
                    <a:pt x="31878" y="487727"/>
                  </a:lnTo>
                  <a:lnTo>
                    <a:pt x="127510" y="325151"/>
                  </a:lnTo>
                  <a:lnTo>
                    <a:pt x="280523" y="325151"/>
                  </a:lnTo>
                  <a:lnTo>
                    <a:pt x="372968" y="162575"/>
                  </a:lnTo>
                  <a:lnTo>
                    <a:pt x="280523" y="0"/>
                  </a:lnTo>
                  <a:close/>
                  <a:moveTo>
                    <a:pt x="245457" y="267771"/>
                  </a:moveTo>
                  <a:lnTo>
                    <a:pt x="124323" y="267771"/>
                  </a:lnTo>
                  <a:lnTo>
                    <a:pt x="63755" y="162575"/>
                  </a:lnTo>
                  <a:lnTo>
                    <a:pt x="124323" y="57379"/>
                  </a:lnTo>
                  <a:lnTo>
                    <a:pt x="245457" y="57379"/>
                  </a:lnTo>
                  <a:lnTo>
                    <a:pt x="309212" y="162575"/>
                  </a:lnTo>
                  <a:lnTo>
                    <a:pt x="245457" y="267771"/>
                  </a:lnTo>
                  <a:close/>
                  <a:moveTo>
                    <a:pt x="197641" y="149824"/>
                  </a:moveTo>
                  <a:lnTo>
                    <a:pt x="197641" y="95633"/>
                  </a:lnTo>
                  <a:lnTo>
                    <a:pt x="168951" y="95633"/>
                  </a:lnTo>
                  <a:lnTo>
                    <a:pt x="168951" y="149824"/>
                  </a:lnTo>
                  <a:lnTo>
                    <a:pt x="117947" y="149824"/>
                  </a:lnTo>
                  <a:lnTo>
                    <a:pt x="117947" y="172139"/>
                  </a:lnTo>
                  <a:lnTo>
                    <a:pt x="168951" y="172139"/>
                  </a:lnTo>
                  <a:lnTo>
                    <a:pt x="168951" y="226331"/>
                  </a:lnTo>
                  <a:lnTo>
                    <a:pt x="197641" y="226331"/>
                  </a:lnTo>
                  <a:lnTo>
                    <a:pt x="197641" y="172139"/>
                  </a:lnTo>
                  <a:lnTo>
                    <a:pt x="251833" y="172139"/>
                  </a:lnTo>
                  <a:lnTo>
                    <a:pt x="251833" y="149824"/>
                  </a:lnTo>
                  <a:lnTo>
                    <a:pt x="197641" y="1498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"/>
            <p:cNvSpPr>
              <a:spLocks noEditPoints="1"/>
            </p:cNvSpPr>
            <p:nvPr/>
          </p:nvSpPr>
          <p:spPr bwMode="auto">
            <a:xfrm>
              <a:off x="8180291" y="173562"/>
              <a:ext cx="656102" cy="567584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5 h 289"/>
                <a:gd name="T4" fmla="*/ 84 w 334"/>
                <a:gd name="T5" fmla="*/ 289 h 289"/>
                <a:gd name="T6" fmla="*/ 251 w 334"/>
                <a:gd name="T7" fmla="*/ 289 h 289"/>
                <a:gd name="T8" fmla="*/ 334 w 334"/>
                <a:gd name="T9" fmla="*/ 145 h 289"/>
                <a:gd name="T10" fmla="*/ 251 w 334"/>
                <a:gd name="T11" fmla="*/ 0 h 289"/>
                <a:gd name="T12" fmla="*/ 84 w 334"/>
                <a:gd name="T13" fmla="*/ 0 h 289"/>
                <a:gd name="T14" fmla="*/ 246 w 334"/>
                <a:gd name="T15" fmla="*/ 9 h 289"/>
                <a:gd name="T16" fmla="*/ 324 w 334"/>
                <a:gd name="T17" fmla="*/ 145 h 289"/>
                <a:gd name="T18" fmla="*/ 246 w 334"/>
                <a:gd name="T19" fmla="*/ 281 h 289"/>
                <a:gd name="T20" fmla="*/ 89 w 334"/>
                <a:gd name="T21" fmla="*/ 281 h 289"/>
                <a:gd name="T22" fmla="*/ 10 w 334"/>
                <a:gd name="T23" fmla="*/ 145 h 289"/>
                <a:gd name="T24" fmla="*/ 89 w 334"/>
                <a:gd name="T25" fmla="*/ 9 h 289"/>
                <a:gd name="T26" fmla="*/ 246 w 334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1" y="289"/>
                    <a:pt x="251" y="289"/>
                    <a:pt x="251" y="289"/>
                  </a:cubicBezTo>
                  <a:cubicBezTo>
                    <a:pt x="334" y="145"/>
                    <a:pt x="334" y="145"/>
                    <a:pt x="334" y="145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84" y="0"/>
                  </a:lnTo>
                  <a:close/>
                  <a:moveTo>
                    <a:pt x="246" y="9"/>
                  </a:moveTo>
                  <a:cubicBezTo>
                    <a:pt x="248" y="13"/>
                    <a:pt x="322" y="141"/>
                    <a:pt x="324" y="145"/>
                  </a:cubicBezTo>
                  <a:cubicBezTo>
                    <a:pt x="322" y="149"/>
                    <a:pt x="248" y="277"/>
                    <a:pt x="246" y="281"/>
                  </a:cubicBezTo>
                  <a:cubicBezTo>
                    <a:pt x="241" y="281"/>
                    <a:pt x="93" y="281"/>
                    <a:pt x="89" y="281"/>
                  </a:cubicBezTo>
                  <a:cubicBezTo>
                    <a:pt x="86" y="277"/>
                    <a:pt x="12" y="149"/>
                    <a:pt x="10" y="145"/>
                  </a:cubicBezTo>
                  <a:cubicBezTo>
                    <a:pt x="12" y="141"/>
                    <a:pt x="86" y="13"/>
                    <a:pt x="89" y="9"/>
                  </a:cubicBezTo>
                  <a:cubicBezTo>
                    <a:pt x="93" y="9"/>
                    <a:pt x="241" y="9"/>
                    <a:pt x="246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7"/>
            <p:cNvSpPr>
              <a:spLocks noEditPoints="1"/>
            </p:cNvSpPr>
            <p:nvPr/>
          </p:nvSpPr>
          <p:spPr bwMode="auto">
            <a:xfrm>
              <a:off x="5715000" y="183382"/>
              <a:ext cx="656102" cy="567583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4 h 289"/>
                <a:gd name="T4" fmla="*/ 84 w 334"/>
                <a:gd name="T5" fmla="*/ 289 h 289"/>
                <a:gd name="T6" fmla="*/ 251 w 334"/>
                <a:gd name="T7" fmla="*/ 289 h 289"/>
                <a:gd name="T8" fmla="*/ 334 w 334"/>
                <a:gd name="T9" fmla="*/ 144 h 289"/>
                <a:gd name="T10" fmla="*/ 251 w 334"/>
                <a:gd name="T11" fmla="*/ 0 h 289"/>
                <a:gd name="T12" fmla="*/ 84 w 334"/>
                <a:gd name="T13" fmla="*/ 0 h 289"/>
                <a:gd name="T14" fmla="*/ 246 w 334"/>
                <a:gd name="T15" fmla="*/ 8 h 289"/>
                <a:gd name="T16" fmla="*/ 324 w 334"/>
                <a:gd name="T17" fmla="*/ 144 h 289"/>
                <a:gd name="T18" fmla="*/ 246 w 334"/>
                <a:gd name="T19" fmla="*/ 280 h 289"/>
                <a:gd name="T20" fmla="*/ 89 w 334"/>
                <a:gd name="T21" fmla="*/ 280 h 289"/>
                <a:gd name="T22" fmla="*/ 10 w 334"/>
                <a:gd name="T23" fmla="*/ 144 h 289"/>
                <a:gd name="T24" fmla="*/ 89 w 334"/>
                <a:gd name="T25" fmla="*/ 8 h 289"/>
                <a:gd name="T26" fmla="*/ 246 w 334"/>
                <a:gd name="T27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1" y="289"/>
                    <a:pt x="251" y="289"/>
                    <a:pt x="251" y="289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84" y="0"/>
                  </a:lnTo>
                  <a:close/>
                  <a:moveTo>
                    <a:pt x="246" y="8"/>
                  </a:moveTo>
                  <a:cubicBezTo>
                    <a:pt x="248" y="12"/>
                    <a:pt x="322" y="140"/>
                    <a:pt x="324" y="144"/>
                  </a:cubicBezTo>
                  <a:cubicBezTo>
                    <a:pt x="322" y="148"/>
                    <a:pt x="248" y="276"/>
                    <a:pt x="246" y="280"/>
                  </a:cubicBezTo>
                  <a:cubicBezTo>
                    <a:pt x="241" y="280"/>
                    <a:pt x="93" y="280"/>
                    <a:pt x="89" y="280"/>
                  </a:cubicBezTo>
                  <a:cubicBezTo>
                    <a:pt x="86" y="276"/>
                    <a:pt x="13" y="148"/>
                    <a:pt x="10" y="144"/>
                  </a:cubicBezTo>
                  <a:cubicBezTo>
                    <a:pt x="13" y="140"/>
                    <a:pt x="86" y="12"/>
                    <a:pt x="89" y="8"/>
                  </a:cubicBezTo>
                  <a:cubicBezTo>
                    <a:pt x="93" y="8"/>
                    <a:pt x="241" y="8"/>
                    <a:pt x="246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"/>
            <p:cNvSpPr>
              <a:spLocks/>
            </p:cNvSpPr>
            <p:nvPr userDrawn="1"/>
          </p:nvSpPr>
          <p:spPr bwMode="auto">
            <a:xfrm>
              <a:off x="6259132" y="499579"/>
              <a:ext cx="636458" cy="551872"/>
            </a:xfrm>
            <a:custGeom>
              <a:avLst/>
              <a:gdLst>
                <a:gd name="T0" fmla="*/ 258208 w 1032833"/>
                <a:gd name="T1" fmla="*/ 895760 h 895760"/>
                <a:gd name="T2" fmla="*/ 0 w 1032833"/>
                <a:gd name="T3" fmla="*/ 446286 h 895760"/>
                <a:gd name="T4" fmla="*/ 258208 w 1032833"/>
                <a:gd name="T5" fmla="*/ 0 h 895760"/>
                <a:gd name="T6" fmla="*/ 774624 w 1032833"/>
                <a:gd name="T7" fmla="*/ 0 h 895760"/>
                <a:gd name="T8" fmla="*/ 1032833 w 1032833"/>
                <a:gd name="T9" fmla="*/ 446286 h 895760"/>
                <a:gd name="T10" fmla="*/ 774624 w 1032833"/>
                <a:gd name="T11" fmla="*/ 895760 h 895760"/>
                <a:gd name="T12" fmla="*/ 258208 w 1032833"/>
                <a:gd name="T13" fmla="*/ 895760 h 895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2833" h="895760">
                  <a:moveTo>
                    <a:pt x="258208" y="895760"/>
                  </a:moveTo>
                  <a:lnTo>
                    <a:pt x="0" y="446286"/>
                  </a:lnTo>
                  <a:lnTo>
                    <a:pt x="258208" y="0"/>
                  </a:lnTo>
                  <a:lnTo>
                    <a:pt x="774624" y="0"/>
                  </a:lnTo>
                  <a:lnTo>
                    <a:pt x="1032833" y="446286"/>
                  </a:lnTo>
                  <a:lnTo>
                    <a:pt x="774624" y="895760"/>
                  </a:lnTo>
                  <a:lnTo>
                    <a:pt x="258208" y="8957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9"/>
            <p:cNvSpPr>
              <a:spLocks noEditPoints="1"/>
            </p:cNvSpPr>
            <p:nvPr/>
          </p:nvSpPr>
          <p:spPr bwMode="auto">
            <a:xfrm>
              <a:off x="8121361" y="796137"/>
              <a:ext cx="891826" cy="771835"/>
            </a:xfrm>
            <a:custGeom>
              <a:avLst/>
              <a:gdLst>
                <a:gd name="T0" fmla="*/ 113 w 454"/>
                <a:gd name="T1" fmla="*/ 0 h 393"/>
                <a:gd name="T2" fmla="*/ 0 w 454"/>
                <a:gd name="T3" fmla="*/ 197 h 393"/>
                <a:gd name="T4" fmla="*/ 113 w 454"/>
                <a:gd name="T5" fmla="*/ 393 h 393"/>
                <a:gd name="T6" fmla="*/ 340 w 454"/>
                <a:gd name="T7" fmla="*/ 393 h 393"/>
                <a:gd name="T8" fmla="*/ 454 w 454"/>
                <a:gd name="T9" fmla="*/ 197 h 393"/>
                <a:gd name="T10" fmla="*/ 340 w 454"/>
                <a:gd name="T11" fmla="*/ 0 h 393"/>
                <a:gd name="T12" fmla="*/ 113 w 454"/>
                <a:gd name="T13" fmla="*/ 0 h 393"/>
                <a:gd name="T14" fmla="*/ 336 w 454"/>
                <a:gd name="T15" fmla="*/ 9 h 393"/>
                <a:gd name="T16" fmla="*/ 444 w 454"/>
                <a:gd name="T17" fmla="*/ 197 h 393"/>
                <a:gd name="T18" fmla="*/ 336 w 454"/>
                <a:gd name="T19" fmla="*/ 385 h 393"/>
                <a:gd name="T20" fmla="*/ 118 w 454"/>
                <a:gd name="T21" fmla="*/ 385 h 393"/>
                <a:gd name="T22" fmla="*/ 10 w 454"/>
                <a:gd name="T23" fmla="*/ 197 h 393"/>
                <a:gd name="T24" fmla="*/ 118 w 454"/>
                <a:gd name="T25" fmla="*/ 9 h 393"/>
                <a:gd name="T26" fmla="*/ 336 w 454"/>
                <a:gd name="T27" fmla="*/ 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4" h="393">
                  <a:moveTo>
                    <a:pt x="113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113" y="393"/>
                    <a:pt x="113" y="393"/>
                    <a:pt x="113" y="393"/>
                  </a:cubicBezTo>
                  <a:cubicBezTo>
                    <a:pt x="340" y="393"/>
                    <a:pt x="340" y="393"/>
                    <a:pt x="340" y="393"/>
                  </a:cubicBezTo>
                  <a:cubicBezTo>
                    <a:pt x="454" y="197"/>
                    <a:pt x="454" y="197"/>
                    <a:pt x="454" y="197"/>
                  </a:cubicBezTo>
                  <a:cubicBezTo>
                    <a:pt x="340" y="0"/>
                    <a:pt x="340" y="0"/>
                    <a:pt x="340" y="0"/>
                  </a:cubicBezTo>
                  <a:lnTo>
                    <a:pt x="113" y="0"/>
                  </a:lnTo>
                  <a:close/>
                  <a:moveTo>
                    <a:pt x="336" y="9"/>
                  </a:moveTo>
                  <a:cubicBezTo>
                    <a:pt x="338" y="13"/>
                    <a:pt x="442" y="193"/>
                    <a:pt x="444" y="197"/>
                  </a:cubicBezTo>
                  <a:cubicBezTo>
                    <a:pt x="442" y="201"/>
                    <a:pt x="338" y="381"/>
                    <a:pt x="336" y="385"/>
                  </a:cubicBezTo>
                  <a:cubicBezTo>
                    <a:pt x="331" y="385"/>
                    <a:pt x="123" y="385"/>
                    <a:pt x="118" y="385"/>
                  </a:cubicBezTo>
                  <a:cubicBezTo>
                    <a:pt x="116" y="381"/>
                    <a:pt x="12" y="201"/>
                    <a:pt x="10" y="197"/>
                  </a:cubicBezTo>
                  <a:cubicBezTo>
                    <a:pt x="12" y="193"/>
                    <a:pt x="116" y="13"/>
                    <a:pt x="118" y="9"/>
                  </a:cubicBezTo>
                  <a:cubicBezTo>
                    <a:pt x="123" y="9"/>
                    <a:pt x="331" y="9"/>
                    <a:pt x="336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 noEditPoints="1"/>
            </p:cNvSpPr>
            <p:nvPr/>
          </p:nvSpPr>
          <p:spPr bwMode="auto">
            <a:xfrm>
              <a:off x="5716965" y="809884"/>
              <a:ext cx="656101" cy="567584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4 h 289"/>
                <a:gd name="T4" fmla="*/ 84 w 334"/>
                <a:gd name="T5" fmla="*/ 289 h 289"/>
                <a:gd name="T6" fmla="*/ 251 w 334"/>
                <a:gd name="T7" fmla="*/ 289 h 289"/>
                <a:gd name="T8" fmla="*/ 334 w 334"/>
                <a:gd name="T9" fmla="*/ 144 h 289"/>
                <a:gd name="T10" fmla="*/ 251 w 334"/>
                <a:gd name="T11" fmla="*/ 0 h 289"/>
                <a:gd name="T12" fmla="*/ 84 w 334"/>
                <a:gd name="T13" fmla="*/ 0 h 289"/>
                <a:gd name="T14" fmla="*/ 246 w 334"/>
                <a:gd name="T15" fmla="*/ 8 h 289"/>
                <a:gd name="T16" fmla="*/ 324 w 334"/>
                <a:gd name="T17" fmla="*/ 144 h 289"/>
                <a:gd name="T18" fmla="*/ 246 w 334"/>
                <a:gd name="T19" fmla="*/ 280 h 289"/>
                <a:gd name="T20" fmla="*/ 89 w 334"/>
                <a:gd name="T21" fmla="*/ 280 h 289"/>
                <a:gd name="T22" fmla="*/ 10 w 334"/>
                <a:gd name="T23" fmla="*/ 144 h 289"/>
                <a:gd name="T24" fmla="*/ 89 w 334"/>
                <a:gd name="T25" fmla="*/ 8 h 289"/>
                <a:gd name="T26" fmla="*/ 246 w 334"/>
                <a:gd name="T27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1" y="289"/>
                    <a:pt x="251" y="289"/>
                    <a:pt x="251" y="289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84" y="0"/>
                  </a:lnTo>
                  <a:close/>
                  <a:moveTo>
                    <a:pt x="246" y="8"/>
                  </a:moveTo>
                  <a:cubicBezTo>
                    <a:pt x="248" y="12"/>
                    <a:pt x="322" y="140"/>
                    <a:pt x="324" y="144"/>
                  </a:cubicBezTo>
                  <a:cubicBezTo>
                    <a:pt x="322" y="148"/>
                    <a:pt x="248" y="276"/>
                    <a:pt x="246" y="280"/>
                  </a:cubicBezTo>
                  <a:cubicBezTo>
                    <a:pt x="241" y="280"/>
                    <a:pt x="93" y="280"/>
                    <a:pt x="89" y="280"/>
                  </a:cubicBezTo>
                  <a:cubicBezTo>
                    <a:pt x="86" y="276"/>
                    <a:pt x="12" y="148"/>
                    <a:pt x="10" y="144"/>
                  </a:cubicBezTo>
                  <a:cubicBezTo>
                    <a:pt x="12" y="140"/>
                    <a:pt x="86" y="12"/>
                    <a:pt x="89" y="8"/>
                  </a:cubicBezTo>
                  <a:cubicBezTo>
                    <a:pt x="93" y="8"/>
                    <a:pt x="241" y="8"/>
                    <a:pt x="246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 noEditPoints="1"/>
            </p:cNvSpPr>
            <p:nvPr/>
          </p:nvSpPr>
          <p:spPr bwMode="auto">
            <a:xfrm>
              <a:off x="6785585" y="181418"/>
              <a:ext cx="656102" cy="567584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5 h 289"/>
                <a:gd name="T4" fmla="*/ 84 w 334"/>
                <a:gd name="T5" fmla="*/ 289 h 289"/>
                <a:gd name="T6" fmla="*/ 250 w 334"/>
                <a:gd name="T7" fmla="*/ 289 h 289"/>
                <a:gd name="T8" fmla="*/ 334 w 334"/>
                <a:gd name="T9" fmla="*/ 145 h 289"/>
                <a:gd name="T10" fmla="*/ 250 w 334"/>
                <a:gd name="T11" fmla="*/ 0 h 289"/>
                <a:gd name="T12" fmla="*/ 84 w 334"/>
                <a:gd name="T13" fmla="*/ 0 h 289"/>
                <a:gd name="T14" fmla="*/ 246 w 334"/>
                <a:gd name="T15" fmla="*/ 9 h 289"/>
                <a:gd name="T16" fmla="*/ 324 w 334"/>
                <a:gd name="T17" fmla="*/ 145 h 289"/>
                <a:gd name="T18" fmla="*/ 246 w 334"/>
                <a:gd name="T19" fmla="*/ 281 h 289"/>
                <a:gd name="T20" fmla="*/ 89 w 334"/>
                <a:gd name="T21" fmla="*/ 281 h 289"/>
                <a:gd name="T22" fmla="*/ 10 w 334"/>
                <a:gd name="T23" fmla="*/ 145 h 289"/>
                <a:gd name="T24" fmla="*/ 89 w 334"/>
                <a:gd name="T25" fmla="*/ 9 h 289"/>
                <a:gd name="T26" fmla="*/ 246 w 334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0" y="289"/>
                    <a:pt x="250" y="289"/>
                    <a:pt x="250" y="289"/>
                  </a:cubicBezTo>
                  <a:cubicBezTo>
                    <a:pt x="334" y="145"/>
                    <a:pt x="334" y="145"/>
                    <a:pt x="334" y="145"/>
                  </a:cubicBezTo>
                  <a:cubicBezTo>
                    <a:pt x="250" y="0"/>
                    <a:pt x="250" y="0"/>
                    <a:pt x="250" y="0"/>
                  </a:cubicBezTo>
                  <a:lnTo>
                    <a:pt x="84" y="0"/>
                  </a:lnTo>
                  <a:close/>
                  <a:moveTo>
                    <a:pt x="246" y="9"/>
                  </a:moveTo>
                  <a:cubicBezTo>
                    <a:pt x="248" y="13"/>
                    <a:pt x="322" y="141"/>
                    <a:pt x="324" y="145"/>
                  </a:cubicBezTo>
                  <a:cubicBezTo>
                    <a:pt x="322" y="149"/>
                    <a:pt x="248" y="277"/>
                    <a:pt x="246" y="281"/>
                  </a:cubicBezTo>
                  <a:cubicBezTo>
                    <a:pt x="241" y="281"/>
                    <a:pt x="93" y="281"/>
                    <a:pt x="89" y="281"/>
                  </a:cubicBezTo>
                  <a:cubicBezTo>
                    <a:pt x="86" y="277"/>
                    <a:pt x="12" y="149"/>
                    <a:pt x="10" y="145"/>
                  </a:cubicBezTo>
                  <a:cubicBezTo>
                    <a:pt x="12" y="141"/>
                    <a:pt x="86" y="13"/>
                    <a:pt x="89" y="9"/>
                  </a:cubicBezTo>
                  <a:cubicBezTo>
                    <a:pt x="93" y="9"/>
                    <a:pt x="241" y="9"/>
                    <a:pt x="246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/>
          </p:nvSpPr>
          <p:spPr bwMode="auto">
            <a:xfrm>
              <a:off x="7628302" y="477975"/>
              <a:ext cx="656101" cy="567584"/>
            </a:xfrm>
            <a:custGeom>
              <a:avLst/>
              <a:gdLst>
                <a:gd name="T0" fmla="*/ 83 w 334"/>
                <a:gd name="T1" fmla="*/ 0 h 289"/>
                <a:gd name="T2" fmla="*/ 0 w 334"/>
                <a:gd name="T3" fmla="*/ 144 h 289"/>
                <a:gd name="T4" fmla="*/ 83 w 334"/>
                <a:gd name="T5" fmla="*/ 289 h 289"/>
                <a:gd name="T6" fmla="*/ 250 w 334"/>
                <a:gd name="T7" fmla="*/ 289 h 289"/>
                <a:gd name="T8" fmla="*/ 334 w 334"/>
                <a:gd name="T9" fmla="*/ 144 h 289"/>
                <a:gd name="T10" fmla="*/ 250 w 334"/>
                <a:gd name="T11" fmla="*/ 0 h 289"/>
                <a:gd name="T12" fmla="*/ 83 w 334"/>
                <a:gd name="T13" fmla="*/ 0 h 289"/>
                <a:gd name="T14" fmla="*/ 245 w 334"/>
                <a:gd name="T15" fmla="*/ 8 h 289"/>
                <a:gd name="T16" fmla="*/ 324 w 334"/>
                <a:gd name="T17" fmla="*/ 144 h 289"/>
                <a:gd name="T18" fmla="*/ 245 w 334"/>
                <a:gd name="T19" fmla="*/ 280 h 289"/>
                <a:gd name="T20" fmla="*/ 88 w 334"/>
                <a:gd name="T21" fmla="*/ 280 h 289"/>
                <a:gd name="T22" fmla="*/ 10 w 334"/>
                <a:gd name="T23" fmla="*/ 144 h 289"/>
                <a:gd name="T24" fmla="*/ 88 w 334"/>
                <a:gd name="T25" fmla="*/ 8 h 289"/>
                <a:gd name="T26" fmla="*/ 245 w 334"/>
                <a:gd name="T27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3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250" y="289"/>
                    <a:pt x="250" y="289"/>
                    <a:pt x="250" y="289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250" y="0"/>
                    <a:pt x="250" y="0"/>
                    <a:pt x="250" y="0"/>
                  </a:cubicBezTo>
                  <a:lnTo>
                    <a:pt x="83" y="0"/>
                  </a:lnTo>
                  <a:close/>
                  <a:moveTo>
                    <a:pt x="245" y="8"/>
                  </a:moveTo>
                  <a:cubicBezTo>
                    <a:pt x="248" y="12"/>
                    <a:pt x="322" y="140"/>
                    <a:pt x="324" y="144"/>
                  </a:cubicBezTo>
                  <a:cubicBezTo>
                    <a:pt x="322" y="148"/>
                    <a:pt x="248" y="276"/>
                    <a:pt x="245" y="280"/>
                  </a:cubicBezTo>
                  <a:cubicBezTo>
                    <a:pt x="241" y="280"/>
                    <a:pt x="93" y="280"/>
                    <a:pt x="88" y="280"/>
                  </a:cubicBezTo>
                  <a:cubicBezTo>
                    <a:pt x="86" y="276"/>
                    <a:pt x="12" y="148"/>
                    <a:pt x="10" y="144"/>
                  </a:cubicBezTo>
                  <a:cubicBezTo>
                    <a:pt x="12" y="140"/>
                    <a:pt x="86" y="12"/>
                    <a:pt x="88" y="8"/>
                  </a:cubicBezTo>
                  <a:cubicBezTo>
                    <a:pt x="93" y="8"/>
                    <a:pt x="241" y="8"/>
                    <a:pt x="245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4"/>
            <p:cNvSpPr>
              <a:spLocks noChangeArrowheads="1"/>
            </p:cNvSpPr>
            <p:nvPr userDrawn="1"/>
          </p:nvSpPr>
          <p:spPr bwMode="auto">
            <a:xfrm>
              <a:off x="7115600" y="1159469"/>
              <a:ext cx="306443" cy="345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6946663" y="1051451"/>
              <a:ext cx="640387" cy="689350"/>
            </a:xfrm>
            <a:custGeom>
              <a:avLst/>
              <a:gdLst>
                <a:gd name="T0" fmla="*/ 777813 w 1039209"/>
                <a:gd name="T1" fmla="*/ 0 h 1118903"/>
                <a:gd name="T2" fmla="*/ 258209 w 1039209"/>
                <a:gd name="T3" fmla="*/ 0 h 1118903"/>
                <a:gd name="T4" fmla="*/ 0 w 1039209"/>
                <a:gd name="T5" fmla="*/ 449474 h 1118903"/>
                <a:gd name="T6" fmla="*/ 178515 w 1039209"/>
                <a:gd name="T7" fmla="*/ 761874 h 1118903"/>
                <a:gd name="T8" fmla="*/ 130698 w 1039209"/>
                <a:gd name="T9" fmla="*/ 1118903 h 1118903"/>
                <a:gd name="T10" fmla="*/ 436723 w 1039209"/>
                <a:gd name="T11" fmla="*/ 898948 h 1118903"/>
                <a:gd name="T12" fmla="*/ 777813 w 1039209"/>
                <a:gd name="T13" fmla="*/ 898948 h 1118903"/>
                <a:gd name="T14" fmla="*/ 1039209 w 1039209"/>
                <a:gd name="T15" fmla="*/ 449474 h 1118903"/>
                <a:gd name="T16" fmla="*/ 777813 w 1039209"/>
                <a:gd name="T17" fmla="*/ 0 h 1118903"/>
                <a:gd name="T18" fmla="*/ 723621 w 1039209"/>
                <a:gd name="T19" fmla="*/ 672617 h 1118903"/>
                <a:gd name="T20" fmla="*/ 331527 w 1039209"/>
                <a:gd name="T21" fmla="*/ 672617 h 1118903"/>
                <a:gd name="T22" fmla="*/ 331527 w 1039209"/>
                <a:gd name="T23" fmla="*/ 602486 h 1118903"/>
                <a:gd name="T24" fmla="*/ 723621 w 1039209"/>
                <a:gd name="T25" fmla="*/ 602486 h 1118903"/>
                <a:gd name="T26" fmla="*/ 723621 w 1039209"/>
                <a:gd name="T27" fmla="*/ 672617 h 1118903"/>
                <a:gd name="T28" fmla="*/ 723621 w 1039209"/>
                <a:gd name="T29" fmla="*/ 484539 h 1118903"/>
                <a:gd name="T30" fmla="*/ 331527 w 1039209"/>
                <a:gd name="T31" fmla="*/ 484539 h 1118903"/>
                <a:gd name="T32" fmla="*/ 331527 w 1039209"/>
                <a:gd name="T33" fmla="*/ 414409 h 1118903"/>
                <a:gd name="T34" fmla="*/ 723621 w 1039209"/>
                <a:gd name="T35" fmla="*/ 414409 h 1118903"/>
                <a:gd name="T36" fmla="*/ 723621 w 1039209"/>
                <a:gd name="T37" fmla="*/ 484539 h 1118903"/>
                <a:gd name="T38" fmla="*/ 723621 w 1039209"/>
                <a:gd name="T39" fmla="*/ 296462 h 1118903"/>
                <a:gd name="T40" fmla="*/ 331527 w 1039209"/>
                <a:gd name="T41" fmla="*/ 296462 h 1118903"/>
                <a:gd name="T42" fmla="*/ 331527 w 1039209"/>
                <a:gd name="T43" fmla="*/ 226331 h 1118903"/>
                <a:gd name="T44" fmla="*/ 723621 w 1039209"/>
                <a:gd name="T45" fmla="*/ 226331 h 1118903"/>
                <a:gd name="T46" fmla="*/ 723621 w 1039209"/>
                <a:gd name="T47" fmla="*/ 296462 h 1118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39209" h="1118903">
                  <a:moveTo>
                    <a:pt x="777813" y="0"/>
                  </a:moveTo>
                  <a:lnTo>
                    <a:pt x="258209" y="0"/>
                  </a:lnTo>
                  <a:lnTo>
                    <a:pt x="0" y="449474"/>
                  </a:lnTo>
                  <a:lnTo>
                    <a:pt x="178515" y="761874"/>
                  </a:lnTo>
                  <a:lnTo>
                    <a:pt x="130698" y="1118903"/>
                  </a:lnTo>
                  <a:lnTo>
                    <a:pt x="436723" y="898948"/>
                  </a:lnTo>
                  <a:lnTo>
                    <a:pt x="777813" y="898948"/>
                  </a:lnTo>
                  <a:lnTo>
                    <a:pt x="1039209" y="449474"/>
                  </a:lnTo>
                  <a:lnTo>
                    <a:pt x="777813" y="0"/>
                  </a:lnTo>
                  <a:close/>
                  <a:moveTo>
                    <a:pt x="723621" y="672617"/>
                  </a:moveTo>
                  <a:lnTo>
                    <a:pt x="331527" y="672617"/>
                  </a:lnTo>
                  <a:lnTo>
                    <a:pt x="331527" y="602486"/>
                  </a:lnTo>
                  <a:lnTo>
                    <a:pt x="723621" y="602486"/>
                  </a:lnTo>
                  <a:lnTo>
                    <a:pt x="723621" y="672617"/>
                  </a:lnTo>
                  <a:close/>
                  <a:moveTo>
                    <a:pt x="723621" y="484539"/>
                  </a:moveTo>
                  <a:lnTo>
                    <a:pt x="331527" y="484539"/>
                  </a:lnTo>
                  <a:lnTo>
                    <a:pt x="331527" y="414409"/>
                  </a:lnTo>
                  <a:lnTo>
                    <a:pt x="723621" y="414409"/>
                  </a:lnTo>
                  <a:lnTo>
                    <a:pt x="723621" y="484539"/>
                  </a:lnTo>
                  <a:close/>
                  <a:moveTo>
                    <a:pt x="723621" y="296462"/>
                  </a:moveTo>
                  <a:lnTo>
                    <a:pt x="331527" y="296462"/>
                  </a:lnTo>
                  <a:lnTo>
                    <a:pt x="331527" y="226331"/>
                  </a:lnTo>
                  <a:lnTo>
                    <a:pt x="723621" y="226331"/>
                  </a:lnTo>
                  <a:lnTo>
                    <a:pt x="723621" y="29646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33400" y="5930573"/>
            <a:ext cx="815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380156" y="5930573"/>
            <a:ext cx="304800" cy="5553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5943600" y="80962"/>
            <a:ext cx="3034450" cy="1747838"/>
            <a:chOff x="5943600" y="157274"/>
            <a:chExt cx="3105914" cy="1789001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024599" y="1360749"/>
              <a:ext cx="411068" cy="423776"/>
            </a:xfrm>
            <a:custGeom>
              <a:avLst/>
              <a:gdLst>
                <a:gd name="T0" fmla="*/ 86 w 129"/>
                <a:gd name="T1" fmla="*/ 3 h 133"/>
                <a:gd name="T2" fmla="*/ 52 w 129"/>
                <a:gd name="T3" fmla="*/ 1 h 133"/>
                <a:gd name="T4" fmla="*/ 53 w 129"/>
                <a:gd name="T5" fmla="*/ 7 h 133"/>
                <a:gd name="T6" fmla="*/ 44 w 129"/>
                <a:gd name="T7" fmla="*/ 11 h 133"/>
                <a:gd name="T8" fmla="*/ 51 w 129"/>
                <a:gd name="T9" fmla="*/ 17 h 133"/>
                <a:gd name="T10" fmla="*/ 44 w 129"/>
                <a:gd name="T11" fmla="*/ 25 h 133"/>
                <a:gd name="T12" fmla="*/ 15 w 129"/>
                <a:gd name="T13" fmla="*/ 58 h 133"/>
                <a:gd name="T14" fmla="*/ 5 w 129"/>
                <a:gd name="T15" fmla="*/ 69 h 133"/>
                <a:gd name="T16" fmla="*/ 6 w 129"/>
                <a:gd name="T17" fmla="*/ 77 h 133"/>
                <a:gd name="T18" fmla="*/ 14 w 129"/>
                <a:gd name="T19" fmla="*/ 80 h 133"/>
                <a:gd name="T20" fmla="*/ 13 w 129"/>
                <a:gd name="T21" fmla="*/ 88 h 133"/>
                <a:gd name="T22" fmla="*/ 18 w 129"/>
                <a:gd name="T23" fmla="*/ 91 h 133"/>
                <a:gd name="T24" fmla="*/ 14 w 129"/>
                <a:gd name="T25" fmla="*/ 94 h 133"/>
                <a:gd name="T26" fmla="*/ 18 w 129"/>
                <a:gd name="T27" fmla="*/ 99 h 133"/>
                <a:gd name="T28" fmla="*/ 38 w 129"/>
                <a:gd name="T29" fmla="*/ 118 h 133"/>
                <a:gd name="T30" fmla="*/ 54 w 129"/>
                <a:gd name="T31" fmla="*/ 133 h 133"/>
                <a:gd name="T32" fmla="*/ 102 w 129"/>
                <a:gd name="T33" fmla="*/ 133 h 133"/>
                <a:gd name="T34" fmla="*/ 109 w 129"/>
                <a:gd name="T35" fmla="*/ 65 h 133"/>
                <a:gd name="T36" fmla="*/ 86 w 129"/>
                <a:gd name="T37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133">
                  <a:moveTo>
                    <a:pt x="86" y="3"/>
                  </a:moveTo>
                  <a:cubicBezTo>
                    <a:pt x="72" y="0"/>
                    <a:pt x="61" y="0"/>
                    <a:pt x="52" y="1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60" y="64"/>
                    <a:pt x="27" y="61"/>
                    <a:pt x="15" y="5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0" y="75"/>
                    <a:pt x="6" y="77"/>
                    <a:pt x="6" y="77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7" y="127"/>
                    <a:pt x="38" y="118"/>
                    <a:pt x="38" y="118"/>
                  </a:cubicBezTo>
                  <a:cubicBezTo>
                    <a:pt x="38" y="118"/>
                    <a:pt x="52" y="111"/>
                    <a:pt x="54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99" y="98"/>
                    <a:pt x="109" y="65"/>
                    <a:pt x="109" y="65"/>
                  </a:cubicBezTo>
                  <a:cubicBezTo>
                    <a:pt x="129" y="15"/>
                    <a:pt x="86" y="3"/>
                    <a:pt x="86" y="3"/>
                  </a:cubicBez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568169" y="907548"/>
              <a:ext cx="697860" cy="720100"/>
            </a:xfrm>
            <a:custGeom>
              <a:avLst/>
              <a:gdLst>
                <a:gd name="T0" fmla="*/ 111 w 219"/>
                <a:gd name="T1" fmla="*/ 0 h 226"/>
                <a:gd name="T2" fmla="*/ 74 w 219"/>
                <a:gd name="T3" fmla="*/ 5 h 226"/>
                <a:gd name="T4" fmla="*/ 33 w 219"/>
                <a:gd name="T5" fmla="*/ 111 h 226"/>
                <a:gd name="T6" fmla="*/ 45 w 219"/>
                <a:gd name="T7" fmla="*/ 226 h 226"/>
                <a:gd name="T8" fmla="*/ 128 w 219"/>
                <a:gd name="T9" fmla="*/ 226 h 226"/>
                <a:gd name="T10" fmla="*/ 146 w 219"/>
                <a:gd name="T11" fmla="*/ 198 h 226"/>
                <a:gd name="T12" fmla="*/ 155 w 219"/>
                <a:gd name="T13" fmla="*/ 200 h 226"/>
                <a:gd name="T14" fmla="*/ 159 w 219"/>
                <a:gd name="T15" fmla="*/ 201 h 226"/>
                <a:gd name="T16" fmla="*/ 159 w 219"/>
                <a:gd name="T17" fmla="*/ 201 h 226"/>
                <a:gd name="T18" fmla="*/ 159 w 219"/>
                <a:gd name="T19" fmla="*/ 201 h 226"/>
                <a:gd name="T20" fmla="*/ 163 w 219"/>
                <a:gd name="T21" fmla="*/ 196 h 226"/>
                <a:gd name="T22" fmla="*/ 163 w 219"/>
                <a:gd name="T23" fmla="*/ 194 h 226"/>
                <a:gd name="T24" fmla="*/ 160 w 219"/>
                <a:gd name="T25" fmla="*/ 186 h 226"/>
                <a:gd name="T26" fmla="*/ 160 w 219"/>
                <a:gd name="T27" fmla="*/ 186 h 226"/>
                <a:gd name="T28" fmla="*/ 160 w 219"/>
                <a:gd name="T29" fmla="*/ 186 h 226"/>
                <a:gd name="T30" fmla="*/ 196 w 219"/>
                <a:gd name="T31" fmla="*/ 144 h 226"/>
                <a:gd name="T32" fmla="*/ 195 w 219"/>
                <a:gd name="T33" fmla="*/ 136 h 226"/>
                <a:gd name="T34" fmla="*/ 210 w 219"/>
                <a:gd name="T35" fmla="*/ 131 h 226"/>
                <a:gd name="T36" fmla="*/ 210 w 219"/>
                <a:gd name="T37" fmla="*/ 117 h 226"/>
                <a:gd name="T38" fmla="*/ 188 w 219"/>
                <a:gd name="T39" fmla="*/ 91 h 226"/>
                <a:gd name="T40" fmla="*/ 193 w 219"/>
                <a:gd name="T41" fmla="*/ 74 h 226"/>
                <a:gd name="T42" fmla="*/ 111 w 219"/>
                <a:gd name="T4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26">
                  <a:moveTo>
                    <a:pt x="111" y="0"/>
                  </a:moveTo>
                  <a:cubicBezTo>
                    <a:pt x="100" y="0"/>
                    <a:pt x="88" y="2"/>
                    <a:pt x="74" y="5"/>
                  </a:cubicBezTo>
                  <a:cubicBezTo>
                    <a:pt x="74" y="5"/>
                    <a:pt x="0" y="24"/>
                    <a:pt x="33" y="111"/>
                  </a:cubicBezTo>
                  <a:cubicBezTo>
                    <a:pt x="33" y="111"/>
                    <a:pt x="51" y="166"/>
                    <a:pt x="45" y="22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29" y="203"/>
                    <a:pt x="139" y="198"/>
                    <a:pt x="146" y="198"/>
                  </a:cubicBezTo>
                  <a:cubicBezTo>
                    <a:pt x="151" y="198"/>
                    <a:pt x="155" y="200"/>
                    <a:pt x="155" y="200"/>
                  </a:cubicBezTo>
                  <a:cubicBezTo>
                    <a:pt x="155" y="200"/>
                    <a:pt x="156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63" y="196"/>
                    <a:pt x="163" y="196"/>
                    <a:pt x="163" y="196"/>
                  </a:cubicBezTo>
                  <a:cubicBezTo>
                    <a:pt x="163" y="196"/>
                    <a:pt x="163" y="196"/>
                    <a:pt x="163" y="194"/>
                  </a:cubicBezTo>
                  <a:cubicBezTo>
                    <a:pt x="163" y="192"/>
                    <a:pt x="162" y="190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2" y="151"/>
                    <a:pt x="196" y="14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210" y="131"/>
                    <a:pt x="210" y="131"/>
                    <a:pt x="210" y="131"/>
                  </a:cubicBezTo>
                  <a:cubicBezTo>
                    <a:pt x="210" y="131"/>
                    <a:pt x="219" y="127"/>
                    <a:pt x="210" y="117"/>
                  </a:cubicBezTo>
                  <a:cubicBezTo>
                    <a:pt x="188" y="91"/>
                    <a:pt x="188" y="91"/>
                    <a:pt x="188" y="91"/>
                  </a:cubicBezTo>
                  <a:cubicBezTo>
                    <a:pt x="188" y="91"/>
                    <a:pt x="184" y="84"/>
                    <a:pt x="193" y="74"/>
                  </a:cubicBezTo>
                  <a:cubicBezTo>
                    <a:pt x="193" y="74"/>
                    <a:pt x="188" y="0"/>
                    <a:pt x="111" y="0"/>
                  </a:cubicBez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7073773" y="1366372"/>
              <a:ext cx="127462" cy="184804"/>
            </a:xfrm>
            <a:custGeom>
              <a:avLst/>
              <a:gdLst>
                <a:gd name="T0" fmla="*/ 37 w 40"/>
                <a:gd name="T1" fmla="*/ 0 h 58"/>
                <a:gd name="T2" fmla="*/ 37 w 40"/>
                <a:gd name="T3" fmla="*/ 0 h 58"/>
                <a:gd name="T4" fmla="*/ 1 w 40"/>
                <a:gd name="T5" fmla="*/ 42 h 58"/>
                <a:gd name="T6" fmla="*/ 4 w 40"/>
                <a:gd name="T7" fmla="*/ 50 h 58"/>
                <a:gd name="T8" fmla="*/ 4 w 40"/>
                <a:gd name="T9" fmla="*/ 52 h 58"/>
                <a:gd name="T10" fmla="*/ 0 w 40"/>
                <a:gd name="T11" fmla="*/ 57 h 58"/>
                <a:gd name="T12" fmla="*/ 0 w 40"/>
                <a:gd name="T13" fmla="*/ 57 h 58"/>
                <a:gd name="T14" fmla="*/ 0 w 40"/>
                <a:gd name="T15" fmla="*/ 57 h 58"/>
                <a:gd name="T16" fmla="*/ 13 w 40"/>
                <a:gd name="T17" fmla="*/ 58 h 58"/>
                <a:gd name="T18" fmla="*/ 13 w 40"/>
                <a:gd name="T19" fmla="*/ 58 h 58"/>
                <a:gd name="T20" fmla="*/ 15 w 40"/>
                <a:gd name="T21" fmla="*/ 58 h 58"/>
                <a:gd name="T22" fmla="*/ 29 w 40"/>
                <a:gd name="T23" fmla="*/ 24 h 58"/>
                <a:gd name="T24" fmla="*/ 29 w 40"/>
                <a:gd name="T25" fmla="*/ 24 h 58"/>
                <a:gd name="T26" fmla="*/ 29 w 40"/>
                <a:gd name="T27" fmla="*/ 24 h 58"/>
                <a:gd name="T28" fmla="*/ 36 w 40"/>
                <a:gd name="T29" fmla="*/ 16 h 58"/>
                <a:gd name="T30" fmla="*/ 29 w 40"/>
                <a:gd name="T31" fmla="*/ 10 h 58"/>
                <a:gd name="T32" fmla="*/ 38 w 40"/>
                <a:gd name="T33" fmla="*/ 6 h 58"/>
                <a:gd name="T34" fmla="*/ 37 w 40"/>
                <a:gd name="T35" fmla="*/ 0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" y="7"/>
                    <a:pt x="1" y="42"/>
                    <a:pt x="1" y="42"/>
                  </a:cubicBezTo>
                  <a:cubicBezTo>
                    <a:pt x="3" y="46"/>
                    <a:pt x="4" y="48"/>
                    <a:pt x="4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" y="58"/>
                    <a:pt x="8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7074834" y="1366372"/>
              <a:ext cx="127462" cy="184804"/>
            </a:xfrm>
            <a:custGeom>
              <a:avLst/>
              <a:gdLst>
                <a:gd name="T0" fmla="*/ 13 w 40"/>
                <a:gd name="T1" fmla="*/ 58 h 58"/>
                <a:gd name="T2" fmla="*/ 13 w 40"/>
                <a:gd name="T3" fmla="*/ 58 h 58"/>
                <a:gd name="T4" fmla="*/ 13 w 40"/>
                <a:gd name="T5" fmla="*/ 58 h 58"/>
                <a:gd name="T6" fmla="*/ 13 w 40"/>
                <a:gd name="T7" fmla="*/ 58 h 58"/>
                <a:gd name="T8" fmla="*/ 0 w 40"/>
                <a:gd name="T9" fmla="*/ 57 h 58"/>
                <a:gd name="T10" fmla="*/ 0 w 40"/>
                <a:gd name="T11" fmla="*/ 57 h 58"/>
                <a:gd name="T12" fmla="*/ 0 w 40"/>
                <a:gd name="T13" fmla="*/ 57 h 58"/>
                <a:gd name="T14" fmla="*/ 29 w 40"/>
                <a:gd name="T15" fmla="*/ 24 h 58"/>
                <a:gd name="T16" fmla="*/ 29 w 40"/>
                <a:gd name="T17" fmla="*/ 24 h 58"/>
                <a:gd name="T18" fmla="*/ 15 w 40"/>
                <a:gd name="T19" fmla="*/ 58 h 58"/>
                <a:gd name="T20" fmla="*/ 29 w 40"/>
                <a:gd name="T21" fmla="*/ 24 h 58"/>
                <a:gd name="T22" fmla="*/ 29 w 40"/>
                <a:gd name="T23" fmla="*/ 10 h 58"/>
                <a:gd name="T24" fmla="*/ 29 w 40"/>
                <a:gd name="T25" fmla="*/ 10 h 58"/>
                <a:gd name="T26" fmla="*/ 36 w 40"/>
                <a:gd name="T27" fmla="*/ 16 h 58"/>
                <a:gd name="T28" fmla="*/ 29 w 40"/>
                <a:gd name="T29" fmla="*/ 10 h 58"/>
                <a:gd name="T30" fmla="*/ 37 w 40"/>
                <a:gd name="T31" fmla="*/ 0 h 58"/>
                <a:gd name="T32" fmla="*/ 37 w 40"/>
                <a:gd name="T33" fmla="*/ 0 h 58"/>
                <a:gd name="T34" fmla="*/ 38 w 40"/>
                <a:gd name="T35" fmla="*/ 6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13" y="58"/>
                  </a:move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moveTo>
                    <a:pt x="29" y="24"/>
                  </a:moveTo>
                  <a:cubicBezTo>
                    <a:pt x="29" y="24"/>
                    <a:pt x="29" y="24"/>
                    <a:pt x="29" y="24"/>
                  </a:cubicBezTo>
                  <a:cubicBezTo>
                    <a:pt x="40" y="51"/>
                    <a:pt x="28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moveTo>
                    <a:pt x="29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62D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7269215" y="824704"/>
              <a:ext cx="1092995" cy="1121571"/>
            </a:xfrm>
            <a:custGeom>
              <a:avLst/>
              <a:gdLst>
                <a:gd name="T0" fmla="*/ 174 w 343"/>
                <a:gd name="T1" fmla="*/ 0 h 352"/>
                <a:gd name="T2" fmla="*/ 115 w 343"/>
                <a:gd name="T3" fmla="*/ 8 h 352"/>
                <a:gd name="T4" fmla="*/ 51 w 343"/>
                <a:gd name="T5" fmla="*/ 172 h 352"/>
                <a:gd name="T6" fmla="*/ 70 w 343"/>
                <a:gd name="T7" fmla="*/ 352 h 352"/>
                <a:gd name="T8" fmla="*/ 200 w 343"/>
                <a:gd name="T9" fmla="*/ 352 h 352"/>
                <a:gd name="T10" fmla="*/ 228 w 343"/>
                <a:gd name="T11" fmla="*/ 309 h 352"/>
                <a:gd name="T12" fmla="*/ 241 w 343"/>
                <a:gd name="T13" fmla="*/ 312 h 352"/>
                <a:gd name="T14" fmla="*/ 268 w 343"/>
                <a:gd name="T15" fmla="*/ 316 h 352"/>
                <a:gd name="T16" fmla="*/ 294 w 343"/>
                <a:gd name="T17" fmla="*/ 262 h 352"/>
                <a:gd name="T18" fmla="*/ 304 w 343"/>
                <a:gd name="T19" fmla="*/ 249 h 352"/>
                <a:gd name="T20" fmla="*/ 294 w 343"/>
                <a:gd name="T21" fmla="*/ 240 h 352"/>
                <a:gd name="T22" fmla="*/ 307 w 343"/>
                <a:gd name="T23" fmla="*/ 233 h 352"/>
                <a:gd name="T24" fmla="*/ 305 w 343"/>
                <a:gd name="T25" fmla="*/ 212 h 352"/>
                <a:gd name="T26" fmla="*/ 327 w 343"/>
                <a:gd name="T27" fmla="*/ 204 h 352"/>
                <a:gd name="T28" fmla="*/ 328 w 343"/>
                <a:gd name="T29" fmla="*/ 182 h 352"/>
                <a:gd name="T30" fmla="*/ 320 w 343"/>
                <a:gd name="T31" fmla="*/ 173 h 352"/>
                <a:gd name="T32" fmla="*/ 282 w 343"/>
                <a:gd name="T33" fmla="*/ 173 h 352"/>
                <a:gd name="T34" fmla="*/ 261 w 343"/>
                <a:gd name="T35" fmla="*/ 139 h 352"/>
                <a:gd name="T36" fmla="*/ 258 w 343"/>
                <a:gd name="T37" fmla="*/ 138 h 352"/>
                <a:gd name="T38" fmla="*/ 257 w 343"/>
                <a:gd name="T39" fmla="*/ 139 h 352"/>
                <a:gd name="T40" fmla="*/ 248 w 343"/>
                <a:gd name="T41" fmla="*/ 141 h 352"/>
                <a:gd name="T42" fmla="*/ 248 w 343"/>
                <a:gd name="T43" fmla="*/ 141 h 352"/>
                <a:gd name="T44" fmla="*/ 248 w 343"/>
                <a:gd name="T45" fmla="*/ 141 h 352"/>
                <a:gd name="T46" fmla="*/ 227 w 343"/>
                <a:gd name="T47" fmla="*/ 144 h 352"/>
                <a:gd name="T48" fmla="*/ 226 w 343"/>
                <a:gd name="T49" fmla="*/ 144 h 352"/>
                <a:gd name="T50" fmla="*/ 226 w 343"/>
                <a:gd name="T51" fmla="*/ 144 h 352"/>
                <a:gd name="T52" fmla="*/ 226 w 343"/>
                <a:gd name="T53" fmla="*/ 144 h 352"/>
                <a:gd name="T54" fmla="*/ 225 w 343"/>
                <a:gd name="T55" fmla="*/ 144 h 352"/>
                <a:gd name="T56" fmla="*/ 203 w 343"/>
                <a:gd name="T57" fmla="*/ 106 h 352"/>
                <a:gd name="T58" fmla="*/ 204 w 343"/>
                <a:gd name="T59" fmla="*/ 102 h 352"/>
                <a:gd name="T60" fmla="*/ 205 w 343"/>
                <a:gd name="T61" fmla="*/ 101 h 352"/>
                <a:gd name="T62" fmla="*/ 205 w 343"/>
                <a:gd name="T63" fmla="*/ 100 h 352"/>
                <a:gd name="T64" fmla="*/ 197 w 343"/>
                <a:gd name="T65" fmla="*/ 90 h 352"/>
                <a:gd name="T66" fmla="*/ 205 w 343"/>
                <a:gd name="T67" fmla="*/ 82 h 352"/>
                <a:gd name="T68" fmla="*/ 194 w 343"/>
                <a:gd name="T69" fmla="*/ 76 h 352"/>
                <a:gd name="T70" fmla="*/ 196 w 343"/>
                <a:gd name="T71" fmla="*/ 59 h 352"/>
                <a:gd name="T72" fmla="*/ 178 w 343"/>
                <a:gd name="T73" fmla="*/ 53 h 352"/>
                <a:gd name="T74" fmla="*/ 172 w 343"/>
                <a:gd name="T75" fmla="*/ 45 h 352"/>
                <a:gd name="T76" fmla="*/ 177 w 343"/>
                <a:gd name="T77" fmla="*/ 35 h 352"/>
                <a:gd name="T78" fmla="*/ 205 w 343"/>
                <a:gd name="T79" fmla="*/ 3 h 352"/>
                <a:gd name="T80" fmla="*/ 174 w 343"/>
                <a:gd name="T8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352">
                  <a:moveTo>
                    <a:pt x="174" y="0"/>
                  </a:moveTo>
                  <a:cubicBezTo>
                    <a:pt x="156" y="0"/>
                    <a:pt x="137" y="2"/>
                    <a:pt x="115" y="8"/>
                  </a:cubicBezTo>
                  <a:cubicBezTo>
                    <a:pt x="115" y="8"/>
                    <a:pt x="0" y="37"/>
                    <a:pt x="51" y="172"/>
                  </a:cubicBezTo>
                  <a:cubicBezTo>
                    <a:pt x="51" y="172"/>
                    <a:pt x="79" y="259"/>
                    <a:pt x="70" y="352"/>
                  </a:cubicBezTo>
                  <a:cubicBezTo>
                    <a:pt x="200" y="352"/>
                    <a:pt x="200" y="352"/>
                    <a:pt x="200" y="352"/>
                  </a:cubicBezTo>
                  <a:cubicBezTo>
                    <a:pt x="202" y="316"/>
                    <a:pt x="217" y="309"/>
                    <a:pt x="228" y="309"/>
                  </a:cubicBezTo>
                  <a:cubicBezTo>
                    <a:pt x="236" y="309"/>
                    <a:pt x="241" y="312"/>
                    <a:pt x="241" y="312"/>
                  </a:cubicBezTo>
                  <a:cubicBezTo>
                    <a:pt x="241" y="312"/>
                    <a:pt x="254" y="316"/>
                    <a:pt x="268" y="316"/>
                  </a:cubicBezTo>
                  <a:cubicBezTo>
                    <a:pt x="289" y="316"/>
                    <a:pt x="313" y="307"/>
                    <a:pt x="294" y="262"/>
                  </a:cubicBezTo>
                  <a:cubicBezTo>
                    <a:pt x="304" y="249"/>
                    <a:pt x="304" y="249"/>
                    <a:pt x="304" y="249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5" y="212"/>
                    <a:pt x="305" y="212"/>
                    <a:pt x="305" y="212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4"/>
                    <a:pt x="343" y="198"/>
                    <a:pt x="328" y="182"/>
                  </a:cubicBezTo>
                  <a:cubicBezTo>
                    <a:pt x="320" y="173"/>
                    <a:pt x="320" y="173"/>
                    <a:pt x="320" y="173"/>
                  </a:cubicBezTo>
                  <a:cubicBezTo>
                    <a:pt x="282" y="173"/>
                    <a:pt x="282" y="173"/>
                    <a:pt x="282" y="173"/>
                  </a:cubicBezTo>
                  <a:cubicBezTo>
                    <a:pt x="280" y="147"/>
                    <a:pt x="270" y="140"/>
                    <a:pt x="261" y="139"/>
                  </a:cubicBezTo>
                  <a:cubicBezTo>
                    <a:pt x="260" y="139"/>
                    <a:pt x="259" y="138"/>
                    <a:pt x="258" y="138"/>
                  </a:cubicBezTo>
                  <a:cubicBezTo>
                    <a:pt x="258" y="138"/>
                    <a:pt x="257" y="139"/>
                    <a:pt x="257" y="139"/>
                  </a:cubicBezTo>
                  <a:cubicBezTo>
                    <a:pt x="252" y="139"/>
                    <a:pt x="249" y="140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7" y="141"/>
                    <a:pt x="237" y="144"/>
                    <a:pt x="227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5" y="144"/>
                    <a:pt x="225" y="144"/>
                  </a:cubicBezTo>
                  <a:cubicBezTo>
                    <a:pt x="209" y="144"/>
                    <a:pt x="192" y="137"/>
                    <a:pt x="203" y="106"/>
                  </a:cubicBezTo>
                  <a:cubicBezTo>
                    <a:pt x="203" y="105"/>
                    <a:pt x="204" y="103"/>
                    <a:pt x="204" y="102"/>
                  </a:cubicBezTo>
                  <a:cubicBezTo>
                    <a:pt x="204" y="102"/>
                    <a:pt x="204" y="101"/>
                    <a:pt x="205" y="101"/>
                  </a:cubicBezTo>
                  <a:cubicBezTo>
                    <a:pt x="205" y="101"/>
                    <a:pt x="205" y="100"/>
                    <a:pt x="205" y="100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194" y="76"/>
                    <a:pt x="194" y="76"/>
                    <a:pt x="194" y="76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2" y="50"/>
                    <a:pt x="172" y="45"/>
                  </a:cubicBezTo>
                  <a:cubicBezTo>
                    <a:pt x="172" y="42"/>
                    <a:pt x="173" y="39"/>
                    <a:pt x="177" y="3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195" y="1"/>
                    <a:pt x="185" y="0"/>
                    <a:pt x="174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7817306" y="834264"/>
              <a:ext cx="471613" cy="541667"/>
            </a:xfrm>
            <a:custGeom>
              <a:avLst/>
              <a:gdLst>
                <a:gd name="T0" fmla="*/ 33 w 148"/>
                <a:gd name="T1" fmla="*/ 0 h 170"/>
                <a:gd name="T2" fmla="*/ 33 w 148"/>
                <a:gd name="T3" fmla="*/ 0 h 170"/>
                <a:gd name="T4" fmla="*/ 33 w 148"/>
                <a:gd name="T5" fmla="*/ 0 h 170"/>
                <a:gd name="T6" fmla="*/ 5 w 148"/>
                <a:gd name="T7" fmla="*/ 32 h 170"/>
                <a:gd name="T8" fmla="*/ 0 w 148"/>
                <a:gd name="T9" fmla="*/ 42 h 170"/>
                <a:gd name="T10" fmla="*/ 6 w 148"/>
                <a:gd name="T11" fmla="*/ 50 h 170"/>
                <a:gd name="T12" fmla="*/ 24 w 148"/>
                <a:gd name="T13" fmla="*/ 56 h 170"/>
                <a:gd name="T14" fmla="*/ 22 w 148"/>
                <a:gd name="T15" fmla="*/ 73 h 170"/>
                <a:gd name="T16" fmla="*/ 33 w 148"/>
                <a:gd name="T17" fmla="*/ 79 h 170"/>
                <a:gd name="T18" fmla="*/ 25 w 148"/>
                <a:gd name="T19" fmla="*/ 87 h 170"/>
                <a:gd name="T20" fmla="*/ 33 w 148"/>
                <a:gd name="T21" fmla="*/ 97 h 170"/>
                <a:gd name="T22" fmla="*/ 33 w 148"/>
                <a:gd name="T23" fmla="*/ 97 h 170"/>
                <a:gd name="T24" fmla="*/ 33 w 148"/>
                <a:gd name="T25" fmla="*/ 98 h 170"/>
                <a:gd name="T26" fmla="*/ 32 w 148"/>
                <a:gd name="T27" fmla="*/ 99 h 170"/>
                <a:gd name="T28" fmla="*/ 31 w 148"/>
                <a:gd name="T29" fmla="*/ 103 h 170"/>
                <a:gd name="T30" fmla="*/ 53 w 148"/>
                <a:gd name="T31" fmla="*/ 141 h 170"/>
                <a:gd name="T32" fmla="*/ 54 w 148"/>
                <a:gd name="T33" fmla="*/ 141 h 170"/>
                <a:gd name="T34" fmla="*/ 55 w 148"/>
                <a:gd name="T35" fmla="*/ 141 h 170"/>
                <a:gd name="T36" fmla="*/ 76 w 148"/>
                <a:gd name="T37" fmla="*/ 138 h 170"/>
                <a:gd name="T38" fmla="*/ 76 w 148"/>
                <a:gd name="T39" fmla="*/ 138 h 170"/>
                <a:gd name="T40" fmla="*/ 76 w 148"/>
                <a:gd name="T41" fmla="*/ 138 h 170"/>
                <a:gd name="T42" fmla="*/ 85 w 148"/>
                <a:gd name="T43" fmla="*/ 136 h 170"/>
                <a:gd name="T44" fmla="*/ 86 w 148"/>
                <a:gd name="T45" fmla="*/ 135 h 170"/>
                <a:gd name="T46" fmla="*/ 86 w 148"/>
                <a:gd name="T47" fmla="*/ 135 h 170"/>
                <a:gd name="T48" fmla="*/ 86 w 148"/>
                <a:gd name="T49" fmla="*/ 135 h 170"/>
                <a:gd name="T50" fmla="*/ 89 w 148"/>
                <a:gd name="T51" fmla="*/ 136 h 170"/>
                <a:gd name="T52" fmla="*/ 110 w 148"/>
                <a:gd name="T53" fmla="*/ 170 h 170"/>
                <a:gd name="T54" fmla="*/ 148 w 148"/>
                <a:gd name="T55" fmla="*/ 170 h 170"/>
                <a:gd name="T56" fmla="*/ 121 w 148"/>
                <a:gd name="T57" fmla="*/ 138 h 170"/>
                <a:gd name="T58" fmla="*/ 120 w 148"/>
                <a:gd name="T59" fmla="*/ 132 h 170"/>
                <a:gd name="T60" fmla="*/ 129 w 148"/>
                <a:gd name="T61" fmla="*/ 111 h 170"/>
                <a:gd name="T62" fmla="*/ 33 w 148"/>
                <a:gd name="T6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170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47"/>
                    <a:pt x="6" y="50"/>
                    <a:pt x="6" y="50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8"/>
                    <a:pt x="33" y="98"/>
                  </a:cubicBezTo>
                  <a:cubicBezTo>
                    <a:pt x="32" y="98"/>
                    <a:pt x="32" y="99"/>
                    <a:pt x="32" y="99"/>
                  </a:cubicBezTo>
                  <a:cubicBezTo>
                    <a:pt x="32" y="100"/>
                    <a:pt x="31" y="102"/>
                    <a:pt x="31" y="103"/>
                  </a:cubicBezTo>
                  <a:cubicBezTo>
                    <a:pt x="20" y="134"/>
                    <a:pt x="37" y="141"/>
                    <a:pt x="53" y="141"/>
                  </a:cubicBez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cubicBezTo>
                    <a:pt x="85" y="136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98" y="137"/>
                    <a:pt x="108" y="144"/>
                    <a:pt x="110" y="170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0" y="136"/>
                    <a:pt x="120" y="132"/>
                  </a:cubicBezTo>
                  <a:cubicBezTo>
                    <a:pt x="120" y="127"/>
                    <a:pt x="121" y="120"/>
                    <a:pt x="129" y="111"/>
                  </a:cubicBezTo>
                  <a:cubicBezTo>
                    <a:pt x="129" y="111"/>
                    <a:pt x="123" y="17"/>
                    <a:pt x="33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7817306" y="834264"/>
              <a:ext cx="283605" cy="449265"/>
            </a:xfrm>
            <a:custGeom>
              <a:avLst/>
              <a:gdLst>
                <a:gd name="T0" fmla="*/ 53 w 89"/>
                <a:gd name="T1" fmla="*/ 141 h 141"/>
                <a:gd name="T2" fmla="*/ 54 w 89"/>
                <a:gd name="T3" fmla="*/ 141 h 141"/>
                <a:gd name="T4" fmla="*/ 54 w 89"/>
                <a:gd name="T5" fmla="*/ 141 h 141"/>
                <a:gd name="T6" fmla="*/ 53 w 89"/>
                <a:gd name="T7" fmla="*/ 141 h 141"/>
                <a:gd name="T8" fmla="*/ 76 w 89"/>
                <a:gd name="T9" fmla="*/ 138 h 141"/>
                <a:gd name="T10" fmla="*/ 55 w 89"/>
                <a:gd name="T11" fmla="*/ 141 h 141"/>
                <a:gd name="T12" fmla="*/ 76 w 89"/>
                <a:gd name="T13" fmla="*/ 138 h 141"/>
                <a:gd name="T14" fmla="*/ 85 w 89"/>
                <a:gd name="T15" fmla="*/ 136 h 141"/>
                <a:gd name="T16" fmla="*/ 76 w 89"/>
                <a:gd name="T17" fmla="*/ 138 h 141"/>
                <a:gd name="T18" fmla="*/ 85 w 89"/>
                <a:gd name="T19" fmla="*/ 136 h 141"/>
                <a:gd name="T20" fmla="*/ 86 w 89"/>
                <a:gd name="T21" fmla="*/ 135 h 141"/>
                <a:gd name="T22" fmla="*/ 86 w 89"/>
                <a:gd name="T23" fmla="*/ 135 h 141"/>
                <a:gd name="T24" fmla="*/ 89 w 89"/>
                <a:gd name="T25" fmla="*/ 136 h 141"/>
                <a:gd name="T26" fmla="*/ 86 w 89"/>
                <a:gd name="T27" fmla="*/ 135 h 141"/>
                <a:gd name="T28" fmla="*/ 32 w 89"/>
                <a:gd name="T29" fmla="*/ 99 h 141"/>
                <a:gd name="T30" fmla="*/ 31 w 89"/>
                <a:gd name="T31" fmla="*/ 103 h 141"/>
                <a:gd name="T32" fmla="*/ 32 w 89"/>
                <a:gd name="T33" fmla="*/ 99 h 141"/>
                <a:gd name="T34" fmla="*/ 33 w 89"/>
                <a:gd name="T35" fmla="*/ 97 h 141"/>
                <a:gd name="T36" fmla="*/ 33 w 89"/>
                <a:gd name="T37" fmla="*/ 98 h 141"/>
                <a:gd name="T38" fmla="*/ 33 w 89"/>
                <a:gd name="T39" fmla="*/ 97 h 141"/>
                <a:gd name="T40" fmla="*/ 33 w 89"/>
                <a:gd name="T41" fmla="*/ 97 h 141"/>
                <a:gd name="T42" fmla="*/ 33 w 89"/>
                <a:gd name="T43" fmla="*/ 79 h 141"/>
                <a:gd name="T44" fmla="*/ 25 w 89"/>
                <a:gd name="T45" fmla="*/ 87 h 141"/>
                <a:gd name="T46" fmla="*/ 33 w 89"/>
                <a:gd name="T47" fmla="*/ 79 h 141"/>
                <a:gd name="T48" fmla="*/ 24 w 89"/>
                <a:gd name="T49" fmla="*/ 56 h 141"/>
                <a:gd name="T50" fmla="*/ 22 w 89"/>
                <a:gd name="T51" fmla="*/ 73 h 141"/>
                <a:gd name="T52" fmla="*/ 24 w 89"/>
                <a:gd name="T53" fmla="*/ 56 h 141"/>
                <a:gd name="T54" fmla="*/ 33 w 89"/>
                <a:gd name="T55" fmla="*/ 0 h 141"/>
                <a:gd name="T56" fmla="*/ 5 w 89"/>
                <a:gd name="T57" fmla="*/ 32 h 141"/>
                <a:gd name="T58" fmla="*/ 0 w 89"/>
                <a:gd name="T59" fmla="*/ 42 h 141"/>
                <a:gd name="T60" fmla="*/ 5 w 89"/>
                <a:gd name="T61" fmla="*/ 32 h 141"/>
                <a:gd name="T62" fmla="*/ 33 w 89"/>
                <a:gd name="T63" fmla="*/ 0 h 141"/>
                <a:gd name="T64" fmla="*/ 33 w 89"/>
                <a:gd name="T6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41">
                  <a:moveTo>
                    <a:pt x="53" y="141"/>
                  </a:move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141"/>
                    <a:pt x="53" y="141"/>
                    <a:pt x="53" y="141"/>
                  </a:cubicBezTo>
                  <a:moveTo>
                    <a:pt x="76" y="138"/>
                  </a:moveTo>
                  <a:cubicBezTo>
                    <a:pt x="75" y="138"/>
                    <a:pt x="65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moveTo>
                    <a:pt x="85" y="136"/>
                  </a:moveTo>
                  <a:cubicBezTo>
                    <a:pt x="80" y="136"/>
                    <a:pt x="77" y="137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moveTo>
                    <a:pt x="86" y="135"/>
                  </a:move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88" y="136"/>
                    <a:pt x="87" y="135"/>
                    <a:pt x="86" y="135"/>
                  </a:cubicBezTo>
                  <a:moveTo>
                    <a:pt x="32" y="99"/>
                  </a:moveTo>
                  <a:cubicBezTo>
                    <a:pt x="32" y="100"/>
                    <a:pt x="31" y="102"/>
                    <a:pt x="31" y="103"/>
                  </a:cubicBezTo>
                  <a:cubicBezTo>
                    <a:pt x="31" y="102"/>
                    <a:pt x="32" y="100"/>
                    <a:pt x="32" y="99"/>
                  </a:cubicBezTo>
                  <a:moveTo>
                    <a:pt x="33" y="97"/>
                  </a:moveTo>
                  <a:cubicBezTo>
                    <a:pt x="33" y="97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moveTo>
                    <a:pt x="33" y="7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33" y="79"/>
                    <a:pt x="33" y="79"/>
                    <a:pt x="33" y="79"/>
                  </a:cubicBezTo>
                  <a:moveTo>
                    <a:pt x="24" y="56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24" y="56"/>
                    <a:pt x="24" y="56"/>
                    <a:pt x="24" y="56"/>
                  </a:cubicBezTo>
                  <a:moveTo>
                    <a:pt x="33" y="0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39"/>
                    <a:pt x="1" y="36"/>
                    <a:pt x="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7549633" y="1019067"/>
              <a:ext cx="181635" cy="210295"/>
            </a:xfrm>
            <a:custGeom>
              <a:avLst/>
              <a:gdLst>
                <a:gd name="T0" fmla="*/ 0 w 57"/>
                <a:gd name="T1" fmla="*/ 17 h 66"/>
                <a:gd name="T2" fmla="*/ 0 w 57"/>
                <a:gd name="T3" fmla="*/ 49 h 66"/>
                <a:gd name="T4" fmla="*/ 28 w 57"/>
                <a:gd name="T5" fmla="*/ 66 h 66"/>
                <a:gd name="T6" fmla="*/ 57 w 57"/>
                <a:gd name="T7" fmla="*/ 49 h 66"/>
                <a:gd name="T8" fmla="*/ 57 w 57"/>
                <a:gd name="T9" fmla="*/ 17 h 66"/>
                <a:gd name="T10" fmla="*/ 28 w 57"/>
                <a:gd name="T11" fmla="*/ 0 h 66"/>
                <a:gd name="T12" fmla="*/ 0 w 57"/>
                <a:gd name="T13" fmla="*/ 17 h 66"/>
                <a:gd name="T14" fmla="*/ 50 w 57"/>
                <a:gd name="T15" fmla="*/ 45 h 66"/>
                <a:gd name="T16" fmla="*/ 32 w 57"/>
                <a:gd name="T17" fmla="*/ 56 h 66"/>
                <a:gd name="T18" fmla="*/ 32 w 57"/>
                <a:gd name="T19" fmla="*/ 10 h 66"/>
                <a:gd name="T20" fmla="*/ 50 w 57"/>
                <a:gd name="T21" fmla="*/ 21 h 66"/>
                <a:gd name="T22" fmla="*/ 50 w 57"/>
                <a:gd name="T23" fmla="*/ 45 h 66"/>
                <a:gd name="T24" fmla="*/ 7 w 57"/>
                <a:gd name="T25" fmla="*/ 21 h 66"/>
                <a:gd name="T26" fmla="*/ 25 w 57"/>
                <a:gd name="T27" fmla="*/ 10 h 66"/>
                <a:gd name="T28" fmla="*/ 25 w 57"/>
                <a:gd name="T29" fmla="*/ 56 h 66"/>
                <a:gd name="T30" fmla="*/ 7 w 57"/>
                <a:gd name="T31" fmla="*/ 45 h 66"/>
                <a:gd name="T32" fmla="*/ 7 w 57"/>
                <a:gd name="T33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66">
                  <a:moveTo>
                    <a:pt x="0" y="17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17"/>
                  </a:lnTo>
                  <a:close/>
                  <a:moveTo>
                    <a:pt x="50" y="45"/>
                  </a:moveTo>
                  <a:cubicBezTo>
                    <a:pt x="48" y="47"/>
                    <a:pt x="37" y="52"/>
                    <a:pt x="32" y="56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7" y="13"/>
                    <a:pt x="48" y="19"/>
                    <a:pt x="50" y="21"/>
                  </a:cubicBezTo>
                  <a:lnTo>
                    <a:pt x="50" y="45"/>
                  </a:lnTo>
                  <a:close/>
                  <a:moveTo>
                    <a:pt x="7" y="21"/>
                  </a:moveTo>
                  <a:cubicBezTo>
                    <a:pt x="9" y="19"/>
                    <a:pt x="19" y="14"/>
                    <a:pt x="25" y="10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19" y="52"/>
                    <a:pt x="9" y="47"/>
                    <a:pt x="7" y="45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 userDrawn="1"/>
          </p:nvSpPr>
          <p:spPr bwMode="auto">
            <a:xfrm>
              <a:off x="6231078" y="802401"/>
              <a:ext cx="398322" cy="430148"/>
            </a:xfrm>
            <a:custGeom>
              <a:avLst/>
              <a:gdLst>
                <a:gd name="T0" fmla="*/ 121108 w 398383"/>
                <a:gd name="T1" fmla="*/ 258152 h 430254"/>
                <a:gd name="T2" fmla="*/ 121108 w 398383"/>
                <a:gd name="T3" fmla="*/ 232656 h 430254"/>
                <a:gd name="T4" fmla="*/ 270900 w 398383"/>
                <a:gd name="T5" fmla="*/ 232656 h 430254"/>
                <a:gd name="T6" fmla="*/ 270900 w 398383"/>
                <a:gd name="T7" fmla="*/ 258152 h 430254"/>
                <a:gd name="T8" fmla="*/ 121108 w 398383"/>
                <a:gd name="T9" fmla="*/ 258152 h 430254"/>
                <a:gd name="T10" fmla="*/ 121108 w 398383"/>
                <a:gd name="T11" fmla="*/ 188037 h 430254"/>
                <a:gd name="T12" fmla="*/ 121108 w 398383"/>
                <a:gd name="T13" fmla="*/ 159353 h 430254"/>
                <a:gd name="T14" fmla="*/ 270900 w 398383"/>
                <a:gd name="T15" fmla="*/ 159353 h 430254"/>
                <a:gd name="T16" fmla="*/ 270900 w 398383"/>
                <a:gd name="T17" fmla="*/ 188037 h 430254"/>
                <a:gd name="T18" fmla="*/ 121108 w 398383"/>
                <a:gd name="T19" fmla="*/ 188037 h 430254"/>
                <a:gd name="T20" fmla="*/ 121108 w 398383"/>
                <a:gd name="T21" fmla="*/ 114734 h 430254"/>
                <a:gd name="T22" fmla="*/ 121108 w 398383"/>
                <a:gd name="T23" fmla="*/ 89238 h 430254"/>
                <a:gd name="T24" fmla="*/ 270900 w 398383"/>
                <a:gd name="T25" fmla="*/ 89238 h 430254"/>
                <a:gd name="T26" fmla="*/ 270900 w 398383"/>
                <a:gd name="T27" fmla="*/ 114734 h 430254"/>
                <a:gd name="T28" fmla="*/ 121108 w 398383"/>
                <a:gd name="T29" fmla="*/ 114734 h 430254"/>
                <a:gd name="T30" fmla="*/ 299584 w 398383"/>
                <a:gd name="T31" fmla="*/ 0 h 430254"/>
                <a:gd name="T32" fmla="*/ 98799 w 398383"/>
                <a:gd name="T33" fmla="*/ 0 h 430254"/>
                <a:gd name="T34" fmla="*/ 0 w 398383"/>
                <a:gd name="T35" fmla="*/ 172101 h 430254"/>
                <a:gd name="T36" fmla="*/ 98799 w 398383"/>
                <a:gd name="T37" fmla="*/ 344203 h 430254"/>
                <a:gd name="T38" fmla="*/ 229469 w 398383"/>
                <a:gd name="T39" fmla="*/ 344203 h 430254"/>
                <a:gd name="T40" fmla="*/ 347390 w 398383"/>
                <a:gd name="T41" fmla="*/ 430254 h 430254"/>
                <a:gd name="T42" fmla="*/ 328268 w 398383"/>
                <a:gd name="T43" fmla="*/ 293210 h 430254"/>
                <a:gd name="T44" fmla="*/ 398383 w 398383"/>
                <a:gd name="T45" fmla="*/ 172101 h 430254"/>
                <a:gd name="T46" fmla="*/ 299584 w 398383"/>
                <a:gd name="T47" fmla="*/ 0 h 430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8383" h="430254">
                  <a:moveTo>
                    <a:pt x="121108" y="258152"/>
                  </a:moveTo>
                  <a:lnTo>
                    <a:pt x="121108" y="232656"/>
                  </a:lnTo>
                  <a:lnTo>
                    <a:pt x="270900" y="232656"/>
                  </a:lnTo>
                  <a:lnTo>
                    <a:pt x="270900" y="258152"/>
                  </a:lnTo>
                  <a:lnTo>
                    <a:pt x="121108" y="258152"/>
                  </a:lnTo>
                  <a:moveTo>
                    <a:pt x="121108" y="188037"/>
                  </a:moveTo>
                  <a:lnTo>
                    <a:pt x="121108" y="159353"/>
                  </a:lnTo>
                  <a:lnTo>
                    <a:pt x="270900" y="159353"/>
                  </a:lnTo>
                  <a:lnTo>
                    <a:pt x="270900" y="188037"/>
                  </a:lnTo>
                  <a:lnTo>
                    <a:pt x="121108" y="188037"/>
                  </a:lnTo>
                  <a:moveTo>
                    <a:pt x="121108" y="114734"/>
                  </a:moveTo>
                  <a:lnTo>
                    <a:pt x="121108" y="89238"/>
                  </a:lnTo>
                  <a:lnTo>
                    <a:pt x="270900" y="89238"/>
                  </a:lnTo>
                  <a:lnTo>
                    <a:pt x="270900" y="114734"/>
                  </a:lnTo>
                  <a:lnTo>
                    <a:pt x="121108" y="114734"/>
                  </a:lnTo>
                  <a:moveTo>
                    <a:pt x="299584" y="0"/>
                  </a:moveTo>
                  <a:lnTo>
                    <a:pt x="98799" y="0"/>
                  </a:lnTo>
                  <a:lnTo>
                    <a:pt x="0" y="172101"/>
                  </a:lnTo>
                  <a:lnTo>
                    <a:pt x="98799" y="344203"/>
                  </a:lnTo>
                  <a:lnTo>
                    <a:pt x="229469" y="344203"/>
                  </a:lnTo>
                  <a:lnTo>
                    <a:pt x="347390" y="430254"/>
                  </a:lnTo>
                  <a:lnTo>
                    <a:pt x="328268" y="293210"/>
                  </a:lnTo>
                  <a:lnTo>
                    <a:pt x="398383" y="172101"/>
                  </a:lnTo>
                  <a:lnTo>
                    <a:pt x="299584" y="0"/>
                  </a:ln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7900907" y="463906"/>
              <a:ext cx="729725" cy="914462"/>
            </a:xfrm>
            <a:custGeom>
              <a:avLst/>
              <a:gdLst>
                <a:gd name="T0" fmla="*/ 104 w 229"/>
                <a:gd name="T1" fmla="*/ 0 h 287"/>
                <a:gd name="T2" fmla="*/ 0 w 229"/>
                <a:gd name="T3" fmla="*/ 94 h 287"/>
                <a:gd name="T4" fmla="*/ 7 w 229"/>
                <a:gd name="T5" fmla="*/ 115 h 287"/>
                <a:gd name="T6" fmla="*/ 6 w 229"/>
                <a:gd name="T7" fmla="*/ 117 h 287"/>
                <a:gd name="T8" fmla="*/ 102 w 229"/>
                <a:gd name="T9" fmla="*/ 228 h 287"/>
                <a:gd name="T10" fmla="*/ 102 w 229"/>
                <a:gd name="T11" fmla="*/ 228 h 287"/>
                <a:gd name="T12" fmla="*/ 102 w 229"/>
                <a:gd name="T13" fmla="*/ 228 h 287"/>
                <a:gd name="T14" fmla="*/ 93 w 229"/>
                <a:gd name="T15" fmla="*/ 249 h 287"/>
                <a:gd name="T16" fmla="*/ 94 w 229"/>
                <a:gd name="T17" fmla="*/ 255 h 287"/>
                <a:gd name="T18" fmla="*/ 121 w 229"/>
                <a:gd name="T19" fmla="*/ 287 h 287"/>
                <a:gd name="T20" fmla="*/ 188 w 229"/>
                <a:gd name="T21" fmla="*/ 287 h 287"/>
                <a:gd name="T22" fmla="*/ 204 w 229"/>
                <a:gd name="T23" fmla="*/ 141 h 287"/>
                <a:gd name="T24" fmla="*/ 183 w 229"/>
                <a:gd name="T25" fmla="*/ 22 h 287"/>
                <a:gd name="T26" fmla="*/ 162 w 229"/>
                <a:gd name="T27" fmla="*/ 37 h 287"/>
                <a:gd name="T28" fmla="*/ 166 w 229"/>
                <a:gd name="T29" fmla="*/ 12 h 287"/>
                <a:gd name="T30" fmla="*/ 152 w 229"/>
                <a:gd name="T31" fmla="*/ 7 h 287"/>
                <a:gd name="T32" fmla="*/ 104 w 229"/>
                <a:gd name="T3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" h="287">
                  <a:moveTo>
                    <a:pt x="104" y="0"/>
                  </a:moveTo>
                  <a:cubicBezTo>
                    <a:pt x="6" y="0"/>
                    <a:pt x="0" y="94"/>
                    <a:pt x="0" y="94"/>
                  </a:cubicBezTo>
                  <a:cubicBezTo>
                    <a:pt x="12" y="106"/>
                    <a:pt x="7" y="115"/>
                    <a:pt x="7" y="115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96" y="134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94" y="237"/>
                    <a:pt x="93" y="244"/>
                    <a:pt x="93" y="249"/>
                  </a:cubicBezTo>
                  <a:cubicBezTo>
                    <a:pt x="93" y="253"/>
                    <a:pt x="94" y="255"/>
                    <a:pt x="94" y="255"/>
                  </a:cubicBezTo>
                  <a:cubicBezTo>
                    <a:pt x="121" y="287"/>
                    <a:pt x="121" y="287"/>
                    <a:pt x="121" y="287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1" y="211"/>
                    <a:pt x="204" y="141"/>
                    <a:pt x="204" y="141"/>
                  </a:cubicBezTo>
                  <a:cubicBezTo>
                    <a:pt x="229" y="75"/>
                    <a:pt x="205" y="40"/>
                    <a:pt x="183" y="22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58" y="8"/>
                    <a:pt x="152" y="7"/>
                    <a:pt x="152" y="7"/>
                  </a:cubicBezTo>
                  <a:cubicBezTo>
                    <a:pt x="134" y="2"/>
                    <a:pt x="118" y="0"/>
                    <a:pt x="104" y="0"/>
                  </a:cubicBez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8199695" y="1187941"/>
              <a:ext cx="28679" cy="66912"/>
            </a:xfrm>
            <a:custGeom>
              <a:avLst/>
              <a:gdLst>
                <a:gd name="T0" fmla="*/ 9 w 9"/>
                <a:gd name="T1" fmla="*/ 0 h 21"/>
                <a:gd name="T2" fmla="*/ 0 w 9"/>
                <a:gd name="T3" fmla="*/ 21 h 21"/>
                <a:gd name="T4" fmla="*/ 9 w 9"/>
                <a:gd name="T5" fmla="*/ 0 h 21"/>
                <a:gd name="T6" fmla="*/ 9 w 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1" y="9"/>
                    <a:pt x="0" y="16"/>
                    <a:pt x="0" y="21"/>
                  </a:cubicBezTo>
                  <a:cubicBezTo>
                    <a:pt x="0" y="16"/>
                    <a:pt x="1" y="9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/>
            <p:cNvSpPr>
              <a:spLocks noEditPoints="1"/>
            </p:cNvSpPr>
            <p:nvPr userDrawn="1"/>
          </p:nvSpPr>
          <p:spPr bwMode="auto">
            <a:xfrm>
              <a:off x="8366896" y="157274"/>
              <a:ext cx="398322" cy="379167"/>
            </a:xfrm>
            <a:custGeom>
              <a:avLst/>
              <a:gdLst>
                <a:gd name="T0" fmla="*/ 39 w 125"/>
                <a:gd name="T1" fmla="*/ 80 h 119"/>
                <a:gd name="T2" fmla="*/ 39 w 125"/>
                <a:gd name="T3" fmla="*/ 72 h 119"/>
                <a:gd name="T4" fmla="*/ 86 w 125"/>
                <a:gd name="T5" fmla="*/ 72 h 119"/>
                <a:gd name="T6" fmla="*/ 86 w 125"/>
                <a:gd name="T7" fmla="*/ 80 h 119"/>
                <a:gd name="T8" fmla="*/ 39 w 125"/>
                <a:gd name="T9" fmla="*/ 80 h 119"/>
                <a:gd name="T10" fmla="*/ 39 w 125"/>
                <a:gd name="T11" fmla="*/ 58 h 119"/>
                <a:gd name="T12" fmla="*/ 39 w 125"/>
                <a:gd name="T13" fmla="*/ 49 h 119"/>
                <a:gd name="T14" fmla="*/ 86 w 125"/>
                <a:gd name="T15" fmla="*/ 49 h 119"/>
                <a:gd name="T16" fmla="*/ 86 w 125"/>
                <a:gd name="T17" fmla="*/ 58 h 119"/>
                <a:gd name="T18" fmla="*/ 39 w 125"/>
                <a:gd name="T19" fmla="*/ 58 h 119"/>
                <a:gd name="T20" fmla="*/ 39 w 125"/>
                <a:gd name="T21" fmla="*/ 35 h 119"/>
                <a:gd name="T22" fmla="*/ 39 w 125"/>
                <a:gd name="T23" fmla="*/ 27 h 119"/>
                <a:gd name="T24" fmla="*/ 86 w 125"/>
                <a:gd name="T25" fmla="*/ 27 h 119"/>
                <a:gd name="T26" fmla="*/ 86 w 125"/>
                <a:gd name="T27" fmla="*/ 35 h 119"/>
                <a:gd name="T28" fmla="*/ 39 w 125"/>
                <a:gd name="T29" fmla="*/ 35 h 119"/>
                <a:gd name="T30" fmla="*/ 93 w 125"/>
                <a:gd name="T31" fmla="*/ 0 h 119"/>
                <a:gd name="T32" fmla="*/ 31 w 125"/>
                <a:gd name="T33" fmla="*/ 0 h 119"/>
                <a:gd name="T34" fmla="*/ 0 w 125"/>
                <a:gd name="T35" fmla="*/ 54 h 119"/>
                <a:gd name="T36" fmla="*/ 21 w 125"/>
                <a:gd name="T37" fmla="*/ 91 h 119"/>
                <a:gd name="T38" fmla="*/ 19 w 125"/>
                <a:gd name="T39" fmla="*/ 109 h 119"/>
                <a:gd name="T40" fmla="*/ 36 w 125"/>
                <a:gd name="T41" fmla="*/ 119 h 119"/>
                <a:gd name="T42" fmla="*/ 36 w 125"/>
                <a:gd name="T43" fmla="*/ 119 h 119"/>
                <a:gd name="T44" fmla="*/ 36 w 125"/>
                <a:gd name="T45" fmla="*/ 119 h 119"/>
                <a:gd name="T46" fmla="*/ 52 w 125"/>
                <a:gd name="T47" fmla="*/ 108 h 119"/>
                <a:gd name="T48" fmla="*/ 93 w 125"/>
                <a:gd name="T49" fmla="*/ 108 h 119"/>
                <a:gd name="T50" fmla="*/ 125 w 125"/>
                <a:gd name="T51" fmla="*/ 54 h 119"/>
                <a:gd name="T52" fmla="*/ 93 w 125"/>
                <a:gd name="T5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19">
                  <a:moveTo>
                    <a:pt x="39" y="80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39" y="80"/>
                    <a:pt x="39" y="80"/>
                    <a:pt x="39" y="80"/>
                  </a:cubicBezTo>
                  <a:moveTo>
                    <a:pt x="39" y="58"/>
                  </a:moveTo>
                  <a:cubicBezTo>
                    <a:pt x="39" y="49"/>
                    <a:pt x="39" y="49"/>
                    <a:pt x="39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39" y="58"/>
                    <a:pt x="39" y="58"/>
                    <a:pt x="39" y="58"/>
                  </a:cubicBezTo>
                  <a:moveTo>
                    <a:pt x="39" y="35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39" y="35"/>
                    <a:pt x="39" y="35"/>
                    <a:pt x="39" y="35"/>
                  </a:cubicBezTo>
                  <a:moveTo>
                    <a:pt x="9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4" y="112"/>
                    <a:pt x="30" y="115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8414694" y="504578"/>
              <a:ext cx="66918" cy="79656"/>
            </a:xfrm>
            <a:custGeom>
              <a:avLst/>
              <a:gdLst>
                <a:gd name="T0" fmla="*/ 4 w 21"/>
                <a:gd name="T1" fmla="*/ 0 h 25"/>
                <a:gd name="T2" fmla="*/ 4 w 21"/>
                <a:gd name="T3" fmla="*/ 0 h 25"/>
                <a:gd name="T4" fmla="*/ 4 w 21"/>
                <a:gd name="T5" fmla="*/ 0 h 25"/>
                <a:gd name="T6" fmla="*/ 0 w 21"/>
                <a:gd name="T7" fmla="*/ 25 h 25"/>
                <a:gd name="T8" fmla="*/ 21 w 21"/>
                <a:gd name="T9" fmla="*/ 10 h 25"/>
                <a:gd name="T10" fmla="*/ 4 w 21"/>
                <a:gd name="T11" fmla="*/ 0 h 25"/>
                <a:gd name="T12" fmla="*/ 4 w 21"/>
                <a:gd name="T13" fmla="*/ 0 h 25"/>
                <a:gd name="T14" fmla="*/ 4 w 2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5" y="6"/>
                    <a:pt x="9" y="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  <a:close/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8432315" y="499704"/>
              <a:ext cx="54172" cy="31862"/>
            </a:xfrm>
            <a:custGeom>
              <a:avLst/>
              <a:gdLst>
                <a:gd name="T0" fmla="*/ 0 w 17"/>
                <a:gd name="T1" fmla="*/ 0 h 10"/>
                <a:gd name="T2" fmla="*/ 0 w 17"/>
                <a:gd name="T3" fmla="*/ 0 h 10"/>
                <a:gd name="T4" fmla="*/ 17 w 17"/>
                <a:gd name="T5" fmla="*/ 10 h 10"/>
                <a:gd name="T6" fmla="*/ 17 w 17"/>
                <a:gd name="T7" fmla="*/ 10 h 10"/>
                <a:gd name="T8" fmla="*/ 0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1" y="6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1" y="6"/>
                    <a:pt x="5" y="3"/>
                    <a:pt x="0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auto">
            <a:xfrm>
              <a:off x="6157100" y="1299460"/>
              <a:ext cx="312285" cy="165686"/>
            </a:xfrm>
            <a:custGeom>
              <a:avLst/>
              <a:gdLst>
                <a:gd name="T0" fmla="*/ 54 w 98"/>
                <a:gd name="T1" fmla="*/ 52 h 52"/>
                <a:gd name="T2" fmla="*/ 98 w 98"/>
                <a:gd name="T3" fmla="*/ 26 h 52"/>
                <a:gd name="T4" fmla="*/ 54 w 98"/>
                <a:gd name="T5" fmla="*/ 0 h 52"/>
                <a:gd name="T6" fmla="*/ 54 w 98"/>
                <a:gd name="T7" fmla="*/ 15 h 52"/>
                <a:gd name="T8" fmla="*/ 0 w 98"/>
                <a:gd name="T9" fmla="*/ 15 h 52"/>
                <a:gd name="T10" fmla="*/ 0 w 98"/>
                <a:gd name="T11" fmla="*/ 36 h 52"/>
                <a:gd name="T12" fmla="*/ 54 w 98"/>
                <a:gd name="T13" fmla="*/ 36 h 52"/>
                <a:gd name="T14" fmla="*/ 54 w 98"/>
                <a:gd name="T15" fmla="*/ 52 h 52"/>
                <a:gd name="T16" fmla="*/ 7 w 98"/>
                <a:gd name="T17" fmla="*/ 30 h 52"/>
                <a:gd name="T18" fmla="*/ 7 w 98"/>
                <a:gd name="T19" fmla="*/ 22 h 52"/>
                <a:gd name="T20" fmla="*/ 61 w 98"/>
                <a:gd name="T21" fmla="*/ 22 h 52"/>
                <a:gd name="T22" fmla="*/ 61 w 98"/>
                <a:gd name="T23" fmla="*/ 11 h 52"/>
                <a:gd name="T24" fmla="*/ 86 w 98"/>
                <a:gd name="T25" fmla="*/ 26 h 52"/>
                <a:gd name="T26" fmla="*/ 61 w 98"/>
                <a:gd name="T27" fmla="*/ 40 h 52"/>
                <a:gd name="T28" fmla="*/ 61 w 98"/>
                <a:gd name="T29" fmla="*/ 30 h 52"/>
                <a:gd name="T30" fmla="*/ 7 w 98"/>
                <a:gd name="T31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52">
                  <a:moveTo>
                    <a:pt x="54" y="52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11"/>
                    <a:pt x="54" y="15"/>
                  </a:cubicBezTo>
                  <a:cubicBezTo>
                    <a:pt x="48" y="15"/>
                    <a:pt x="0" y="15"/>
                    <a:pt x="0" y="1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48" y="36"/>
                    <a:pt x="54" y="36"/>
                  </a:cubicBezTo>
                  <a:cubicBezTo>
                    <a:pt x="54" y="40"/>
                    <a:pt x="54" y="52"/>
                    <a:pt x="54" y="52"/>
                  </a:cubicBezTo>
                  <a:close/>
                  <a:moveTo>
                    <a:pt x="7" y="30"/>
                  </a:moveTo>
                  <a:cubicBezTo>
                    <a:pt x="7" y="27"/>
                    <a:pt x="7" y="24"/>
                    <a:pt x="7" y="22"/>
                  </a:cubicBezTo>
                  <a:cubicBezTo>
                    <a:pt x="13" y="22"/>
                    <a:pt x="61" y="22"/>
                    <a:pt x="61" y="22"/>
                  </a:cubicBezTo>
                  <a:cubicBezTo>
                    <a:pt x="61" y="22"/>
                    <a:pt x="61" y="15"/>
                    <a:pt x="61" y="11"/>
                  </a:cubicBezTo>
                  <a:cubicBezTo>
                    <a:pt x="67" y="15"/>
                    <a:pt x="80" y="22"/>
                    <a:pt x="86" y="26"/>
                  </a:cubicBezTo>
                  <a:cubicBezTo>
                    <a:pt x="80" y="29"/>
                    <a:pt x="67" y="37"/>
                    <a:pt x="61" y="40"/>
                  </a:cubicBezTo>
                  <a:cubicBezTo>
                    <a:pt x="61" y="37"/>
                    <a:pt x="61" y="30"/>
                    <a:pt x="61" y="30"/>
                  </a:cubicBezTo>
                  <a:cubicBezTo>
                    <a:pt x="61" y="30"/>
                    <a:pt x="13" y="30"/>
                    <a:pt x="7" y="3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/>
            <p:cNvSpPr>
              <a:spLocks noEditPoints="1"/>
            </p:cNvSpPr>
            <p:nvPr userDrawn="1"/>
          </p:nvSpPr>
          <p:spPr bwMode="auto">
            <a:xfrm>
              <a:off x="5943600" y="1395049"/>
              <a:ext cx="356896" cy="187991"/>
            </a:xfrm>
            <a:custGeom>
              <a:avLst/>
              <a:gdLst>
                <a:gd name="T0" fmla="*/ 43 w 112"/>
                <a:gd name="T1" fmla="*/ 46 h 59"/>
                <a:gd name="T2" fmla="*/ 15 w 112"/>
                <a:gd name="T3" fmla="*/ 30 h 59"/>
                <a:gd name="T4" fmla="*/ 43 w 112"/>
                <a:gd name="T5" fmla="*/ 13 h 59"/>
                <a:gd name="T6" fmla="*/ 43 w 112"/>
                <a:gd name="T7" fmla="*/ 25 h 59"/>
                <a:gd name="T8" fmla="*/ 104 w 112"/>
                <a:gd name="T9" fmla="*/ 25 h 59"/>
                <a:gd name="T10" fmla="*/ 104 w 112"/>
                <a:gd name="T11" fmla="*/ 34 h 59"/>
                <a:gd name="T12" fmla="*/ 43 w 112"/>
                <a:gd name="T13" fmla="*/ 34 h 59"/>
                <a:gd name="T14" fmla="*/ 43 w 112"/>
                <a:gd name="T15" fmla="*/ 46 h 59"/>
                <a:gd name="T16" fmla="*/ 50 w 112"/>
                <a:gd name="T17" fmla="*/ 0 h 59"/>
                <a:gd name="T18" fmla="*/ 0 w 112"/>
                <a:gd name="T19" fmla="*/ 30 h 59"/>
                <a:gd name="T20" fmla="*/ 50 w 112"/>
                <a:gd name="T21" fmla="*/ 59 h 59"/>
                <a:gd name="T22" fmla="*/ 50 w 112"/>
                <a:gd name="T23" fmla="*/ 42 h 59"/>
                <a:gd name="T24" fmla="*/ 112 w 112"/>
                <a:gd name="T25" fmla="*/ 42 h 59"/>
                <a:gd name="T26" fmla="*/ 112 w 112"/>
                <a:gd name="T27" fmla="*/ 17 h 59"/>
                <a:gd name="T28" fmla="*/ 50 w 112"/>
                <a:gd name="T29" fmla="*/ 17 h 59"/>
                <a:gd name="T30" fmla="*/ 50 w 112"/>
                <a:gd name="T3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59">
                  <a:moveTo>
                    <a:pt x="43" y="46"/>
                  </a:moveTo>
                  <a:cubicBezTo>
                    <a:pt x="36" y="42"/>
                    <a:pt x="21" y="34"/>
                    <a:pt x="15" y="30"/>
                  </a:cubicBezTo>
                  <a:cubicBezTo>
                    <a:pt x="21" y="26"/>
                    <a:pt x="36" y="17"/>
                    <a:pt x="43" y="13"/>
                  </a:cubicBezTo>
                  <a:cubicBezTo>
                    <a:pt x="43" y="17"/>
                    <a:pt x="43" y="25"/>
                    <a:pt x="43" y="25"/>
                  </a:cubicBezTo>
                  <a:cubicBezTo>
                    <a:pt x="43" y="25"/>
                    <a:pt x="98" y="25"/>
                    <a:pt x="104" y="25"/>
                  </a:cubicBezTo>
                  <a:cubicBezTo>
                    <a:pt x="104" y="28"/>
                    <a:pt x="104" y="31"/>
                    <a:pt x="104" y="34"/>
                  </a:cubicBezTo>
                  <a:cubicBezTo>
                    <a:pt x="98" y="34"/>
                    <a:pt x="43" y="34"/>
                    <a:pt x="43" y="34"/>
                  </a:cubicBezTo>
                  <a:cubicBezTo>
                    <a:pt x="43" y="34"/>
                    <a:pt x="43" y="42"/>
                    <a:pt x="43" y="46"/>
                  </a:cubicBezTo>
                  <a:moveTo>
                    <a:pt x="5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46"/>
                    <a:pt x="50" y="42"/>
                  </a:cubicBezTo>
                  <a:cubicBezTo>
                    <a:pt x="57" y="42"/>
                    <a:pt x="112" y="42"/>
                    <a:pt x="112" y="42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57" y="17"/>
                    <a:pt x="50" y="17"/>
                  </a:cubicBezTo>
                  <a:cubicBezTo>
                    <a:pt x="50" y="13"/>
                    <a:pt x="50" y="0"/>
                    <a:pt x="50" y="0"/>
                  </a:cubicBezTo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577901" y="1038186"/>
              <a:ext cx="261299" cy="229411"/>
            </a:xfrm>
            <a:custGeom>
              <a:avLst/>
              <a:gdLst>
                <a:gd name="T0" fmla="*/ 89238 w 261339"/>
                <a:gd name="T1" fmla="*/ 188036 h 229468"/>
                <a:gd name="T2" fmla="*/ 44619 w 261339"/>
                <a:gd name="T3" fmla="*/ 114734 h 229468"/>
                <a:gd name="T4" fmla="*/ 89238 w 261339"/>
                <a:gd name="T5" fmla="*/ 38244 h 229468"/>
                <a:gd name="T6" fmla="*/ 175289 w 261339"/>
                <a:gd name="T7" fmla="*/ 38244 h 229468"/>
                <a:gd name="T8" fmla="*/ 216721 w 261339"/>
                <a:gd name="T9" fmla="*/ 114734 h 229468"/>
                <a:gd name="T10" fmla="*/ 175289 w 261339"/>
                <a:gd name="T11" fmla="*/ 188036 h 229468"/>
                <a:gd name="T12" fmla="*/ 89238 w 261339"/>
                <a:gd name="T13" fmla="*/ 188036 h 229468"/>
                <a:gd name="T14" fmla="*/ 197598 w 261339"/>
                <a:gd name="T15" fmla="*/ 0 h 229468"/>
                <a:gd name="T16" fmla="*/ 63741 w 261339"/>
                <a:gd name="T17" fmla="*/ 0 h 229468"/>
                <a:gd name="T18" fmla="*/ 0 w 261339"/>
                <a:gd name="T19" fmla="*/ 114734 h 229468"/>
                <a:gd name="T20" fmla="*/ 63741 w 261339"/>
                <a:gd name="T21" fmla="*/ 229468 h 229468"/>
                <a:gd name="T22" fmla="*/ 197598 w 261339"/>
                <a:gd name="T23" fmla="*/ 229468 h 229468"/>
                <a:gd name="T24" fmla="*/ 261339 w 261339"/>
                <a:gd name="T25" fmla="*/ 114734 h 229468"/>
                <a:gd name="T26" fmla="*/ 197598 w 261339"/>
                <a:gd name="T27" fmla="*/ 0 h 229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1339" h="229468">
                  <a:moveTo>
                    <a:pt x="89238" y="188036"/>
                  </a:moveTo>
                  <a:lnTo>
                    <a:pt x="44619" y="114734"/>
                  </a:lnTo>
                  <a:lnTo>
                    <a:pt x="89238" y="38244"/>
                  </a:lnTo>
                  <a:lnTo>
                    <a:pt x="175289" y="38244"/>
                  </a:lnTo>
                  <a:lnTo>
                    <a:pt x="216721" y="114734"/>
                  </a:lnTo>
                  <a:lnTo>
                    <a:pt x="175289" y="188036"/>
                  </a:lnTo>
                  <a:lnTo>
                    <a:pt x="89238" y="188036"/>
                  </a:lnTo>
                  <a:moveTo>
                    <a:pt x="197598" y="0"/>
                  </a:moveTo>
                  <a:lnTo>
                    <a:pt x="63741" y="0"/>
                  </a:lnTo>
                  <a:lnTo>
                    <a:pt x="0" y="114734"/>
                  </a:lnTo>
                  <a:lnTo>
                    <a:pt x="63741" y="229468"/>
                  </a:lnTo>
                  <a:lnTo>
                    <a:pt x="197598" y="229468"/>
                  </a:lnTo>
                  <a:lnTo>
                    <a:pt x="261339" y="114734"/>
                  </a:lnTo>
                  <a:lnTo>
                    <a:pt x="197598" y="0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839200" y="942597"/>
              <a:ext cx="210314" cy="181617"/>
            </a:xfrm>
            <a:custGeom>
              <a:avLst/>
              <a:gdLst>
                <a:gd name="T0" fmla="*/ 70115 w 210346"/>
                <a:gd name="T1" fmla="*/ 149792 h 181662"/>
                <a:gd name="T2" fmla="*/ 38244 w 210346"/>
                <a:gd name="T3" fmla="*/ 92425 h 181662"/>
                <a:gd name="T4" fmla="*/ 70115 w 210346"/>
                <a:gd name="T5" fmla="*/ 31870 h 181662"/>
                <a:gd name="T6" fmla="*/ 140230 w 210346"/>
                <a:gd name="T7" fmla="*/ 31870 h 181662"/>
                <a:gd name="T8" fmla="*/ 175288 w 210346"/>
                <a:gd name="T9" fmla="*/ 92425 h 181662"/>
                <a:gd name="T10" fmla="*/ 140230 w 210346"/>
                <a:gd name="T11" fmla="*/ 149792 h 181662"/>
                <a:gd name="T12" fmla="*/ 70115 w 210346"/>
                <a:gd name="T13" fmla="*/ 149792 h 181662"/>
                <a:gd name="T14" fmla="*/ 159353 w 210346"/>
                <a:gd name="T15" fmla="*/ 0 h 181662"/>
                <a:gd name="T16" fmla="*/ 54180 w 210346"/>
                <a:gd name="T17" fmla="*/ 0 h 181662"/>
                <a:gd name="T18" fmla="*/ 0 w 210346"/>
                <a:gd name="T19" fmla="*/ 92425 h 181662"/>
                <a:gd name="T20" fmla="*/ 54180 w 210346"/>
                <a:gd name="T21" fmla="*/ 181662 h 181662"/>
                <a:gd name="T22" fmla="*/ 159353 w 210346"/>
                <a:gd name="T23" fmla="*/ 181662 h 181662"/>
                <a:gd name="T24" fmla="*/ 210346 w 210346"/>
                <a:gd name="T25" fmla="*/ 92425 h 181662"/>
                <a:gd name="T26" fmla="*/ 159353 w 210346"/>
                <a:gd name="T27" fmla="*/ 0 h 18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346" h="181662">
                  <a:moveTo>
                    <a:pt x="70115" y="149792"/>
                  </a:moveTo>
                  <a:lnTo>
                    <a:pt x="38244" y="92425"/>
                  </a:lnTo>
                  <a:lnTo>
                    <a:pt x="70115" y="31870"/>
                  </a:lnTo>
                  <a:lnTo>
                    <a:pt x="140230" y="31870"/>
                  </a:lnTo>
                  <a:lnTo>
                    <a:pt x="175288" y="92425"/>
                  </a:lnTo>
                  <a:lnTo>
                    <a:pt x="140230" y="149792"/>
                  </a:lnTo>
                  <a:lnTo>
                    <a:pt x="70115" y="149792"/>
                  </a:lnTo>
                  <a:moveTo>
                    <a:pt x="159353" y="0"/>
                  </a:moveTo>
                  <a:lnTo>
                    <a:pt x="54180" y="0"/>
                  </a:lnTo>
                  <a:lnTo>
                    <a:pt x="0" y="92425"/>
                  </a:lnTo>
                  <a:lnTo>
                    <a:pt x="54180" y="181662"/>
                  </a:lnTo>
                  <a:lnTo>
                    <a:pt x="159353" y="181662"/>
                  </a:lnTo>
                  <a:lnTo>
                    <a:pt x="210346" y="92425"/>
                  </a:lnTo>
                  <a:lnTo>
                    <a:pt x="159353" y="0"/>
                  </a:ln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8683058" y="878871"/>
              <a:ext cx="156142" cy="137010"/>
            </a:xfrm>
            <a:custGeom>
              <a:avLst/>
              <a:gdLst>
                <a:gd name="T0" fmla="*/ 54180 w 156166"/>
                <a:gd name="T1" fmla="*/ 111548 h 137044"/>
                <a:gd name="T2" fmla="*/ 28683 w 156166"/>
                <a:gd name="T3" fmla="*/ 70116 h 137044"/>
                <a:gd name="T4" fmla="*/ 54180 w 156166"/>
                <a:gd name="T5" fmla="*/ 25497 h 137044"/>
                <a:gd name="T6" fmla="*/ 105173 w 156166"/>
                <a:gd name="T7" fmla="*/ 25497 h 137044"/>
                <a:gd name="T8" fmla="*/ 130669 w 156166"/>
                <a:gd name="T9" fmla="*/ 70116 h 137044"/>
                <a:gd name="T10" fmla="*/ 105173 w 156166"/>
                <a:gd name="T11" fmla="*/ 111548 h 137044"/>
                <a:gd name="T12" fmla="*/ 54180 w 156166"/>
                <a:gd name="T13" fmla="*/ 111548 h 137044"/>
                <a:gd name="T14" fmla="*/ 117921 w 156166"/>
                <a:gd name="T15" fmla="*/ 0 h 137044"/>
                <a:gd name="T16" fmla="*/ 38245 w 156166"/>
                <a:gd name="T17" fmla="*/ 0 h 137044"/>
                <a:gd name="T18" fmla="*/ 0 w 156166"/>
                <a:gd name="T19" fmla="*/ 70116 h 137044"/>
                <a:gd name="T20" fmla="*/ 38245 w 156166"/>
                <a:gd name="T21" fmla="*/ 137044 h 137044"/>
                <a:gd name="T22" fmla="*/ 117921 w 156166"/>
                <a:gd name="T23" fmla="*/ 137044 h 137044"/>
                <a:gd name="T24" fmla="*/ 156166 w 156166"/>
                <a:gd name="T25" fmla="*/ 70116 h 137044"/>
                <a:gd name="T26" fmla="*/ 117921 w 156166"/>
                <a:gd name="T27" fmla="*/ 0 h 137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66" h="137044">
                  <a:moveTo>
                    <a:pt x="54180" y="111548"/>
                  </a:moveTo>
                  <a:lnTo>
                    <a:pt x="28683" y="70116"/>
                  </a:lnTo>
                  <a:lnTo>
                    <a:pt x="54180" y="25497"/>
                  </a:lnTo>
                  <a:lnTo>
                    <a:pt x="105173" y="25497"/>
                  </a:lnTo>
                  <a:lnTo>
                    <a:pt x="130669" y="70116"/>
                  </a:lnTo>
                  <a:lnTo>
                    <a:pt x="105173" y="111548"/>
                  </a:lnTo>
                  <a:lnTo>
                    <a:pt x="54180" y="111548"/>
                  </a:lnTo>
                  <a:moveTo>
                    <a:pt x="117921" y="0"/>
                  </a:moveTo>
                  <a:lnTo>
                    <a:pt x="38245" y="0"/>
                  </a:lnTo>
                  <a:lnTo>
                    <a:pt x="0" y="70116"/>
                  </a:lnTo>
                  <a:lnTo>
                    <a:pt x="38245" y="137044"/>
                  </a:lnTo>
                  <a:lnTo>
                    <a:pt x="117921" y="137044"/>
                  </a:lnTo>
                  <a:lnTo>
                    <a:pt x="156166" y="70116"/>
                  </a:lnTo>
                  <a:lnTo>
                    <a:pt x="117921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 noEditPoints="1"/>
            </p:cNvSpPr>
            <p:nvPr/>
          </p:nvSpPr>
          <p:spPr bwMode="auto">
            <a:xfrm>
              <a:off x="8145523" y="601665"/>
              <a:ext cx="229434" cy="328186"/>
            </a:xfrm>
            <a:custGeom>
              <a:avLst/>
              <a:gdLst>
                <a:gd name="T0" fmla="*/ 0 w 229469"/>
                <a:gd name="T1" fmla="*/ 98799 h 328267"/>
                <a:gd name="T2" fmla="*/ 57368 w 229469"/>
                <a:gd name="T3" fmla="*/ 197598 h 328267"/>
                <a:gd name="T4" fmla="*/ 172102 w 229469"/>
                <a:gd name="T5" fmla="*/ 197598 h 328267"/>
                <a:gd name="T6" fmla="*/ 229469 w 229469"/>
                <a:gd name="T7" fmla="*/ 98799 h 328267"/>
                <a:gd name="T8" fmla="*/ 172102 w 229469"/>
                <a:gd name="T9" fmla="*/ 0 h 328267"/>
                <a:gd name="T10" fmla="*/ 57368 w 229469"/>
                <a:gd name="T11" fmla="*/ 0 h 328267"/>
                <a:gd name="T12" fmla="*/ 0 w 229469"/>
                <a:gd name="T13" fmla="*/ 98799 h 328267"/>
                <a:gd name="T14" fmla="*/ 41432 w 229469"/>
                <a:gd name="T15" fmla="*/ 98799 h 328267"/>
                <a:gd name="T16" fmla="*/ 79677 w 229469"/>
                <a:gd name="T17" fmla="*/ 31871 h 328267"/>
                <a:gd name="T18" fmla="*/ 152980 w 229469"/>
                <a:gd name="T19" fmla="*/ 31871 h 328267"/>
                <a:gd name="T20" fmla="*/ 191224 w 229469"/>
                <a:gd name="T21" fmla="*/ 98799 h 328267"/>
                <a:gd name="T22" fmla="*/ 152980 w 229469"/>
                <a:gd name="T23" fmla="*/ 162540 h 328267"/>
                <a:gd name="T24" fmla="*/ 79677 w 229469"/>
                <a:gd name="T25" fmla="*/ 162540 h 328267"/>
                <a:gd name="T26" fmla="*/ 41432 w 229469"/>
                <a:gd name="T27" fmla="*/ 98799 h 328267"/>
                <a:gd name="T28" fmla="*/ 146605 w 229469"/>
                <a:gd name="T29" fmla="*/ 296397 h 328267"/>
                <a:gd name="T30" fmla="*/ 86051 w 229469"/>
                <a:gd name="T31" fmla="*/ 296397 h 328267"/>
                <a:gd name="T32" fmla="*/ 86051 w 229469"/>
                <a:gd name="T33" fmla="*/ 328267 h 328267"/>
                <a:gd name="T34" fmla="*/ 146605 w 229469"/>
                <a:gd name="T35" fmla="*/ 328267 h 328267"/>
                <a:gd name="T36" fmla="*/ 146605 w 229469"/>
                <a:gd name="T37" fmla="*/ 296397 h 328267"/>
                <a:gd name="T38" fmla="*/ 172102 w 229469"/>
                <a:gd name="T39" fmla="*/ 213533 h 328267"/>
                <a:gd name="T40" fmla="*/ 57368 w 229469"/>
                <a:gd name="T41" fmla="*/ 213533 h 328267"/>
                <a:gd name="T42" fmla="*/ 57368 w 229469"/>
                <a:gd name="T43" fmla="*/ 242217 h 328267"/>
                <a:gd name="T44" fmla="*/ 172102 w 229469"/>
                <a:gd name="T45" fmla="*/ 242217 h 328267"/>
                <a:gd name="T46" fmla="*/ 172102 w 229469"/>
                <a:gd name="T47" fmla="*/ 213533 h 328267"/>
                <a:gd name="T48" fmla="*/ 172102 w 229469"/>
                <a:gd name="T49" fmla="*/ 254965 h 328267"/>
                <a:gd name="T50" fmla="*/ 57368 w 229469"/>
                <a:gd name="T51" fmla="*/ 254965 h 328267"/>
                <a:gd name="T52" fmla="*/ 57368 w 229469"/>
                <a:gd name="T53" fmla="*/ 286836 h 328267"/>
                <a:gd name="T54" fmla="*/ 172102 w 229469"/>
                <a:gd name="T55" fmla="*/ 286836 h 328267"/>
                <a:gd name="T56" fmla="*/ 172102 w 229469"/>
                <a:gd name="T57" fmla="*/ 254965 h 328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9469" h="328267">
                  <a:moveTo>
                    <a:pt x="0" y="98799"/>
                  </a:moveTo>
                  <a:lnTo>
                    <a:pt x="57368" y="197598"/>
                  </a:lnTo>
                  <a:lnTo>
                    <a:pt x="172102" y="197598"/>
                  </a:lnTo>
                  <a:lnTo>
                    <a:pt x="229469" y="98799"/>
                  </a:lnTo>
                  <a:lnTo>
                    <a:pt x="172102" y="0"/>
                  </a:lnTo>
                  <a:lnTo>
                    <a:pt x="57368" y="0"/>
                  </a:lnTo>
                  <a:lnTo>
                    <a:pt x="0" y="98799"/>
                  </a:lnTo>
                  <a:close/>
                  <a:moveTo>
                    <a:pt x="41432" y="98799"/>
                  </a:moveTo>
                  <a:lnTo>
                    <a:pt x="79677" y="31871"/>
                  </a:lnTo>
                  <a:lnTo>
                    <a:pt x="152980" y="31871"/>
                  </a:lnTo>
                  <a:lnTo>
                    <a:pt x="191224" y="98799"/>
                  </a:lnTo>
                  <a:lnTo>
                    <a:pt x="152980" y="162540"/>
                  </a:lnTo>
                  <a:lnTo>
                    <a:pt x="79677" y="162540"/>
                  </a:lnTo>
                  <a:lnTo>
                    <a:pt x="41432" y="98799"/>
                  </a:lnTo>
                  <a:close/>
                  <a:moveTo>
                    <a:pt x="146605" y="296397"/>
                  </a:moveTo>
                  <a:lnTo>
                    <a:pt x="86051" y="296397"/>
                  </a:lnTo>
                  <a:lnTo>
                    <a:pt x="86051" y="328267"/>
                  </a:lnTo>
                  <a:lnTo>
                    <a:pt x="146605" y="328267"/>
                  </a:lnTo>
                  <a:lnTo>
                    <a:pt x="146605" y="296397"/>
                  </a:lnTo>
                  <a:close/>
                  <a:moveTo>
                    <a:pt x="172102" y="213533"/>
                  </a:moveTo>
                  <a:lnTo>
                    <a:pt x="57368" y="213533"/>
                  </a:lnTo>
                  <a:lnTo>
                    <a:pt x="57368" y="242217"/>
                  </a:lnTo>
                  <a:lnTo>
                    <a:pt x="172102" y="242217"/>
                  </a:lnTo>
                  <a:lnTo>
                    <a:pt x="172102" y="213533"/>
                  </a:lnTo>
                  <a:close/>
                  <a:moveTo>
                    <a:pt x="172102" y="254965"/>
                  </a:moveTo>
                  <a:lnTo>
                    <a:pt x="57368" y="254965"/>
                  </a:lnTo>
                  <a:lnTo>
                    <a:pt x="57368" y="286836"/>
                  </a:lnTo>
                  <a:lnTo>
                    <a:pt x="172102" y="286836"/>
                  </a:lnTo>
                  <a:lnTo>
                    <a:pt x="172102" y="254965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7791813" y="254361"/>
              <a:ext cx="254926" cy="251716"/>
            </a:xfrm>
            <a:custGeom>
              <a:avLst/>
              <a:gdLst>
                <a:gd name="T0" fmla="*/ 0 w 80"/>
                <a:gd name="T1" fmla="*/ 40 h 79"/>
                <a:gd name="T2" fmla="*/ 80 w 80"/>
                <a:gd name="T3" fmla="*/ 40 h 79"/>
                <a:gd name="T4" fmla="*/ 5 w 80"/>
                <a:gd name="T5" fmla="*/ 42 h 79"/>
                <a:gd name="T6" fmla="*/ 19 w 80"/>
                <a:gd name="T7" fmla="*/ 54 h 79"/>
                <a:gd name="T8" fmla="*/ 5 w 80"/>
                <a:gd name="T9" fmla="*/ 42 h 79"/>
                <a:gd name="T10" fmla="*/ 43 w 80"/>
                <a:gd name="T11" fmla="*/ 5 h 79"/>
                <a:gd name="T12" fmla="*/ 43 w 80"/>
                <a:gd name="T13" fmla="*/ 19 h 79"/>
                <a:gd name="T14" fmla="*/ 57 w 80"/>
                <a:gd name="T15" fmla="*/ 37 h 79"/>
                <a:gd name="T16" fmla="*/ 43 w 80"/>
                <a:gd name="T17" fmla="*/ 24 h 79"/>
                <a:gd name="T18" fmla="*/ 38 w 80"/>
                <a:gd name="T19" fmla="*/ 5 h 79"/>
                <a:gd name="T20" fmla="*/ 26 w 80"/>
                <a:gd name="T21" fmla="*/ 19 h 79"/>
                <a:gd name="T22" fmla="*/ 38 w 80"/>
                <a:gd name="T23" fmla="*/ 24 h 79"/>
                <a:gd name="T24" fmla="*/ 23 w 80"/>
                <a:gd name="T25" fmla="*/ 37 h 79"/>
                <a:gd name="T26" fmla="*/ 38 w 80"/>
                <a:gd name="T27" fmla="*/ 24 h 79"/>
                <a:gd name="T28" fmla="*/ 5 w 80"/>
                <a:gd name="T29" fmla="*/ 37 h 79"/>
                <a:gd name="T30" fmla="*/ 19 w 80"/>
                <a:gd name="T31" fmla="*/ 24 h 79"/>
                <a:gd name="T32" fmla="*/ 23 w 80"/>
                <a:gd name="T33" fmla="*/ 42 h 79"/>
                <a:gd name="T34" fmla="*/ 38 w 80"/>
                <a:gd name="T35" fmla="*/ 54 h 79"/>
                <a:gd name="T36" fmla="*/ 23 w 80"/>
                <a:gd name="T37" fmla="*/ 42 h 79"/>
                <a:gd name="T38" fmla="*/ 38 w 80"/>
                <a:gd name="T39" fmla="*/ 74 h 79"/>
                <a:gd name="T40" fmla="*/ 38 w 80"/>
                <a:gd name="T41" fmla="*/ 59 h 79"/>
                <a:gd name="T42" fmla="*/ 43 w 80"/>
                <a:gd name="T43" fmla="*/ 59 h 79"/>
                <a:gd name="T44" fmla="*/ 43 w 80"/>
                <a:gd name="T45" fmla="*/ 74 h 79"/>
                <a:gd name="T46" fmla="*/ 43 w 80"/>
                <a:gd name="T47" fmla="*/ 42 h 79"/>
                <a:gd name="T48" fmla="*/ 56 w 80"/>
                <a:gd name="T49" fmla="*/ 54 h 79"/>
                <a:gd name="T50" fmla="*/ 62 w 80"/>
                <a:gd name="T51" fmla="*/ 42 h 79"/>
                <a:gd name="T52" fmla="*/ 72 w 80"/>
                <a:gd name="T53" fmla="*/ 54 h 79"/>
                <a:gd name="T54" fmla="*/ 62 w 80"/>
                <a:gd name="T55" fmla="*/ 42 h 79"/>
                <a:gd name="T56" fmla="*/ 61 w 80"/>
                <a:gd name="T57" fmla="*/ 24 h 79"/>
                <a:gd name="T58" fmla="*/ 75 w 80"/>
                <a:gd name="T59" fmla="*/ 37 h 79"/>
                <a:gd name="T60" fmla="*/ 69 w 80"/>
                <a:gd name="T61" fmla="*/ 19 h 79"/>
                <a:gd name="T62" fmla="*/ 53 w 80"/>
                <a:gd name="T63" fmla="*/ 7 h 79"/>
                <a:gd name="T64" fmla="*/ 27 w 80"/>
                <a:gd name="T65" fmla="*/ 7 h 79"/>
                <a:gd name="T66" fmla="*/ 12 w 80"/>
                <a:gd name="T67" fmla="*/ 19 h 79"/>
                <a:gd name="T68" fmla="*/ 11 w 80"/>
                <a:gd name="T69" fmla="*/ 59 h 79"/>
                <a:gd name="T70" fmla="*/ 27 w 80"/>
                <a:gd name="T71" fmla="*/ 72 h 79"/>
                <a:gd name="T72" fmla="*/ 53 w 80"/>
                <a:gd name="T73" fmla="*/ 72 h 79"/>
                <a:gd name="T74" fmla="*/ 69 w 80"/>
                <a:gd name="T75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79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" y="42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18" y="50"/>
                    <a:pt x="19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0"/>
                    <a:pt x="6" y="46"/>
                    <a:pt x="5" y="42"/>
                  </a:cubicBezTo>
                  <a:close/>
                  <a:moveTo>
                    <a:pt x="43" y="19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7" y="6"/>
                    <a:pt x="52" y="12"/>
                    <a:pt x="54" y="19"/>
                  </a:cubicBezTo>
                  <a:lnTo>
                    <a:pt x="43" y="19"/>
                  </a:lnTo>
                  <a:close/>
                  <a:moveTo>
                    <a:pt x="56" y="24"/>
                  </a:moveTo>
                  <a:cubicBezTo>
                    <a:pt x="57" y="28"/>
                    <a:pt x="57" y="33"/>
                    <a:pt x="57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56" y="24"/>
                  </a:lnTo>
                  <a:close/>
                  <a:moveTo>
                    <a:pt x="38" y="5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2"/>
                    <a:pt x="33" y="6"/>
                    <a:pt x="38" y="5"/>
                  </a:cubicBezTo>
                  <a:close/>
                  <a:moveTo>
                    <a:pt x="38" y="24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3"/>
                    <a:pt x="24" y="28"/>
                    <a:pt x="25" y="24"/>
                  </a:cubicBezTo>
                  <a:lnTo>
                    <a:pt x="38" y="24"/>
                  </a:lnTo>
                  <a:close/>
                  <a:moveTo>
                    <a:pt x="1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6" y="33"/>
                    <a:pt x="7" y="28"/>
                    <a:pt x="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8"/>
                    <a:pt x="18" y="33"/>
                    <a:pt x="18" y="37"/>
                  </a:cubicBezTo>
                  <a:close/>
                  <a:moveTo>
                    <a:pt x="23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0"/>
                    <a:pt x="23" y="46"/>
                    <a:pt x="23" y="42"/>
                  </a:cubicBezTo>
                  <a:close/>
                  <a:moveTo>
                    <a:pt x="38" y="59"/>
                  </a:moveTo>
                  <a:cubicBezTo>
                    <a:pt x="38" y="74"/>
                    <a:pt x="38" y="74"/>
                    <a:pt x="38" y="74"/>
                  </a:cubicBezTo>
                  <a:cubicBezTo>
                    <a:pt x="33" y="73"/>
                    <a:pt x="28" y="67"/>
                    <a:pt x="26" y="59"/>
                  </a:cubicBezTo>
                  <a:lnTo>
                    <a:pt x="38" y="59"/>
                  </a:lnTo>
                  <a:close/>
                  <a:moveTo>
                    <a:pt x="43" y="74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2" y="67"/>
                    <a:pt x="47" y="73"/>
                    <a:pt x="43" y="74"/>
                  </a:cubicBezTo>
                  <a:close/>
                  <a:moveTo>
                    <a:pt x="43" y="54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6"/>
                    <a:pt x="57" y="50"/>
                    <a:pt x="56" y="54"/>
                  </a:cubicBezTo>
                  <a:lnTo>
                    <a:pt x="43" y="54"/>
                  </a:lnTo>
                  <a:close/>
                  <a:moveTo>
                    <a:pt x="62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0"/>
                    <a:pt x="62" y="46"/>
                    <a:pt x="62" y="42"/>
                  </a:cubicBezTo>
                  <a:close/>
                  <a:moveTo>
                    <a:pt x="62" y="37"/>
                  </a:moveTo>
                  <a:cubicBezTo>
                    <a:pt x="62" y="33"/>
                    <a:pt x="62" y="28"/>
                    <a:pt x="61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4" y="28"/>
                    <a:pt x="75" y="33"/>
                    <a:pt x="75" y="37"/>
                  </a:cubicBezTo>
                  <a:lnTo>
                    <a:pt x="62" y="37"/>
                  </a:lnTo>
                  <a:close/>
                  <a:moveTo>
                    <a:pt x="69" y="19"/>
                  </a:moveTo>
                  <a:cubicBezTo>
                    <a:pt x="59" y="19"/>
                    <a:pt x="59" y="19"/>
                    <a:pt x="59" y="19"/>
                  </a:cubicBezTo>
                  <a:cubicBezTo>
                    <a:pt x="58" y="15"/>
                    <a:pt x="56" y="10"/>
                    <a:pt x="53" y="7"/>
                  </a:cubicBezTo>
                  <a:cubicBezTo>
                    <a:pt x="60" y="10"/>
                    <a:pt x="65" y="14"/>
                    <a:pt x="69" y="19"/>
                  </a:cubicBezTo>
                  <a:close/>
                  <a:moveTo>
                    <a:pt x="27" y="7"/>
                  </a:moveTo>
                  <a:cubicBezTo>
                    <a:pt x="24" y="10"/>
                    <a:pt x="22" y="15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4"/>
                    <a:pt x="21" y="10"/>
                    <a:pt x="27" y="7"/>
                  </a:cubicBezTo>
                  <a:close/>
                  <a:moveTo>
                    <a:pt x="11" y="59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22" y="64"/>
                    <a:pt x="24" y="69"/>
                    <a:pt x="27" y="72"/>
                  </a:cubicBezTo>
                  <a:cubicBezTo>
                    <a:pt x="20" y="69"/>
                    <a:pt x="15" y="65"/>
                    <a:pt x="11" y="59"/>
                  </a:cubicBezTo>
                  <a:close/>
                  <a:moveTo>
                    <a:pt x="53" y="72"/>
                  </a:moveTo>
                  <a:cubicBezTo>
                    <a:pt x="56" y="69"/>
                    <a:pt x="58" y="64"/>
                    <a:pt x="60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65"/>
                    <a:pt x="60" y="69"/>
                    <a:pt x="53" y="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8585270" y="1305833"/>
              <a:ext cx="172076" cy="219853"/>
            </a:xfrm>
            <a:custGeom>
              <a:avLst/>
              <a:gdLst>
                <a:gd name="T0" fmla="*/ 127483 w 172102"/>
                <a:gd name="T1" fmla="*/ 0 h 219907"/>
                <a:gd name="T2" fmla="*/ 41432 w 172102"/>
                <a:gd name="T3" fmla="*/ 0 h 219907"/>
                <a:gd name="T4" fmla="*/ 0 w 172102"/>
                <a:gd name="T5" fmla="*/ 73303 h 219907"/>
                <a:gd name="T6" fmla="*/ 35058 w 172102"/>
                <a:gd name="T7" fmla="*/ 133857 h 219907"/>
                <a:gd name="T8" fmla="*/ 0 w 172102"/>
                <a:gd name="T9" fmla="*/ 194411 h 219907"/>
                <a:gd name="T10" fmla="*/ 15936 w 172102"/>
                <a:gd name="T11" fmla="*/ 219907 h 219907"/>
                <a:gd name="T12" fmla="*/ 60555 w 172102"/>
                <a:gd name="T13" fmla="*/ 146605 h 219907"/>
                <a:gd name="T14" fmla="*/ 127483 w 172102"/>
                <a:gd name="T15" fmla="*/ 146605 h 219907"/>
                <a:gd name="T16" fmla="*/ 172102 w 172102"/>
                <a:gd name="T17" fmla="*/ 73303 h 219907"/>
                <a:gd name="T18" fmla="*/ 127483 w 172102"/>
                <a:gd name="T19" fmla="*/ 0 h 219907"/>
                <a:gd name="T20" fmla="*/ 114735 w 172102"/>
                <a:gd name="T21" fmla="*/ 121108 h 219907"/>
                <a:gd name="T22" fmla="*/ 57367 w 172102"/>
                <a:gd name="T23" fmla="*/ 121108 h 219907"/>
                <a:gd name="T24" fmla="*/ 28684 w 172102"/>
                <a:gd name="T25" fmla="*/ 73303 h 219907"/>
                <a:gd name="T26" fmla="*/ 57367 w 172102"/>
                <a:gd name="T27" fmla="*/ 25497 h 219907"/>
                <a:gd name="T28" fmla="*/ 114735 w 172102"/>
                <a:gd name="T29" fmla="*/ 25497 h 219907"/>
                <a:gd name="T30" fmla="*/ 140231 w 172102"/>
                <a:gd name="T31" fmla="*/ 73303 h 219907"/>
                <a:gd name="T32" fmla="*/ 114735 w 172102"/>
                <a:gd name="T33" fmla="*/ 121108 h 219907"/>
                <a:gd name="T34" fmla="*/ 92425 w 172102"/>
                <a:gd name="T35" fmla="*/ 66928 h 219907"/>
                <a:gd name="T36" fmla="*/ 92425 w 172102"/>
                <a:gd name="T37" fmla="*/ 41432 h 219907"/>
                <a:gd name="T38" fmla="*/ 79677 w 172102"/>
                <a:gd name="T39" fmla="*/ 41432 h 219907"/>
                <a:gd name="T40" fmla="*/ 79677 w 172102"/>
                <a:gd name="T41" fmla="*/ 66928 h 219907"/>
                <a:gd name="T42" fmla="*/ 54180 w 172102"/>
                <a:gd name="T43" fmla="*/ 66928 h 219907"/>
                <a:gd name="T44" fmla="*/ 54180 w 172102"/>
                <a:gd name="T45" fmla="*/ 76490 h 219907"/>
                <a:gd name="T46" fmla="*/ 79677 w 172102"/>
                <a:gd name="T47" fmla="*/ 76490 h 219907"/>
                <a:gd name="T48" fmla="*/ 79677 w 172102"/>
                <a:gd name="T49" fmla="*/ 101986 h 219907"/>
                <a:gd name="T50" fmla="*/ 92425 w 172102"/>
                <a:gd name="T51" fmla="*/ 101986 h 219907"/>
                <a:gd name="T52" fmla="*/ 92425 w 172102"/>
                <a:gd name="T53" fmla="*/ 76490 h 219907"/>
                <a:gd name="T54" fmla="*/ 114735 w 172102"/>
                <a:gd name="T55" fmla="*/ 76490 h 219907"/>
                <a:gd name="T56" fmla="*/ 114735 w 172102"/>
                <a:gd name="T57" fmla="*/ 66928 h 219907"/>
                <a:gd name="T58" fmla="*/ 92425 w 172102"/>
                <a:gd name="T59" fmla="*/ 66928 h 219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2102" h="219907">
                  <a:moveTo>
                    <a:pt x="127483" y="0"/>
                  </a:moveTo>
                  <a:lnTo>
                    <a:pt x="41432" y="0"/>
                  </a:lnTo>
                  <a:lnTo>
                    <a:pt x="0" y="73303"/>
                  </a:lnTo>
                  <a:lnTo>
                    <a:pt x="35058" y="133857"/>
                  </a:lnTo>
                  <a:lnTo>
                    <a:pt x="0" y="194411"/>
                  </a:lnTo>
                  <a:lnTo>
                    <a:pt x="15936" y="219907"/>
                  </a:lnTo>
                  <a:lnTo>
                    <a:pt x="60555" y="146605"/>
                  </a:lnTo>
                  <a:lnTo>
                    <a:pt x="127483" y="146605"/>
                  </a:lnTo>
                  <a:lnTo>
                    <a:pt x="172102" y="73303"/>
                  </a:lnTo>
                  <a:lnTo>
                    <a:pt x="127483" y="0"/>
                  </a:lnTo>
                  <a:close/>
                  <a:moveTo>
                    <a:pt x="114735" y="121108"/>
                  </a:moveTo>
                  <a:lnTo>
                    <a:pt x="57367" y="121108"/>
                  </a:lnTo>
                  <a:lnTo>
                    <a:pt x="28684" y="73303"/>
                  </a:lnTo>
                  <a:lnTo>
                    <a:pt x="57367" y="25497"/>
                  </a:lnTo>
                  <a:lnTo>
                    <a:pt x="114735" y="25497"/>
                  </a:lnTo>
                  <a:lnTo>
                    <a:pt x="140231" y="73303"/>
                  </a:lnTo>
                  <a:lnTo>
                    <a:pt x="114735" y="121108"/>
                  </a:lnTo>
                  <a:close/>
                  <a:moveTo>
                    <a:pt x="92425" y="66928"/>
                  </a:moveTo>
                  <a:lnTo>
                    <a:pt x="92425" y="41432"/>
                  </a:lnTo>
                  <a:lnTo>
                    <a:pt x="79677" y="41432"/>
                  </a:lnTo>
                  <a:lnTo>
                    <a:pt x="79677" y="66928"/>
                  </a:lnTo>
                  <a:lnTo>
                    <a:pt x="54180" y="66928"/>
                  </a:lnTo>
                  <a:lnTo>
                    <a:pt x="54180" y="76490"/>
                  </a:lnTo>
                  <a:lnTo>
                    <a:pt x="79677" y="76490"/>
                  </a:lnTo>
                  <a:lnTo>
                    <a:pt x="79677" y="101986"/>
                  </a:lnTo>
                  <a:lnTo>
                    <a:pt x="92425" y="101986"/>
                  </a:lnTo>
                  <a:lnTo>
                    <a:pt x="92425" y="76490"/>
                  </a:lnTo>
                  <a:lnTo>
                    <a:pt x="114735" y="76490"/>
                  </a:lnTo>
                  <a:lnTo>
                    <a:pt x="114735" y="66928"/>
                  </a:lnTo>
                  <a:lnTo>
                    <a:pt x="92425" y="669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7696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57800" cy="1060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Photo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9" r:id="rId2"/>
    <p:sldLayoutId id="21474837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Subtitle of the presentation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81813" y="6055659"/>
            <a:ext cx="795337" cy="792162"/>
            <a:chOff x="6881813" y="6055659"/>
            <a:chExt cx="795337" cy="792162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7176242" y="6055659"/>
              <a:ext cx="500907" cy="390341"/>
            </a:xfrm>
            <a:custGeom>
              <a:avLst/>
              <a:gdLst>
                <a:gd name="T0" fmla="*/ 24 w 131"/>
                <a:gd name="T1" fmla="*/ 102 h 102"/>
                <a:gd name="T2" fmla="*/ 31 w 131"/>
                <a:gd name="T3" fmla="*/ 101 h 102"/>
                <a:gd name="T4" fmla="*/ 58 w 131"/>
                <a:gd name="T5" fmla="*/ 81 h 102"/>
                <a:gd name="T6" fmla="*/ 70 w 131"/>
                <a:gd name="T7" fmla="*/ 64 h 102"/>
                <a:gd name="T8" fmla="*/ 131 w 131"/>
                <a:gd name="T9" fmla="*/ 0 h 102"/>
                <a:gd name="T10" fmla="*/ 86 w 131"/>
                <a:gd name="T11" fmla="*/ 0 h 102"/>
                <a:gd name="T12" fmla="*/ 24 w 131"/>
                <a:gd name="T13" fmla="*/ 65 h 102"/>
                <a:gd name="T14" fmla="*/ 24 w 131"/>
                <a:gd name="T15" fmla="*/ 65 h 102"/>
                <a:gd name="T16" fmla="*/ 5 w 131"/>
                <a:gd name="T17" fmla="*/ 90 h 102"/>
                <a:gd name="T18" fmla="*/ 0 w 131"/>
                <a:gd name="T19" fmla="*/ 94 h 102"/>
                <a:gd name="T20" fmla="*/ 21 w 131"/>
                <a:gd name="T21" fmla="*/ 102 h 102"/>
                <a:gd name="T22" fmla="*/ 24 w 131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02">
                  <a:moveTo>
                    <a:pt x="24" y="102"/>
                  </a:moveTo>
                  <a:cubicBezTo>
                    <a:pt x="27" y="102"/>
                    <a:pt x="29" y="102"/>
                    <a:pt x="31" y="101"/>
                  </a:cubicBezTo>
                  <a:cubicBezTo>
                    <a:pt x="41" y="99"/>
                    <a:pt x="50" y="91"/>
                    <a:pt x="58" y="81"/>
                  </a:cubicBezTo>
                  <a:cubicBezTo>
                    <a:pt x="62" y="76"/>
                    <a:pt x="66" y="70"/>
                    <a:pt x="70" y="64"/>
                  </a:cubicBezTo>
                  <a:cubicBezTo>
                    <a:pt x="88" y="35"/>
                    <a:pt x="105" y="0"/>
                    <a:pt x="131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9" y="0"/>
                    <a:pt x="43" y="36"/>
                    <a:pt x="24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18" y="74"/>
                    <a:pt x="12" y="83"/>
                    <a:pt x="5" y="90"/>
                  </a:cubicBezTo>
                  <a:cubicBezTo>
                    <a:pt x="3" y="91"/>
                    <a:pt x="2" y="93"/>
                    <a:pt x="0" y="94"/>
                  </a:cubicBezTo>
                  <a:cubicBezTo>
                    <a:pt x="7" y="99"/>
                    <a:pt x="14" y="102"/>
                    <a:pt x="21" y="102"/>
                  </a:cubicBezTo>
                  <a:lnTo>
                    <a:pt x="24" y="10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881813" y="6250828"/>
              <a:ext cx="374727" cy="195171"/>
            </a:xfrm>
            <a:custGeom>
              <a:avLst/>
              <a:gdLst>
                <a:gd name="T0" fmla="*/ 77 w 98"/>
                <a:gd name="T1" fmla="*/ 43 h 51"/>
                <a:gd name="T2" fmla="*/ 60 w 98"/>
                <a:gd name="T3" fmla="*/ 23 h 51"/>
                <a:gd name="T4" fmla="*/ 45 w 98"/>
                <a:gd name="T5" fmla="*/ 0 h 51"/>
                <a:gd name="T6" fmla="*/ 0 w 98"/>
                <a:gd name="T7" fmla="*/ 0 h 51"/>
                <a:gd name="T8" fmla="*/ 53 w 98"/>
                <a:gd name="T9" fmla="*/ 51 h 51"/>
                <a:gd name="T10" fmla="*/ 98 w 98"/>
                <a:gd name="T11" fmla="*/ 51 h 51"/>
                <a:gd name="T12" fmla="*/ 77 w 98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1">
                  <a:moveTo>
                    <a:pt x="77" y="43"/>
                  </a:moveTo>
                  <a:cubicBezTo>
                    <a:pt x="71" y="38"/>
                    <a:pt x="65" y="31"/>
                    <a:pt x="60" y="23"/>
                  </a:cubicBezTo>
                  <a:cubicBezTo>
                    <a:pt x="55" y="16"/>
                    <a:pt x="50" y="8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25"/>
                    <a:pt x="31" y="51"/>
                    <a:pt x="53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1" y="51"/>
                    <a:pt x="84" y="48"/>
                    <a:pt x="77" y="4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176240" y="6457479"/>
              <a:ext cx="500910" cy="390342"/>
            </a:xfrm>
            <a:custGeom>
              <a:avLst/>
              <a:gdLst>
                <a:gd name="T0" fmla="*/ 24 w 131"/>
                <a:gd name="T1" fmla="*/ 0 h 102"/>
                <a:gd name="T2" fmla="*/ 31 w 131"/>
                <a:gd name="T3" fmla="*/ 1 h 102"/>
                <a:gd name="T4" fmla="*/ 58 w 131"/>
                <a:gd name="T5" fmla="*/ 21 h 102"/>
                <a:gd name="T6" fmla="*/ 70 w 131"/>
                <a:gd name="T7" fmla="*/ 38 h 102"/>
                <a:gd name="T8" fmla="*/ 131 w 131"/>
                <a:gd name="T9" fmla="*/ 102 h 102"/>
                <a:gd name="T10" fmla="*/ 86 w 131"/>
                <a:gd name="T11" fmla="*/ 102 h 102"/>
                <a:gd name="T12" fmla="*/ 24 w 131"/>
                <a:gd name="T13" fmla="*/ 37 h 102"/>
                <a:gd name="T14" fmla="*/ 24 w 131"/>
                <a:gd name="T15" fmla="*/ 37 h 102"/>
                <a:gd name="T16" fmla="*/ 5 w 131"/>
                <a:gd name="T17" fmla="*/ 12 h 102"/>
                <a:gd name="T18" fmla="*/ 0 w 131"/>
                <a:gd name="T19" fmla="*/ 8 h 102"/>
                <a:gd name="T20" fmla="*/ 21 w 131"/>
                <a:gd name="T21" fmla="*/ 0 h 102"/>
                <a:gd name="T22" fmla="*/ 24 w 131"/>
                <a:gd name="T2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02">
                  <a:moveTo>
                    <a:pt x="24" y="0"/>
                  </a:moveTo>
                  <a:cubicBezTo>
                    <a:pt x="27" y="0"/>
                    <a:pt x="29" y="0"/>
                    <a:pt x="31" y="1"/>
                  </a:cubicBezTo>
                  <a:cubicBezTo>
                    <a:pt x="41" y="3"/>
                    <a:pt x="50" y="11"/>
                    <a:pt x="58" y="21"/>
                  </a:cubicBezTo>
                  <a:cubicBezTo>
                    <a:pt x="62" y="26"/>
                    <a:pt x="66" y="32"/>
                    <a:pt x="70" y="38"/>
                  </a:cubicBezTo>
                  <a:cubicBezTo>
                    <a:pt x="88" y="67"/>
                    <a:pt x="105" y="102"/>
                    <a:pt x="131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59" y="102"/>
                    <a:pt x="43" y="6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18" y="27"/>
                    <a:pt x="12" y="19"/>
                    <a:pt x="5" y="12"/>
                  </a:cubicBezTo>
                  <a:cubicBezTo>
                    <a:pt x="3" y="11"/>
                    <a:pt x="2" y="9"/>
                    <a:pt x="0" y="8"/>
                  </a:cubicBezTo>
                  <a:cubicBezTo>
                    <a:pt x="7" y="3"/>
                    <a:pt x="14" y="0"/>
                    <a:pt x="21" y="0"/>
                  </a:cubicBez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881814" y="6457480"/>
              <a:ext cx="374725" cy="195171"/>
            </a:xfrm>
            <a:custGeom>
              <a:avLst/>
              <a:gdLst>
                <a:gd name="T0" fmla="*/ 77 w 98"/>
                <a:gd name="T1" fmla="*/ 8 h 51"/>
                <a:gd name="T2" fmla="*/ 60 w 98"/>
                <a:gd name="T3" fmla="*/ 28 h 51"/>
                <a:gd name="T4" fmla="*/ 45 w 98"/>
                <a:gd name="T5" fmla="*/ 51 h 51"/>
                <a:gd name="T6" fmla="*/ 0 w 98"/>
                <a:gd name="T7" fmla="*/ 51 h 51"/>
                <a:gd name="T8" fmla="*/ 53 w 98"/>
                <a:gd name="T9" fmla="*/ 0 h 51"/>
                <a:gd name="T10" fmla="*/ 98 w 98"/>
                <a:gd name="T11" fmla="*/ 0 h 51"/>
                <a:gd name="T12" fmla="*/ 77 w 98"/>
                <a:gd name="T13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1">
                  <a:moveTo>
                    <a:pt x="77" y="8"/>
                  </a:moveTo>
                  <a:cubicBezTo>
                    <a:pt x="71" y="13"/>
                    <a:pt x="65" y="20"/>
                    <a:pt x="60" y="28"/>
                  </a:cubicBezTo>
                  <a:cubicBezTo>
                    <a:pt x="55" y="35"/>
                    <a:pt x="50" y="43"/>
                    <a:pt x="45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26"/>
                    <a:pt x="31" y="0"/>
                    <a:pt x="5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1" y="0"/>
                    <a:pt x="84" y="3"/>
                    <a:pt x="77" y="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496175" y="6127095"/>
            <a:ext cx="1190625" cy="4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 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TECHNOLOGY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61252" y="4785872"/>
            <a:ext cx="2095819" cy="2103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1252" y="3947672"/>
            <a:ext cx="2095820" cy="2103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61252" y="3102428"/>
            <a:ext cx="2095820" cy="21031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1252" y="2263588"/>
            <a:ext cx="2095819" cy="2062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Photo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   SUB </a:t>
            </a:r>
            <a:r>
              <a:rPr lang="en-US" sz="1100" dirty="0">
                <a:solidFill>
                  <a:schemeClr val="bg1"/>
                </a:solidFill>
              </a:rPr>
              <a:t>HEADING ONE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sz="1100" dirty="0" err="1"/>
              <a:t>Opes</a:t>
            </a:r>
            <a:r>
              <a:rPr lang="en-US" sz="1100" dirty="0"/>
              <a:t> </a:t>
            </a:r>
            <a:r>
              <a:rPr lang="en-US" sz="1100" dirty="0" err="1"/>
              <a:t>sed</a:t>
            </a:r>
            <a:r>
              <a:rPr lang="en-US" sz="1100" dirty="0"/>
              <a:t> </a:t>
            </a:r>
            <a:r>
              <a:rPr lang="en-US" sz="1100" dirty="0" err="1"/>
              <a:t>nonummy</a:t>
            </a:r>
            <a:r>
              <a:rPr lang="en-US" sz="1100" dirty="0"/>
              <a:t> </a:t>
            </a:r>
            <a:r>
              <a:rPr lang="en-US" sz="1100" dirty="0" err="1"/>
              <a:t>tation</a:t>
            </a:r>
            <a:r>
              <a:rPr lang="en-US" sz="1100" dirty="0"/>
              <a:t>  </a:t>
            </a:r>
            <a:r>
              <a:rPr lang="en-US" sz="1100" dirty="0" err="1"/>
              <a:t>augue</a:t>
            </a:r>
            <a:r>
              <a:rPr lang="en-US" sz="1100" dirty="0"/>
              <a:t> </a:t>
            </a:r>
            <a:r>
              <a:rPr lang="en-US" sz="1100" dirty="0" err="1"/>
              <a:t>pecus</a:t>
            </a:r>
            <a:r>
              <a:rPr lang="en-US" sz="1100" dirty="0"/>
              <a:t>. </a:t>
            </a:r>
            <a:r>
              <a:rPr lang="en-US" sz="1100" dirty="0" err="1"/>
              <a:t>Venio</a:t>
            </a:r>
            <a:r>
              <a:rPr lang="en-US" sz="1100" dirty="0"/>
              <a:t> </a:t>
            </a:r>
            <a:r>
              <a:rPr lang="en-US" sz="1100" dirty="0" err="1"/>
              <a:t>regula</a:t>
            </a:r>
            <a:r>
              <a:rPr lang="en-US" sz="1100" dirty="0"/>
              <a:t> </a:t>
            </a:r>
            <a:r>
              <a:rPr lang="en-US" sz="1100" dirty="0" err="1"/>
              <a:t>ea</a:t>
            </a:r>
            <a:r>
              <a:rPr lang="en-US" sz="1100" dirty="0"/>
              <a:t>  </a:t>
            </a:r>
            <a:r>
              <a:rPr lang="en-US" sz="1100" dirty="0" err="1"/>
              <a:t>fatua</a:t>
            </a:r>
            <a:r>
              <a:rPr lang="en-US" sz="1100" dirty="0"/>
              <a:t> </a:t>
            </a:r>
            <a:r>
              <a:rPr lang="en-US" sz="1100" dirty="0" err="1"/>
              <a:t>incassum</a:t>
            </a:r>
            <a:r>
              <a:rPr lang="en-US" sz="1100" dirty="0"/>
              <a:t>. </a:t>
            </a:r>
            <a:r>
              <a:rPr lang="en-US" sz="1100" dirty="0" err="1"/>
              <a:t>Nisl</a:t>
            </a:r>
            <a:r>
              <a:rPr lang="en-US" sz="1100" dirty="0"/>
              <a:t> </a:t>
            </a:r>
            <a:r>
              <a:rPr lang="en-US" sz="1100" dirty="0" err="1"/>
              <a:t>quia</a:t>
            </a:r>
            <a:r>
              <a:rPr lang="en-US" sz="1100" dirty="0"/>
              <a:t> et </a:t>
            </a:r>
            <a:r>
              <a:rPr lang="en-US" sz="1100" dirty="0" err="1"/>
              <a:t>aliquip</a:t>
            </a:r>
            <a:r>
              <a:rPr lang="en-US" sz="1100" dirty="0"/>
              <a:t>, </a:t>
            </a:r>
            <a:r>
              <a:rPr lang="en-US" sz="1100" dirty="0" err="1"/>
              <a:t>scisco</a:t>
            </a:r>
            <a:r>
              <a:rPr lang="en-US" sz="1100" dirty="0"/>
              <a:t> </a:t>
            </a:r>
            <a:r>
              <a:rPr lang="en-US" sz="1100" dirty="0" err="1"/>
              <a:t>roto</a:t>
            </a:r>
            <a:r>
              <a:rPr lang="en-US" sz="1100" dirty="0"/>
              <a:t> </a:t>
            </a:r>
            <a:r>
              <a:rPr lang="en-US" sz="1100" dirty="0" smtClean="0"/>
              <a:t>minim.</a:t>
            </a:r>
          </a:p>
          <a:p>
            <a:pPr>
              <a:spcBef>
                <a:spcPts val="1500"/>
              </a:spcBef>
              <a:buNone/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   SUB </a:t>
            </a:r>
            <a:r>
              <a:rPr lang="en-US" sz="1100" dirty="0">
                <a:solidFill>
                  <a:schemeClr val="bg1"/>
                </a:solidFill>
              </a:rPr>
              <a:t>HEADING TWO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sz="1100" dirty="0" err="1"/>
              <a:t>Opes</a:t>
            </a:r>
            <a:r>
              <a:rPr lang="en-US" sz="1100" dirty="0"/>
              <a:t> </a:t>
            </a:r>
            <a:r>
              <a:rPr lang="en-US" sz="1100" dirty="0" err="1"/>
              <a:t>sed</a:t>
            </a:r>
            <a:r>
              <a:rPr lang="en-US" sz="1100" dirty="0"/>
              <a:t> </a:t>
            </a:r>
            <a:r>
              <a:rPr lang="en-US" sz="1100" dirty="0" err="1"/>
              <a:t>nonummy</a:t>
            </a:r>
            <a:r>
              <a:rPr lang="en-US" sz="1100" dirty="0"/>
              <a:t> </a:t>
            </a:r>
            <a:r>
              <a:rPr lang="en-US" sz="1100" dirty="0" err="1"/>
              <a:t>tation</a:t>
            </a:r>
            <a:r>
              <a:rPr lang="en-US" sz="1100" dirty="0"/>
              <a:t>  </a:t>
            </a:r>
            <a:r>
              <a:rPr lang="en-US" sz="1100" dirty="0" err="1"/>
              <a:t>augue</a:t>
            </a:r>
            <a:r>
              <a:rPr lang="en-US" sz="1100" dirty="0"/>
              <a:t> </a:t>
            </a:r>
            <a:r>
              <a:rPr lang="en-US" sz="1100" dirty="0" err="1"/>
              <a:t>pecus</a:t>
            </a:r>
            <a:r>
              <a:rPr lang="en-US" sz="1100" dirty="0"/>
              <a:t>. </a:t>
            </a:r>
            <a:r>
              <a:rPr lang="en-US" sz="1100" dirty="0" err="1"/>
              <a:t>Venio</a:t>
            </a:r>
            <a:r>
              <a:rPr lang="en-US" sz="1100" dirty="0"/>
              <a:t> </a:t>
            </a:r>
            <a:r>
              <a:rPr lang="en-US" sz="1100" dirty="0" err="1"/>
              <a:t>regula</a:t>
            </a:r>
            <a:r>
              <a:rPr lang="en-US" sz="1100" dirty="0"/>
              <a:t> </a:t>
            </a:r>
            <a:r>
              <a:rPr lang="en-US" sz="1100" dirty="0" err="1"/>
              <a:t>ea</a:t>
            </a:r>
            <a:r>
              <a:rPr lang="en-US" sz="1100" dirty="0"/>
              <a:t>  </a:t>
            </a:r>
            <a:r>
              <a:rPr lang="en-US" sz="1100" dirty="0" err="1"/>
              <a:t>fatua</a:t>
            </a:r>
            <a:r>
              <a:rPr lang="en-US" sz="1100" dirty="0"/>
              <a:t> </a:t>
            </a:r>
            <a:r>
              <a:rPr lang="en-US" sz="1100" dirty="0" err="1"/>
              <a:t>incassum</a:t>
            </a:r>
            <a:r>
              <a:rPr lang="en-US" sz="1100" dirty="0"/>
              <a:t>. </a:t>
            </a:r>
            <a:r>
              <a:rPr lang="en-US" sz="1100" dirty="0" err="1"/>
              <a:t>Nisl</a:t>
            </a:r>
            <a:r>
              <a:rPr lang="en-US" sz="1100" dirty="0"/>
              <a:t> </a:t>
            </a:r>
            <a:r>
              <a:rPr lang="en-US" sz="1100" dirty="0" err="1"/>
              <a:t>quia</a:t>
            </a:r>
            <a:r>
              <a:rPr lang="en-US" sz="1100" dirty="0"/>
              <a:t> et </a:t>
            </a:r>
            <a:r>
              <a:rPr lang="en-US" sz="1100" dirty="0" err="1"/>
              <a:t>aliquip</a:t>
            </a:r>
            <a:r>
              <a:rPr lang="en-US" sz="1100" dirty="0"/>
              <a:t>, </a:t>
            </a:r>
            <a:r>
              <a:rPr lang="en-US" sz="1100" dirty="0" err="1"/>
              <a:t>scisco</a:t>
            </a:r>
            <a:r>
              <a:rPr lang="en-US" sz="1100" dirty="0"/>
              <a:t> </a:t>
            </a:r>
            <a:r>
              <a:rPr lang="en-US" sz="1100" dirty="0" err="1" smtClean="0"/>
              <a:t>roto</a:t>
            </a:r>
            <a:r>
              <a:rPr lang="en-US" sz="1100" dirty="0" smtClean="0"/>
              <a:t>.</a:t>
            </a:r>
            <a:endParaRPr lang="en-US" sz="1100" dirty="0"/>
          </a:p>
          <a:p>
            <a:pPr>
              <a:spcBef>
                <a:spcPts val="1500"/>
              </a:spcBef>
              <a:buNone/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   SUB </a:t>
            </a:r>
            <a:r>
              <a:rPr lang="en-US" sz="1100" dirty="0">
                <a:solidFill>
                  <a:schemeClr val="bg1"/>
                </a:solidFill>
              </a:rPr>
              <a:t>HEADING THREE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sz="1100" dirty="0" err="1"/>
              <a:t>Opes</a:t>
            </a:r>
            <a:r>
              <a:rPr lang="en-US" sz="1100" dirty="0"/>
              <a:t> </a:t>
            </a:r>
            <a:r>
              <a:rPr lang="en-US" sz="1100" dirty="0" err="1"/>
              <a:t>sed</a:t>
            </a:r>
            <a:r>
              <a:rPr lang="en-US" sz="1100" dirty="0"/>
              <a:t> </a:t>
            </a:r>
            <a:r>
              <a:rPr lang="en-US" sz="1100" dirty="0" err="1"/>
              <a:t>nonummy</a:t>
            </a:r>
            <a:r>
              <a:rPr lang="en-US" sz="1100" dirty="0"/>
              <a:t> </a:t>
            </a:r>
            <a:r>
              <a:rPr lang="en-US" sz="1100" dirty="0" err="1"/>
              <a:t>tation</a:t>
            </a:r>
            <a:r>
              <a:rPr lang="en-US" sz="1100" dirty="0"/>
              <a:t>  </a:t>
            </a:r>
            <a:r>
              <a:rPr lang="en-US" sz="1100" dirty="0" err="1"/>
              <a:t>augue</a:t>
            </a:r>
            <a:r>
              <a:rPr lang="en-US" sz="1100" dirty="0"/>
              <a:t> </a:t>
            </a:r>
            <a:r>
              <a:rPr lang="en-US" sz="1100" dirty="0" err="1"/>
              <a:t>pecus</a:t>
            </a:r>
            <a:r>
              <a:rPr lang="en-US" sz="1100" dirty="0"/>
              <a:t>. </a:t>
            </a:r>
            <a:r>
              <a:rPr lang="en-US" sz="1100" dirty="0" err="1"/>
              <a:t>Venio</a:t>
            </a:r>
            <a:r>
              <a:rPr lang="en-US" sz="1100" dirty="0"/>
              <a:t> </a:t>
            </a:r>
            <a:r>
              <a:rPr lang="en-US" sz="1100" dirty="0" err="1"/>
              <a:t>regula</a:t>
            </a:r>
            <a:r>
              <a:rPr lang="en-US" sz="1100" dirty="0"/>
              <a:t> </a:t>
            </a:r>
            <a:r>
              <a:rPr lang="en-US" sz="1100" dirty="0" err="1"/>
              <a:t>ea</a:t>
            </a:r>
            <a:r>
              <a:rPr lang="en-US" sz="1100" dirty="0"/>
              <a:t>  </a:t>
            </a:r>
            <a:r>
              <a:rPr lang="en-US" sz="1100" dirty="0" err="1"/>
              <a:t>fatua</a:t>
            </a:r>
            <a:r>
              <a:rPr lang="en-US" sz="1100" dirty="0"/>
              <a:t> </a:t>
            </a:r>
            <a:r>
              <a:rPr lang="en-US" sz="1100" dirty="0" err="1"/>
              <a:t>incassum</a:t>
            </a:r>
            <a:r>
              <a:rPr lang="en-US" sz="1100" dirty="0"/>
              <a:t>. </a:t>
            </a:r>
            <a:r>
              <a:rPr lang="en-US" sz="1100" dirty="0" err="1"/>
              <a:t>Nisl</a:t>
            </a:r>
            <a:r>
              <a:rPr lang="en-US" sz="1100" dirty="0"/>
              <a:t> </a:t>
            </a:r>
            <a:r>
              <a:rPr lang="en-US" sz="1100" dirty="0" err="1"/>
              <a:t>quia</a:t>
            </a:r>
            <a:r>
              <a:rPr lang="en-US" sz="1100" dirty="0"/>
              <a:t> et </a:t>
            </a:r>
            <a:r>
              <a:rPr lang="en-US" sz="1100" dirty="0" err="1"/>
              <a:t>aliquip</a:t>
            </a:r>
            <a:r>
              <a:rPr lang="en-US" sz="1100" dirty="0"/>
              <a:t>, </a:t>
            </a:r>
            <a:r>
              <a:rPr lang="en-US" sz="1100" dirty="0" err="1"/>
              <a:t>scisco</a:t>
            </a:r>
            <a:r>
              <a:rPr lang="en-US" sz="1100" dirty="0"/>
              <a:t> </a:t>
            </a:r>
            <a:r>
              <a:rPr lang="en-US" sz="1100" dirty="0" err="1"/>
              <a:t>roto</a:t>
            </a:r>
            <a:r>
              <a:rPr lang="en-US" sz="1100" dirty="0"/>
              <a:t> </a:t>
            </a:r>
            <a:r>
              <a:rPr lang="en-US" sz="1100" dirty="0" smtClean="0"/>
              <a:t>minim.</a:t>
            </a:r>
          </a:p>
          <a:p>
            <a:pPr>
              <a:spcBef>
                <a:spcPts val="1500"/>
              </a:spcBef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   SUB </a:t>
            </a:r>
            <a:r>
              <a:rPr lang="en-US" sz="1100" dirty="0">
                <a:solidFill>
                  <a:schemeClr val="bg1"/>
                </a:solidFill>
              </a:rPr>
              <a:t>HEADING </a:t>
            </a:r>
            <a:r>
              <a:rPr lang="en-US" sz="1100" dirty="0" smtClean="0">
                <a:solidFill>
                  <a:schemeClr val="bg1"/>
                </a:solidFill>
              </a:rPr>
              <a:t>FOUR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defRPr/>
            </a:pPr>
            <a:r>
              <a:rPr lang="en-US" sz="1100" dirty="0" err="1"/>
              <a:t>Opes</a:t>
            </a:r>
            <a:r>
              <a:rPr lang="en-US" sz="1100" dirty="0"/>
              <a:t> </a:t>
            </a:r>
            <a:r>
              <a:rPr lang="en-US" sz="1100" dirty="0" err="1"/>
              <a:t>sed</a:t>
            </a:r>
            <a:r>
              <a:rPr lang="en-US" sz="1100" dirty="0"/>
              <a:t> </a:t>
            </a:r>
            <a:r>
              <a:rPr lang="en-US" sz="1100" dirty="0" err="1"/>
              <a:t>nonummy</a:t>
            </a:r>
            <a:r>
              <a:rPr lang="en-US" sz="1100" dirty="0"/>
              <a:t> </a:t>
            </a:r>
            <a:r>
              <a:rPr lang="en-US" sz="1100" dirty="0" err="1"/>
              <a:t>tation</a:t>
            </a:r>
            <a:r>
              <a:rPr lang="en-US" sz="1100" dirty="0"/>
              <a:t>  </a:t>
            </a:r>
            <a:r>
              <a:rPr lang="en-US" sz="1100" dirty="0" err="1"/>
              <a:t>augue</a:t>
            </a:r>
            <a:r>
              <a:rPr lang="en-US" sz="1100" dirty="0"/>
              <a:t> </a:t>
            </a:r>
            <a:r>
              <a:rPr lang="en-US" sz="1100" dirty="0" err="1"/>
              <a:t>pecus</a:t>
            </a:r>
            <a:r>
              <a:rPr lang="en-US" sz="1100" dirty="0"/>
              <a:t>. </a:t>
            </a:r>
            <a:r>
              <a:rPr lang="en-US" sz="1100" dirty="0" err="1"/>
              <a:t>Venio</a:t>
            </a:r>
            <a:r>
              <a:rPr lang="en-US" sz="1100" dirty="0"/>
              <a:t> </a:t>
            </a:r>
            <a:r>
              <a:rPr lang="en-US" sz="1100" dirty="0" err="1"/>
              <a:t>regula</a:t>
            </a:r>
            <a:r>
              <a:rPr lang="en-US" sz="1100" dirty="0"/>
              <a:t> </a:t>
            </a:r>
            <a:r>
              <a:rPr lang="en-US" sz="1100" dirty="0" err="1"/>
              <a:t>ea</a:t>
            </a:r>
            <a:r>
              <a:rPr lang="en-US" sz="1100" dirty="0"/>
              <a:t>  </a:t>
            </a:r>
            <a:r>
              <a:rPr lang="en-US" sz="1100" dirty="0" err="1"/>
              <a:t>fatua</a:t>
            </a:r>
            <a:r>
              <a:rPr lang="en-US" sz="1100" dirty="0"/>
              <a:t> </a:t>
            </a:r>
            <a:r>
              <a:rPr lang="en-US" sz="1100" dirty="0" err="1"/>
              <a:t>incassum</a:t>
            </a:r>
            <a:r>
              <a:rPr lang="en-US" sz="1100" dirty="0"/>
              <a:t>. </a:t>
            </a:r>
            <a:r>
              <a:rPr lang="en-US" sz="1100" dirty="0" err="1"/>
              <a:t>Nisl</a:t>
            </a:r>
            <a:r>
              <a:rPr lang="en-US" sz="1100" dirty="0"/>
              <a:t> </a:t>
            </a:r>
            <a:r>
              <a:rPr lang="en-US" sz="1100" dirty="0" err="1"/>
              <a:t>quia</a:t>
            </a:r>
            <a:r>
              <a:rPr lang="en-US" sz="1100" dirty="0"/>
              <a:t> et </a:t>
            </a:r>
            <a:r>
              <a:rPr lang="en-US" sz="1100" dirty="0" err="1"/>
              <a:t>aliquip</a:t>
            </a:r>
            <a:r>
              <a:rPr lang="en-US" sz="1100" dirty="0"/>
              <a:t>, </a:t>
            </a:r>
            <a:r>
              <a:rPr lang="en-US" sz="1100" dirty="0" err="1"/>
              <a:t>scisco</a:t>
            </a:r>
            <a:r>
              <a:rPr lang="en-US" sz="1100" dirty="0"/>
              <a:t> </a:t>
            </a:r>
            <a:r>
              <a:rPr lang="en-US" sz="1100" dirty="0" err="1" smtClean="0"/>
              <a:t>roto</a:t>
            </a:r>
            <a:r>
              <a:rPr lang="en-US" sz="1100" dirty="0" smtClean="0"/>
              <a:t>.</a:t>
            </a:r>
            <a:endParaRPr lang="en-US" sz="1100" dirty="0"/>
          </a:p>
          <a:p>
            <a:pPr>
              <a:spcBef>
                <a:spcPts val="400"/>
              </a:spcBef>
              <a:buNone/>
              <a:defRPr/>
            </a:pPr>
            <a:endParaRPr lang="en-US" sz="1100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Subtitle content page with text and photo</a:t>
            </a:r>
            <a:endParaRPr lang="en-US" dirty="0"/>
          </a:p>
        </p:txBody>
      </p:sp>
      <p:pic>
        <p:nvPicPr>
          <p:cNvPr id="1026" name="Picture 2" descr="TC9980301-IMG0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5517" r="1442" b="4485"/>
          <a:stretch/>
        </p:blipFill>
        <p:spPr bwMode="auto">
          <a:xfrm>
            <a:off x="5715000" y="2446757"/>
            <a:ext cx="2748323" cy="311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6881813" y="6055659"/>
            <a:ext cx="795337" cy="792162"/>
            <a:chOff x="104968557" y="112449118"/>
            <a:chExt cx="663118" cy="659930"/>
          </a:xfrm>
        </p:grpSpPr>
        <p:sp>
          <p:nvSpPr>
            <p:cNvPr id="15" name="Freeform 4"/>
            <p:cNvSpPr>
              <a:spLocks/>
            </p:cNvSpPr>
            <p:nvPr/>
          </p:nvSpPr>
          <p:spPr bwMode="auto">
            <a:xfrm>
              <a:off x="105214039" y="112449118"/>
              <a:ext cx="417635" cy="325183"/>
            </a:xfrm>
            <a:custGeom>
              <a:avLst/>
              <a:gdLst>
                <a:gd name="T0" fmla="*/ 24 w 131"/>
                <a:gd name="T1" fmla="*/ 102 h 102"/>
                <a:gd name="T2" fmla="*/ 31 w 131"/>
                <a:gd name="T3" fmla="*/ 101 h 102"/>
                <a:gd name="T4" fmla="*/ 58 w 131"/>
                <a:gd name="T5" fmla="*/ 81 h 102"/>
                <a:gd name="T6" fmla="*/ 70 w 131"/>
                <a:gd name="T7" fmla="*/ 64 h 102"/>
                <a:gd name="T8" fmla="*/ 131 w 131"/>
                <a:gd name="T9" fmla="*/ 0 h 102"/>
                <a:gd name="T10" fmla="*/ 86 w 131"/>
                <a:gd name="T11" fmla="*/ 0 h 102"/>
                <a:gd name="T12" fmla="*/ 24 w 131"/>
                <a:gd name="T13" fmla="*/ 65 h 102"/>
                <a:gd name="T14" fmla="*/ 24 w 131"/>
                <a:gd name="T15" fmla="*/ 65 h 102"/>
                <a:gd name="T16" fmla="*/ 5 w 131"/>
                <a:gd name="T17" fmla="*/ 90 h 102"/>
                <a:gd name="T18" fmla="*/ 0 w 131"/>
                <a:gd name="T19" fmla="*/ 94 h 102"/>
                <a:gd name="T20" fmla="*/ 21 w 131"/>
                <a:gd name="T21" fmla="*/ 102 h 102"/>
                <a:gd name="T22" fmla="*/ 24 w 131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02">
                  <a:moveTo>
                    <a:pt x="24" y="102"/>
                  </a:moveTo>
                  <a:cubicBezTo>
                    <a:pt x="27" y="102"/>
                    <a:pt x="29" y="102"/>
                    <a:pt x="31" y="101"/>
                  </a:cubicBezTo>
                  <a:cubicBezTo>
                    <a:pt x="41" y="99"/>
                    <a:pt x="50" y="91"/>
                    <a:pt x="58" y="81"/>
                  </a:cubicBezTo>
                  <a:cubicBezTo>
                    <a:pt x="62" y="76"/>
                    <a:pt x="66" y="70"/>
                    <a:pt x="70" y="64"/>
                  </a:cubicBezTo>
                  <a:cubicBezTo>
                    <a:pt x="88" y="35"/>
                    <a:pt x="105" y="0"/>
                    <a:pt x="131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9" y="0"/>
                    <a:pt x="43" y="36"/>
                    <a:pt x="24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18" y="74"/>
                    <a:pt x="12" y="83"/>
                    <a:pt x="5" y="90"/>
                  </a:cubicBezTo>
                  <a:cubicBezTo>
                    <a:pt x="3" y="91"/>
                    <a:pt x="2" y="93"/>
                    <a:pt x="0" y="94"/>
                  </a:cubicBezTo>
                  <a:cubicBezTo>
                    <a:pt x="7" y="99"/>
                    <a:pt x="14" y="102"/>
                    <a:pt x="21" y="102"/>
                  </a:cubicBezTo>
                  <a:lnTo>
                    <a:pt x="24" y="10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4968557" y="112611708"/>
              <a:ext cx="312431" cy="162592"/>
            </a:xfrm>
            <a:custGeom>
              <a:avLst/>
              <a:gdLst>
                <a:gd name="T0" fmla="*/ 77 w 98"/>
                <a:gd name="T1" fmla="*/ 43 h 51"/>
                <a:gd name="T2" fmla="*/ 60 w 98"/>
                <a:gd name="T3" fmla="*/ 23 h 51"/>
                <a:gd name="T4" fmla="*/ 45 w 98"/>
                <a:gd name="T5" fmla="*/ 0 h 51"/>
                <a:gd name="T6" fmla="*/ 0 w 98"/>
                <a:gd name="T7" fmla="*/ 0 h 51"/>
                <a:gd name="T8" fmla="*/ 53 w 98"/>
                <a:gd name="T9" fmla="*/ 51 h 51"/>
                <a:gd name="T10" fmla="*/ 98 w 98"/>
                <a:gd name="T11" fmla="*/ 51 h 51"/>
                <a:gd name="T12" fmla="*/ 77 w 98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1">
                  <a:moveTo>
                    <a:pt x="77" y="43"/>
                  </a:moveTo>
                  <a:cubicBezTo>
                    <a:pt x="71" y="38"/>
                    <a:pt x="65" y="31"/>
                    <a:pt x="60" y="23"/>
                  </a:cubicBezTo>
                  <a:cubicBezTo>
                    <a:pt x="55" y="16"/>
                    <a:pt x="50" y="8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25"/>
                    <a:pt x="31" y="51"/>
                    <a:pt x="53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1" y="51"/>
                    <a:pt x="84" y="48"/>
                    <a:pt x="77" y="4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05214038" y="112783864"/>
              <a:ext cx="417637" cy="325184"/>
            </a:xfrm>
            <a:custGeom>
              <a:avLst/>
              <a:gdLst>
                <a:gd name="T0" fmla="*/ 24 w 131"/>
                <a:gd name="T1" fmla="*/ 0 h 102"/>
                <a:gd name="T2" fmla="*/ 31 w 131"/>
                <a:gd name="T3" fmla="*/ 1 h 102"/>
                <a:gd name="T4" fmla="*/ 58 w 131"/>
                <a:gd name="T5" fmla="*/ 21 h 102"/>
                <a:gd name="T6" fmla="*/ 70 w 131"/>
                <a:gd name="T7" fmla="*/ 38 h 102"/>
                <a:gd name="T8" fmla="*/ 131 w 131"/>
                <a:gd name="T9" fmla="*/ 102 h 102"/>
                <a:gd name="T10" fmla="*/ 86 w 131"/>
                <a:gd name="T11" fmla="*/ 102 h 102"/>
                <a:gd name="T12" fmla="*/ 24 w 131"/>
                <a:gd name="T13" fmla="*/ 37 h 102"/>
                <a:gd name="T14" fmla="*/ 24 w 131"/>
                <a:gd name="T15" fmla="*/ 37 h 102"/>
                <a:gd name="T16" fmla="*/ 5 w 131"/>
                <a:gd name="T17" fmla="*/ 12 h 102"/>
                <a:gd name="T18" fmla="*/ 0 w 131"/>
                <a:gd name="T19" fmla="*/ 8 h 102"/>
                <a:gd name="T20" fmla="*/ 21 w 131"/>
                <a:gd name="T21" fmla="*/ 0 h 102"/>
                <a:gd name="T22" fmla="*/ 24 w 131"/>
                <a:gd name="T2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02">
                  <a:moveTo>
                    <a:pt x="24" y="0"/>
                  </a:moveTo>
                  <a:cubicBezTo>
                    <a:pt x="27" y="0"/>
                    <a:pt x="29" y="0"/>
                    <a:pt x="31" y="1"/>
                  </a:cubicBezTo>
                  <a:cubicBezTo>
                    <a:pt x="41" y="3"/>
                    <a:pt x="50" y="11"/>
                    <a:pt x="58" y="21"/>
                  </a:cubicBezTo>
                  <a:cubicBezTo>
                    <a:pt x="62" y="26"/>
                    <a:pt x="66" y="32"/>
                    <a:pt x="70" y="38"/>
                  </a:cubicBezTo>
                  <a:cubicBezTo>
                    <a:pt x="88" y="67"/>
                    <a:pt x="105" y="102"/>
                    <a:pt x="131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59" y="102"/>
                    <a:pt x="43" y="6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18" y="27"/>
                    <a:pt x="12" y="19"/>
                    <a:pt x="5" y="12"/>
                  </a:cubicBezTo>
                  <a:cubicBezTo>
                    <a:pt x="3" y="11"/>
                    <a:pt x="2" y="9"/>
                    <a:pt x="0" y="8"/>
                  </a:cubicBezTo>
                  <a:cubicBezTo>
                    <a:pt x="7" y="3"/>
                    <a:pt x="14" y="0"/>
                    <a:pt x="21" y="0"/>
                  </a:cubicBez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04968558" y="112783865"/>
              <a:ext cx="312430" cy="162592"/>
            </a:xfrm>
            <a:custGeom>
              <a:avLst/>
              <a:gdLst>
                <a:gd name="T0" fmla="*/ 77 w 98"/>
                <a:gd name="T1" fmla="*/ 8 h 51"/>
                <a:gd name="T2" fmla="*/ 60 w 98"/>
                <a:gd name="T3" fmla="*/ 28 h 51"/>
                <a:gd name="T4" fmla="*/ 45 w 98"/>
                <a:gd name="T5" fmla="*/ 51 h 51"/>
                <a:gd name="T6" fmla="*/ 0 w 98"/>
                <a:gd name="T7" fmla="*/ 51 h 51"/>
                <a:gd name="T8" fmla="*/ 53 w 98"/>
                <a:gd name="T9" fmla="*/ 0 h 51"/>
                <a:gd name="T10" fmla="*/ 98 w 98"/>
                <a:gd name="T11" fmla="*/ 0 h 51"/>
                <a:gd name="T12" fmla="*/ 77 w 98"/>
                <a:gd name="T13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1">
                  <a:moveTo>
                    <a:pt x="77" y="8"/>
                  </a:moveTo>
                  <a:cubicBezTo>
                    <a:pt x="71" y="13"/>
                    <a:pt x="65" y="20"/>
                    <a:pt x="60" y="28"/>
                  </a:cubicBezTo>
                  <a:cubicBezTo>
                    <a:pt x="55" y="35"/>
                    <a:pt x="50" y="43"/>
                    <a:pt x="45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26"/>
                    <a:pt x="31" y="0"/>
                    <a:pt x="5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1" y="0"/>
                    <a:pt x="84" y="3"/>
                    <a:pt x="77" y="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496175" y="6127095"/>
            <a:ext cx="1190625" cy="4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 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TECHNOLOGY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icture1"/>
          <p:cNvSpPr>
            <a:spLocks/>
          </p:cNvSpPr>
          <p:nvPr/>
        </p:nvSpPr>
        <p:spPr bwMode="auto">
          <a:xfrm>
            <a:off x="5779235" y="2514601"/>
            <a:ext cx="2907565" cy="2514600"/>
          </a:xfrm>
          <a:custGeom>
            <a:avLst/>
            <a:gdLst>
              <a:gd name="T0" fmla="*/ 611536 w 2442939"/>
              <a:gd name="T1" fmla="*/ 2113159 h 2113159"/>
              <a:gd name="T2" fmla="*/ 0 w 2442939"/>
              <a:gd name="T3" fmla="*/ 1056579 h 2113159"/>
              <a:gd name="T4" fmla="*/ 611536 w 2442939"/>
              <a:gd name="T5" fmla="*/ 0 h 2113159"/>
              <a:gd name="T6" fmla="*/ 1831404 w 2442939"/>
              <a:gd name="T7" fmla="*/ 0 h 2113159"/>
              <a:gd name="T8" fmla="*/ 2442939 w 2442939"/>
              <a:gd name="T9" fmla="*/ 1056579 h 2113159"/>
              <a:gd name="T10" fmla="*/ 1831404 w 2442939"/>
              <a:gd name="T11" fmla="*/ 2113159 h 2113159"/>
              <a:gd name="T12" fmla="*/ 611536 w 2442939"/>
              <a:gd name="T13" fmla="*/ 2113159 h 2113159"/>
              <a:gd name="T14" fmla="*/ 611536 w 2442939"/>
              <a:gd name="T15" fmla="*/ 2113159 h 2113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2939" h="2113159">
                <a:moveTo>
                  <a:pt x="611536" y="2113159"/>
                </a:moveTo>
                <a:lnTo>
                  <a:pt x="0" y="1056579"/>
                </a:lnTo>
                <a:lnTo>
                  <a:pt x="611536" y="0"/>
                </a:lnTo>
                <a:lnTo>
                  <a:pt x="1831404" y="0"/>
                </a:lnTo>
                <a:lnTo>
                  <a:pt x="2442939" y="1056579"/>
                </a:lnTo>
                <a:lnTo>
                  <a:pt x="1831404" y="2113159"/>
                </a:lnTo>
                <a:lnTo>
                  <a:pt x="611536" y="2113159"/>
                </a:lnTo>
                <a:lnTo>
                  <a:pt x="611536" y="211315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807" cap="flat">
                <a:solidFill>
                  <a:srgbClr val="21212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C868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Place holder for first level text</a:t>
            </a:r>
          </a:p>
          <a:p>
            <a:r>
              <a:rPr lang="en-US" sz="1800" dirty="0" smtClean="0"/>
              <a:t>More placeholder text and more</a:t>
            </a:r>
          </a:p>
          <a:p>
            <a:pPr lvl="1"/>
            <a:r>
              <a:rPr lang="en-US" sz="1600" dirty="0" smtClean="0"/>
              <a:t>Place holder for second level text</a:t>
            </a:r>
          </a:p>
          <a:p>
            <a:pPr lvl="2"/>
            <a:r>
              <a:rPr lang="en-US" sz="1400" dirty="0" smtClean="0"/>
              <a:t>Place holder for third level</a:t>
            </a:r>
          </a:p>
          <a:p>
            <a:pPr lvl="2"/>
            <a:r>
              <a:rPr lang="en-US" sz="1400" dirty="0" smtClean="0"/>
              <a:t>More placeholder third level text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Table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Subtitle content page with text and table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65383"/>
              </p:ext>
            </p:extLst>
          </p:nvPr>
        </p:nvGraphicFramePr>
        <p:xfrm>
          <a:off x="1219200" y="3962400"/>
          <a:ext cx="411480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</a:tblGrid>
              <a:tr h="2743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COLUMN 1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COLUMN 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COLUMN 3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COLUMN 4</a:t>
                      </a:r>
                      <a:endParaRPr lang="en-US" sz="80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Item One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smtClean="0"/>
                        <a:t>Item Two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smtClean="0"/>
                        <a:t>Item Three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smtClean="0"/>
                        <a:t>Item Four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881813" y="6055659"/>
            <a:ext cx="795337" cy="792162"/>
            <a:chOff x="104968557" y="112449118"/>
            <a:chExt cx="663118" cy="659930"/>
          </a:xfrm>
        </p:grpSpPr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105214039" y="112449118"/>
              <a:ext cx="417635" cy="325183"/>
            </a:xfrm>
            <a:custGeom>
              <a:avLst/>
              <a:gdLst>
                <a:gd name="T0" fmla="*/ 24 w 131"/>
                <a:gd name="T1" fmla="*/ 102 h 102"/>
                <a:gd name="T2" fmla="*/ 31 w 131"/>
                <a:gd name="T3" fmla="*/ 101 h 102"/>
                <a:gd name="T4" fmla="*/ 58 w 131"/>
                <a:gd name="T5" fmla="*/ 81 h 102"/>
                <a:gd name="T6" fmla="*/ 70 w 131"/>
                <a:gd name="T7" fmla="*/ 64 h 102"/>
                <a:gd name="T8" fmla="*/ 131 w 131"/>
                <a:gd name="T9" fmla="*/ 0 h 102"/>
                <a:gd name="T10" fmla="*/ 86 w 131"/>
                <a:gd name="T11" fmla="*/ 0 h 102"/>
                <a:gd name="T12" fmla="*/ 24 w 131"/>
                <a:gd name="T13" fmla="*/ 65 h 102"/>
                <a:gd name="T14" fmla="*/ 24 w 131"/>
                <a:gd name="T15" fmla="*/ 65 h 102"/>
                <a:gd name="T16" fmla="*/ 5 w 131"/>
                <a:gd name="T17" fmla="*/ 90 h 102"/>
                <a:gd name="T18" fmla="*/ 0 w 131"/>
                <a:gd name="T19" fmla="*/ 94 h 102"/>
                <a:gd name="T20" fmla="*/ 21 w 131"/>
                <a:gd name="T21" fmla="*/ 102 h 102"/>
                <a:gd name="T22" fmla="*/ 24 w 131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02">
                  <a:moveTo>
                    <a:pt x="24" y="102"/>
                  </a:moveTo>
                  <a:cubicBezTo>
                    <a:pt x="27" y="102"/>
                    <a:pt x="29" y="102"/>
                    <a:pt x="31" y="101"/>
                  </a:cubicBezTo>
                  <a:cubicBezTo>
                    <a:pt x="41" y="99"/>
                    <a:pt x="50" y="91"/>
                    <a:pt x="58" y="81"/>
                  </a:cubicBezTo>
                  <a:cubicBezTo>
                    <a:pt x="62" y="76"/>
                    <a:pt x="66" y="70"/>
                    <a:pt x="70" y="64"/>
                  </a:cubicBezTo>
                  <a:cubicBezTo>
                    <a:pt x="88" y="35"/>
                    <a:pt x="105" y="0"/>
                    <a:pt x="131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9" y="0"/>
                    <a:pt x="43" y="36"/>
                    <a:pt x="24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18" y="74"/>
                    <a:pt x="12" y="83"/>
                    <a:pt x="5" y="90"/>
                  </a:cubicBezTo>
                  <a:cubicBezTo>
                    <a:pt x="3" y="91"/>
                    <a:pt x="2" y="93"/>
                    <a:pt x="0" y="94"/>
                  </a:cubicBezTo>
                  <a:cubicBezTo>
                    <a:pt x="7" y="99"/>
                    <a:pt x="14" y="102"/>
                    <a:pt x="21" y="102"/>
                  </a:cubicBezTo>
                  <a:lnTo>
                    <a:pt x="24" y="10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04968557" y="112611708"/>
              <a:ext cx="312431" cy="162592"/>
            </a:xfrm>
            <a:custGeom>
              <a:avLst/>
              <a:gdLst>
                <a:gd name="T0" fmla="*/ 77 w 98"/>
                <a:gd name="T1" fmla="*/ 43 h 51"/>
                <a:gd name="T2" fmla="*/ 60 w 98"/>
                <a:gd name="T3" fmla="*/ 23 h 51"/>
                <a:gd name="T4" fmla="*/ 45 w 98"/>
                <a:gd name="T5" fmla="*/ 0 h 51"/>
                <a:gd name="T6" fmla="*/ 0 w 98"/>
                <a:gd name="T7" fmla="*/ 0 h 51"/>
                <a:gd name="T8" fmla="*/ 53 w 98"/>
                <a:gd name="T9" fmla="*/ 51 h 51"/>
                <a:gd name="T10" fmla="*/ 98 w 98"/>
                <a:gd name="T11" fmla="*/ 51 h 51"/>
                <a:gd name="T12" fmla="*/ 77 w 98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1">
                  <a:moveTo>
                    <a:pt x="77" y="43"/>
                  </a:moveTo>
                  <a:cubicBezTo>
                    <a:pt x="71" y="38"/>
                    <a:pt x="65" y="31"/>
                    <a:pt x="60" y="23"/>
                  </a:cubicBezTo>
                  <a:cubicBezTo>
                    <a:pt x="55" y="16"/>
                    <a:pt x="50" y="8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25"/>
                    <a:pt x="31" y="51"/>
                    <a:pt x="53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1" y="51"/>
                    <a:pt x="84" y="48"/>
                    <a:pt x="77" y="4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05214038" y="112783864"/>
              <a:ext cx="417637" cy="325184"/>
            </a:xfrm>
            <a:custGeom>
              <a:avLst/>
              <a:gdLst>
                <a:gd name="T0" fmla="*/ 24 w 131"/>
                <a:gd name="T1" fmla="*/ 0 h 102"/>
                <a:gd name="T2" fmla="*/ 31 w 131"/>
                <a:gd name="T3" fmla="*/ 1 h 102"/>
                <a:gd name="T4" fmla="*/ 58 w 131"/>
                <a:gd name="T5" fmla="*/ 21 h 102"/>
                <a:gd name="T6" fmla="*/ 70 w 131"/>
                <a:gd name="T7" fmla="*/ 38 h 102"/>
                <a:gd name="T8" fmla="*/ 131 w 131"/>
                <a:gd name="T9" fmla="*/ 102 h 102"/>
                <a:gd name="T10" fmla="*/ 86 w 131"/>
                <a:gd name="T11" fmla="*/ 102 h 102"/>
                <a:gd name="T12" fmla="*/ 24 w 131"/>
                <a:gd name="T13" fmla="*/ 37 h 102"/>
                <a:gd name="T14" fmla="*/ 24 w 131"/>
                <a:gd name="T15" fmla="*/ 37 h 102"/>
                <a:gd name="T16" fmla="*/ 5 w 131"/>
                <a:gd name="T17" fmla="*/ 12 h 102"/>
                <a:gd name="T18" fmla="*/ 0 w 131"/>
                <a:gd name="T19" fmla="*/ 8 h 102"/>
                <a:gd name="T20" fmla="*/ 21 w 131"/>
                <a:gd name="T21" fmla="*/ 0 h 102"/>
                <a:gd name="T22" fmla="*/ 24 w 131"/>
                <a:gd name="T2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02">
                  <a:moveTo>
                    <a:pt x="24" y="0"/>
                  </a:moveTo>
                  <a:cubicBezTo>
                    <a:pt x="27" y="0"/>
                    <a:pt x="29" y="0"/>
                    <a:pt x="31" y="1"/>
                  </a:cubicBezTo>
                  <a:cubicBezTo>
                    <a:pt x="41" y="3"/>
                    <a:pt x="50" y="11"/>
                    <a:pt x="58" y="21"/>
                  </a:cubicBezTo>
                  <a:cubicBezTo>
                    <a:pt x="62" y="26"/>
                    <a:pt x="66" y="32"/>
                    <a:pt x="70" y="38"/>
                  </a:cubicBezTo>
                  <a:cubicBezTo>
                    <a:pt x="88" y="67"/>
                    <a:pt x="105" y="102"/>
                    <a:pt x="131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59" y="102"/>
                    <a:pt x="43" y="6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18" y="27"/>
                    <a:pt x="12" y="19"/>
                    <a:pt x="5" y="12"/>
                  </a:cubicBezTo>
                  <a:cubicBezTo>
                    <a:pt x="3" y="11"/>
                    <a:pt x="2" y="9"/>
                    <a:pt x="0" y="8"/>
                  </a:cubicBezTo>
                  <a:cubicBezTo>
                    <a:pt x="7" y="3"/>
                    <a:pt x="14" y="0"/>
                    <a:pt x="21" y="0"/>
                  </a:cubicBez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04968558" y="112783865"/>
              <a:ext cx="312430" cy="162592"/>
            </a:xfrm>
            <a:custGeom>
              <a:avLst/>
              <a:gdLst>
                <a:gd name="T0" fmla="*/ 77 w 98"/>
                <a:gd name="T1" fmla="*/ 8 h 51"/>
                <a:gd name="T2" fmla="*/ 60 w 98"/>
                <a:gd name="T3" fmla="*/ 28 h 51"/>
                <a:gd name="T4" fmla="*/ 45 w 98"/>
                <a:gd name="T5" fmla="*/ 51 h 51"/>
                <a:gd name="T6" fmla="*/ 0 w 98"/>
                <a:gd name="T7" fmla="*/ 51 h 51"/>
                <a:gd name="T8" fmla="*/ 53 w 98"/>
                <a:gd name="T9" fmla="*/ 0 h 51"/>
                <a:gd name="T10" fmla="*/ 98 w 98"/>
                <a:gd name="T11" fmla="*/ 0 h 51"/>
                <a:gd name="T12" fmla="*/ 77 w 98"/>
                <a:gd name="T13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1">
                  <a:moveTo>
                    <a:pt x="77" y="8"/>
                  </a:moveTo>
                  <a:cubicBezTo>
                    <a:pt x="71" y="13"/>
                    <a:pt x="65" y="20"/>
                    <a:pt x="60" y="28"/>
                  </a:cubicBezTo>
                  <a:cubicBezTo>
                    <a:pt x="55" y="35"/>
                    <a:pt x="50" y="43"/>
                    <a:pt x="45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26"/>
                    <a:pt x="31" y="0"/>
                    <a:pt x="5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1" y="0"/>
                    <a:pt x="84" y="3"/>
                    <a:pt x="77" y="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496175" y="6127095"/>
            <a:ext cx="1190625" cy="4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 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TECHNOLOGY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ckLayouts Computer &amp; Information Technology TC998">
  <a:themeElements>
    <a:clrScheme name="Custom 1">
      <a:dk1>
        <a:sysClr val="windowText" lastClr="000000"/>
      </a:dk1>
      <a:lt1>
        <a:sysClr val="window" lastClr="FFFFFF"/>
      </a:lt1>
      <a:dk2>
        <a:srgbClr val="3F3F42"/>
      </a:dk2>
      <a:lt2>
        <a:srgbClr val="DEDDDC"/>
      </a:lt2>
      <a:accent1>
        <a:srgbClr val="E82683"/>
      </a:accent1>
      <a:accent2>
        <a:srgbClr val="EB632D"/>
      </a:accent2>
      <a:accent3>
        <a:srgbClr val="E5322C"/>
      </a:accent3>
      <a:accent4>
        <a:srgbClr val="009ED6"/>
      </a:accent4>
      <a:accent5>
        <a:srgbClr val="374B8C"/>
      </a:accent5>
      <a:accent6>
        <a:srgbClr val="6D2D7A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180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StockLayouts Computer &amp; Information Technology TC998</vt:lpstr>
      <vt:lpstr>Title of the Presentation</vt:lpstr>
      <vt:lpstr>Content Page  with Text and Photo</vt:lpstr>
      <vt:lpstr>Content Page  with Text and Table</vt:lpstr>
    </vt:vector>
  </TitlesOfParts>
  <Company>StockLayouts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StockLayouts</dc:creator>
  <cp:lastModifiedBy>Christine Cooper</cp:lastModifiedBy>
  <cp:revision>137</cp:revision>
  <dcterms:created xsi:type="dcterms:W3CDTF">2010-07-09T22:21:36Z</dcterms:created>
  <dcterms:modified xsi:type="dcterms:W3CDTF">2014-04-17T22:37:07Z</dcterms:modified>
</cp:coreProperties>
</file>