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9" r:id="rId2"/>
  </p:sldMasterIdLst>
  <p:notesMasterIdLst>
    <p:notesMasterId r:id="rId17"/>
  </p:notesMasterIdLst>
  <p:sldIdLst>
    <p:sldId id="265" r:id="rId3"/>
    <p:sldId id="277" r:id="rId4"/>
    <p:sldId id="281" r:id="rId5"/>
    <p:sldId id="286" r:id="rId6"/>
    <p:sldId id="278" r:id="rId7"/>
    <p:sldId id="266" r:id="rId8"/>
    <p:sldId id="271" r:id="rId9"/>
    <p:sldId id="279" r:id="rId10"/>
    <p:sldId id="290" r:id="rId11"/>
    <p:sldId id="291" r:id="rId12"/>
    <p:sldId id="288" r:id="rId13"/>
    <p:sldId id="289" r:id="rId14"/>
    <p:sldId id="285" r:id="rId15"/>
    <p:sldId id="263" r:id="rId16"/>
  </p:sldIdLst>
  <p:sldSz cx="9144000" cy="6858000" type="screen4x3"/>
  <p:notesSz cx="7102475" cy="10234613"/>
  <p:embeddedFontLst>
    <p:embeddedFont>
      <p:font typeface="Arial Black" panose="020B0A04020102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8" roundtripDataSignature="AMtx7mhe8mTLeR0+IH9T2WwOBbIMIVVBA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1B154D-0AB1-9749-6362-5C1A1BB27580}" name="Gastbenutzer" initials="Ga" userId="S::urn:spo:anon#a011f0956da0b560ab5b933b0c80ff9045b5eb2f76e1991982f514929c471501::" providerId="AD"/>
  <p188:author id="{28494EF4-B1D0-61B5-0E3F-129C7D3BF0F9}" name="Dino Osmanagic" initials="DO" userId="S::k01355054@students.jku.at::c7ff69b5-a374-411d-bd5c-61bd73c11c7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FF83A-ECC1-CCEA-3FC3-D3A3C60ACC2B}" v="44" dt="2022-01-30T17:30:20.486"/>
    <p1510:client id="{422DF7C3-1F54-4873-94DD-51D75F32A717}" v="371" dt="2022-01-30T12:03:32.061"/>
    <p1510:client id="{873142A2-BDCC-6CE9-D552-CBBE4552EE2F}" v="6" dt="2022-01-31T12:31:25.387"/>
    <p1510:client id="{B52C0398-75CD-DA7B-F434-2E00B258F91E}" v="40" dt="2022-01-31T12:42:03.215"/>
    <p1510:client id="{C55A8200-211A-94B9-427C-08637B1AA0A0}" v="1" dt="2022-01-31T09:40:01.243"/>
    <p1510:client id="{F9FF42AD-A4DC-5C1B-4DA2-F16EBED05D4D}" v="2" dt="2022-01-30T17:32:24.252"/>
    <p1510:client id="{FC123362-BC99-A372-96C8-F24C24698CDF}" v="4" dt="2022-01-30T17:33:23.655"/>
  </p1510:revLst>
</p1510:revInfo>
</file>

<file path=ppt/tableStyles.xml><?xml version="1.0" encoding="utf-8"?>
<a:tblStyleLst xmlns:a="http://schemas.openxmlformats.org/drawingml/2006/main" def="{0CCD275E-DED0-4114-B154-A07A4E73AFDD}">
  <a:tblStyle styleId="{0CCD275E-DED0-4114-B154-A07A4E73AF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0" Type="http://schemas.openxmlformats.org/officeDocument/2006/relationships/viewProps" Target="viewProps.xml"/><Relationship Id="rId3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o Osmanagic" userId="S::k01355054@students.jku.at::c7ff69b5-a374-411d-bd5c-61bd73c11c74" providerId="AD" clId="Web-{F9FF42AD-A4DC-5C1B-4DA2-F16EBED05D4D}"/>
    <pc:docChg chg="mod">
      <pc:chgData name="Dino Osmanagic" userId="S::k01355054@students.jku.at::c7ff69b5-a374-411d-bd5c-61bd73c11c74" providerId="AD" clId="Web-{F9FF42AD-A4DC-5C1B-4DA2-F16EBED05D4D}" dt="2022-01-30T17:32:24.252" v="1"/>
      <pc:docMkLst>
        <pc:docMk/>
      </pc:docMkLst>
      <pc:sldChg chg="addCm">
        <pc:chgData name="Dino Osmanagic" userId="S::k01355054@students.jku.at::c7ff69b5-a374-411d-bd5c-61bd73c11c74" providerId="AD" clId="Web-{F9FF42AD-A4DC-5C1B-4DA2-F16EBED05D4D}" dt="2022-01-30T17:32:24.252" v="1"/>
        <pc:sldMkLst>
          <pc:docMk/>
          <pc:sldMk cId="2531262835" sldId="292"/>
        </pc:sldMkLst>
      </pc:sldChg>
    </pc:docChg>
  </pc:docChgLst>
  <pc:docChgLst>
    <pc:chgData name="Gastbenutzer" userId="S::urn:spo:anon#a011f0956da0b560ab5b933b0c80ff9045b5eb2f76e1991982f514929c471501::" providerId="AD" clId="Web-{52E58F3A-8188-DC81-919D-2B5BAC163C58}"/>
    <pc:docChg chg="addSld modSld">
      <pc:chgData name="Gastbenutzer" userId="S::urn:spo:anon#a011f0956da0b560ab5b933b0c80ff9045b5eb2f76e1991982f514929c471501::" providerId="AD" clId="Web-{52E58F3A-8188-DC81-919D-2B5BAC163C58}" dt="2021-10-25T08:37:52.729" v="140" actId="20577"/>
      <pc:docMkLst>
        <pc:docMk/>
      </pc:docMkLst>
      <pc:sldChg chg="addSp delSp modSp">
        <pc:chgData name="Gastbenutzer" userId="S::urn:spo:anon#a011f0956da0b560ab5b933b0c80ff9045b5eb2f76e1991982f514929c471501::" providerId="AD" clId="Web-{52E58F3A-8188-DC81-919D-2B5BAC163C58}" dt="2021-10-25T08:15:21.518" v="3" actId="1076"/>
        <pc:sldMkLst>
          <pc:docMk/>
          <pc:sldMk cId="3893594821" sldId="273"/>
        </pc:sldMkLst>
        <pc:picChg chg="add mod">
          <ac:chgData name="Gastbenutzer" userId="S::urn:spo:anon#a011f0956da0b560ab5b933b0c80ff9045b5eb2f76e1991982f514929c471501::" providerId="AD" clId="Web-{52E58F3A-8188-DC81-919D-2B5BAC163C58}" dt="2021-10-25T08:15:21.518" v="3" actId="1076"/>
          <ac:picMkLst>
            <pc:docMk/>
            <pc:sldMk cId="3893594821" sldId="273"/>
            <ac:picMk id="2" creationId="{E410F2C1-057F-49B3-B35F-D9CF1ACADFB9}"/>
          </ac:picMkLst>
        </pc:picChg>
        <pc:picChg chg="del">
          <ac:chgData name="Gastbenutzer" userId="S::urn:spo:anon#a011f0956da0b560ab5b933b0c80ff9045b5eb2f76e1991982f514929c471501::" providerId="AD" clId="Web-{52E58F3A-8188-DC81-919D-2B5BAC163C58}" dt="2021-10-25T08:15:07.252" v="0"/>
          <ac:picMkLst>
            <pc:docMk/>
            <pc:sldMk cId="3893594821" sldId="273"/>
            <ac:picMk id="1026" creationId="{BA378067-A260-47CE-A6AC-17EA48DEA39A}"/>
          </ac:picMkLst>
        </pc:picChg>
      </pc:sldChg>
      <pc:sldChg chg="addSp delSp modSp">
        <pc:chgData name="Gastbenutzer" userId="S::urn:spo:anon#a011f0956da0b560ab5b933b0c80ff9045b5eb2f76e1991982f514929c471501::" providerId="AD" clId="Web-{52E58F3A-8188-DC81-919D-2B5BAC163C58}" dt="2021-10-25T08:36:02.789" v="129" actId="20577"/>
        <pc:sldMkLst>
          <pc:docMk/>
          <pc:sldMk cId="714049739" sldId="274"/>
        </pc:sldMkLst>
        <pc:spChg chg="del">
          <ac:chgData name="Gastbenutzer" userId="S::urn:spo:anon#a011f0956da0b560ab5b933b0c80ff9045b5eb2f76e1991982f514929c471501::" providerId="AD" clId="Web-{52E58F3A-8188-DC81-919D-2B5BAC163C58}" dt="2021-10-25T08:17:38.380" v="52"/>
          <ac:spMkLst>
            <pc:docMk/>
            <pc:sldMk cId="714049739" sldId="274"/>
            <ac:spMk id="2" creationId="{3D4F2766-D415-4215-8955-F5D89A6CC07D}"/>
          </ac:spMkLst>
        </pc:spChg>
        <pc:spChg chg="del mod">
          <ac:chgData name="Gastbenutzer" userId="S::urn:spo:anon#a011f0956da0b560ab5b933b0c80ff9045b5eb2f76e1991982f514929c471501::" providerId="AD" clId="Web-{52E58F3A-8188-DC81-919D-2B5BAC163C58}" dt="2021-10-25T08:32:46.364" v="90"/>
          <ac:spMkLst>
            <pc:docMk/>
            <pc:sldMk cId="714049739" sldId="274"/>
            <ac:spMk id="4" creationId="{ED3AC32F-E88C-4C18-82C9-C2A39317004F}"/>
          </ac:spMkLst>
        </pc:spChg>
        <pc:spChg chg="mod">
          <ac:chgData name="Gastbenutzer" userId="S::urn:spo:anon#a011f0956da0b560ab5b933b0c80ff9045b5eb2f76e1991982f514929c471501::" providerId="AD" clId="Web-{52E58F3A-8188-DC81-919D-2B5BAC163C58}" dt="2021-10-25T08:34:48.366" v="119" actId="20577"/>
          <ac:spMkLst>
            <pc:docMk/>
            <pc:sldMk cId="714049739" sldId="274"/>
            <ac:spMk id="5" creationId="{382BE660-3A22-46D1-BB21-28378A32DD46}"/>
          </ac:spMkLst>
        </pc:spChg>
        <pc:spChg chg="add mod">
          <ac:chgData name="Gastbenutzer" userId="S::urn:spo:anon#a011f0956da0b560ab5b933b0c80ff9045b5eb2f76e1991982f514929c471501::" providerId="AD" clId="Web-{52E58F3A-8188-DC81-919D-2B5BAC163C58}" dt="2021-10-25T08:36:02.789" v="129" actId="20577"/>
          <ac:spMkLst>
            <pc:docMk/>
            <pc:sldMk cId="714049739" sldId="274"/>
            <ac:spMk id="7" creationId="{7C4D9119-FFD3-472B-80D6-36EB338E1180}"/>
          </ac:spMkLst>
        </pc:spChg>
        <pc:spChg chg="add mod">
          <ac:chgData name="Gastbenutzer" userId="S::urn:spo:anon#a011f0956da0b560ab5b933b0c80ff9045b5eb2f76e1991982f514929c471501::" providerId="AD" clId="Web-{52E58F3A-8188-DC81-919D-2B5BAC163C58}" dt="2021-10-25T08:35:25.179" v="124" actId="1076"/>
          <ac:spMkLst>
            <pc:docMk/>
            <pc:sldMk cId="714049739" sldId="274"/>
            <ac:spMk id="9" creationId="{36BAF557-FAEB-410F-9F4F-2D5CDC46F9FC}"/>
          </ac:spMkLst>
        </pc:spChg>
        <pc:spChg chg="add del mod">
          <ac:chgData name="Gastbenutzer" userId="S::urn:spo:anon#a011f0956da0b560ab5b933b0c80ff9045b5eb2f76e1991982f514929c471501::" providerId="AD" clId="Web-{52E58F3A-8188-DC81-919D-2B5BAC163C58}" dt="2021-10-25T08:33:55.506" v="101"/>
          <ac:spMkLst>
            <pc:docMk/>
            <pc:sldMk cId="714049739" sldId="274"/>
            <ac:spMk id="15" creationId="{0EE48D13-BFA6-4C3B-84DF-4FA653F4844E}"/>
          </ac:spMkLst>
        </pc:spChg>
        <pc:picChg chg="add del mod">
          <ac:chgData name="Gastbenutzer" userId="S::urn:spo:anon#a011f0956da0b560ab5b933b0c80ff9045b5eb2f76e1991982f514929c471501::" providerId="AD" clId="Web-{52E58F3A-8188-DC81-919D-2B5BAC163C58}" dt="2021-10-25T08:26:11.545" v="77"/>
          <ac:picMkLst>
            <pc:docMk/>
            <pc:sldMk cId="714049739" sldId="274"/>
            <ac:picMk id="10" creationId="{28C56D0B-A4C6-4B26-B4AE-D85121FFB559}"/>
          </ac:picMkLst>
        </pc:picChg>
        <pc:picChg chg="add mod">
          <ac:chgData name="Gastbenutzer" userId="S::urn:spo:anon#a011f0956da0b560ab5b933b0c80ff9045b5eb2f76e1991982f514929c471501::" providerId="AD" clId="Web-{52E58F3A-8188-DC81-919D-2B5BAC163C58}" dt="2021-10-25T08:34:50.929" v="120" actId="1076"/>
          <ac:picMkLst>
            <pc:docMk/>
            <pc:sldMk cId="714049739" sldId="274"/>
            <ac:picMk id="11" creationId="{FC7848C0-2A75-49B6-89EF-AFE30D4073C1}"/>
          </ac:picMkLst>
        </pc:picChg>
        <pc:picChg chg="add mod">
          <ac:chgData name="Gastbenutzer" userId="S::urn:spo:anon#a011f0956da0b560ab5b933b0c80ff9045b5eb2f76e1991982f514929c471501::" providerId="AD" clId="Web-{52E58F3A-8188-DC81-919D-2B5BAC163C58}" dt="2021-10-25T08:35:16.710" v="123" actId="14100"/>
          <ac:picMkLst>
            <pc:docMk/>
            <pc:sldMk cId="714049739" sldId="274"/>
            <ac:picMk id="12" creationId="{4F3C62B8-AE6F-4548-9E84-5B7E1B4C69A5}"/>
          </ac:picMkLst>
        </pc:picChg>
        <pc:picChg chg="add mod">
          <ac:chgData name="Gastbenutzer" userId="S::urn:spo:anon#a011f0956da0b560ab5b933b0c80ff9045b5eb2f76e1991982f514929c471501::" providerId="AD" clId="Web-{52E58F3A-8188-DC81-919D-2B5BAC163C58}" dt="2021-10-25T08:34:54.616" v="121" actId="1076"/>
          <ac:picMkLst>
            <pc:docMk/>
            <pc:sldMk cId="714049739" sldId="274"/>
            <ac:picMk id="13" creationId="{1608617E-C308-4EB8-A634-E1E444B1ACCA}"/>
          </ac:picMkLst>
        </pc:picChg>
      </pc:sldChg>
      <pc:sldChg chg="addSp delSp modSp new">
        <pc:chgData name="Gastbenutzer" userId="S::urn:spo:anon#a011f0956da0b560ab5b933b0c80ff9045b5eb2f76e1991982f514929c471501::" providerId="AD" clId="Web-{52E58F3A-8188-DC81-919D-2B5BAC163C58}" dt="2021-10-25T08:37:52.729" v="140" actId="20577"/>
        <pc:sldMkLst>
          <pc:docMk/>
          <pc:sldMk cId="3337529170" sldId="283"/>
        </pc:sldMkLst>
        <pc:spChg chg="mod">
          <ac:chgData name="Gastbenutzer" userId="S::urn:spo:anon#a011f0956da0b560ab5b933b0c80ff9045b5eb2f76e1991982f514929c471501::" providerId="AD" clId="Web-{52E58F3A-8188-DC81-919D-2B5BAC163C58}" dt="2021-10-25T08:35:35.367" v="126" actId="20577"/>
          <ac:spMkLst>
            <pc:docMk/>
            <pc:sldMk cId="3337529170" sldId="283"/>
            <ac:spMk id="2" creationId="{195C2C03-5249-4DBE-AF55-2F88C129A231}"/>
          </ac:spMkLst>
        </pc:spChg>
        <pc:spChg chg="del">
          <ac:chgData name="Gastbenutzer" userId="S::urn:spo:anon#a011f0956da0b560ab5b933b0c80ff9045b5eb2f76e1991982f514929c471501::" providerId="AD" clId="Web-{52E58F3A-8188-DC81-919D-2B5BAC163C58}" dt="2021-10-25T08:37:36.869" v="130"/>
          <ac:spMkLst>
            <pc:docMk/>
            <pc:sldMk cId="3337529170" sldId="283"/>
            <ac:spMk id="3" creationId="{E2D5677C-A06A-43F1-9775-ABEF0C36A0C0}"/>
          </ac:spMkLst>
        </pc:spChg>
        <pc:spChg chg="del">
          <ac:chgData name="Gastbenutzer" userId="S::urn:spo:anon#a011f0956da0b560ab5b933b0c80ff9045b5eb2f76e1991982f514929c471501::" providerId="AD" clId="Web-{52E58F3A-8188-DC81-919D-2B5BAC163C58}" dt="2021-10-25T08:32:55.130" v="92"/>
          <ac:spMkLst>
            <pc:docMk/>
            <pc:sldMk cId="3337529170" sldId="283"/>
            <ac:spMk id="4" creationId="{5458602B-22E7-4F98-A9E1-F835E8DEE5BC}"/>
          </ac:spMkLst>
        </pc:spChg>
        <pc:spChg chg="del">
          <ac:chgData name="Gastbenutzer" userId="S::urn:spo:anon#a011f0956da0b560ab5b933b0c80ff9045b5eb2f76e1991982f514929c471501::" providerId="AD" clId="Web-{52E58F3A-8188-DC81-919D-2B5BAC163C58}" dt="2021-10-25T08:33:07.693" v="95"/>
          <ac:spMkLst>
            <pc:docMk/>
            <pc:sldMk cId="3337529170" sldId="283"/>
            <ac:spMk id="5" creationId="{EABBA9AA-01CB-490B-9CC6-BAD0A7A8B170}"/>
          </ac:spMkLst>
        </pc:spChg>
        <pc:spChg chg="add mod">
          <ac:chgData name="Gastbenutzer" userId="S::urn:spo:anon#a011f0956da0b560ab5b933b0c80ff9045b5eb2f76e1991982f514929c471501::" providerId="AD" clId="Web-{52E58F3A-8188-DC81-919D-2B5BAC163C58}" dt="2021-10-25T08:37:52.729" v="140" actId="20577"/>
          <ac:spMkLst>
            <pc:docMk/>
            <pc:sldMk cId="3337529170" sldId="283"/>
            <ac:spMk id="7" creationId="{43999CAC-F14C-42FF-8F36-E10002BFBB88}"/>
          </ac:spMkLst>
        </pc:spChg>
        <pc:picChg chg="add mod ord modCrop">
          <ac:chgData name="Gastbenutzer" userId="S::urn:spo:anon#a011f0956da0b560ab5b933b0c80ff9045b5eb2f76e1991982f514929c471501::" providerId="AD" clId="Web-{52E58F3A-8188-DC81-919D-2B5BAC163C58}" dt="2021-10-25T08:37:43.479" v="133" actId="1076"/>
          <ac:picMkLst>
            <pc:docMk/>
            <pc:sldMk cId="3337529170" sldId="283"/>
            <ac:picMk id="8" creationId="{E47E1D15-EC42-4BF8-B717-21C435DAF22B}"/>
          </ac:picMkLst>
        </pc:picChg>
      </pc:sldChg>
    </pc:docChg>
  </pc:docChgLst>
  <pc:docChgLst>
    <pc:chgData name="Gastbenutzer" userId="S::urn:spo:anon#1f8039f1f8dbb5f71395a347f45db251e709a84d7efaef40b8d33e266ec25fb5::" providerId="AD" clId="Web-{274D2A14-CDDD-D838-CF73-580DC8506956}"/>
    <pc:docChg chg="modSld">
      <pc:chgData name="Gastbenutzer" userId="S::urn:spo:anon#1f8039f1f8dbb5f71395a347f45db251e709a84d7efaef40b8d33e266ec25fb5::" providerId="AD" clId="Web-{274D2A14-CDDD-D838-CF73-580DC8506956}" dt="2021-10-24T19:18:34.216" v="3"/>
      <pc:docMkLst>
        <pc:docMk/>
      </pc:docMkLst>
      <pc:sldChg chg="addSp delSp modSp">
        <pc:chgData name="Gastbenutzer" userId="S::urn:spo:anon#1f8039f1f8dbb5f71395a347f45db251e709a84d7efaef40b8d33e266ec25fb5::" providerId="AD" clId="Web-{274D2A14-CDDD-D838-CF73-580DC8506956}" dt="2021-10-24T19:18:21.950" v="1"/>
        <pc:sldMkLst>
          <pc:docMk/>
          <pc:sldMk cId="2975968288" sldId="269"/>
        </pc:sldMkLst>
        <pc:picChg chg="add del mod">
          <ac:chgData name="Gastbenutzer" userId="S::urn:spo:anon#1f8039f1f8dbb5f71395a347f45db251e709a84d7efaef40b8d33e266ec25fb5::" providerId="AD" clId="Web-{274D2A14-CDDD-D838-CF73-580DC8506956}" dt="2021-10-24T19:18:21.950" v="1"/>
          <ac:picMkLst>
            <pc:docMk/>
            <pc:sldMk cId="2975968288" sldId="269"/>
            <ac:picMk id="2" creationId="{C2A8EE4D-2050-4B60-AFE3-B503D2C79B72}"/>
          </ac:picMkLst>
        </pc:picChg>
      </pc:sldChg>
      <pc:sldChg chg="addSp delSp modSp">
        <pc:chgData name="Gastbenutzer" userId="S::urn:spo:anon#1f8039f1f8dbb5f71395a347f45db251e709a84d7efaef40b8d33e266ec25fb5::" providerId="AD" clId="Web-{274D2A14-CDDD-D838-CF73-580DC8506956}" dt="2021-10-24T19:18:34.216" v="3"/>
        <pc:sldMkLst>
          <pc:docMk/>
          <pc:sldMk cId="1773636496" sldId="282"/>
        </pc:sldMkLst>
        <pc:picChg chg="add del mod">
          <ac:chgData name="Gastbenutzer" userId="S::urn:spo:anon#1f8039f1f8dbb5f71395a347f45db251e709a84d7efaef40b8d33e266ec25fb5::" providerId="AD" clId="Web-{274D2A14-CDDD-D838-CF73-580DC8506956}" dt="2021-10-24T19:18:34.216" v="3"/>
          <ac:picMkLst>
            <pc:docMk/>
            <pc:sldMk cId="1773636496" sldId="282"/>
            <ac:picMk id="4" creationId="{8A26623B-BA71-4487-B94D-AE8E35C9AC94}"/>
          </ac:picMkLst>
        </pc:picChg>
      </pc:sldChg>
    </pc:docChg>
  </pc:docChgLst>
  <pc:docChgLst>
    <pc:chgData name="Gastbenutzer" userId="S::urn:spo:anon#a011f0956da0b560ab5b933b0c80ff9045b5eb2f76e1991982f514929c471501::" providerId="AD" clId="Web-{38BA4D89-DAA7-8361-0886-E6A9F0106822}"/>
    <pc:docChg chg="modSld">
      <pc:chgData name="Gastbenutzer" userId="S::urn:spo:anon#a011f0956da0b560ab5b933b0c80ff9045b5eb2f76e1991982f514929c471501::" providerId="AD" clId="Web-{38BA4D89-DAA7-8361-0886-E6A9F0106822}" dt="2022-01-28T13:31:07.879" v="276" actId="20577"/>
      <pc:docMkLst>
        <pc:docMk/>
      </pc:docMkLst>
      <pc:sldChg chg="modSp">
        <pc:chgData name="Gastbenutzer" userId="S::urn:spo:anon#a011f0956da0b560ab5b933b0c80ff9045b5eb2f76e1991982f514929c471501::" providerId="AD" clId="Web-{38BA4D89-DAA7-8361-0886-E6A9F0106822}" dt="2022-01-28T13:31:07.879" v="276" actId="20577"/>
        <pc:sldMkLst>
          <pc:docMk/>
          <pc:sldMk cId="207637994" sldId="287"/>
        </pc:sldMkLst>
        <pc:spChg chg="mod">
          <ac:chgData name="Gastbenutzer" userId="S::urn:spo:anon#a011f0956da0b560ab5b933b0c80ff9045b5eb2f76e1991982f514929c471501::" providerId="AD" clId="Web-{38BA4D89-DAA7-8361-0886-E6A9F0106822}" dt="2022-01-28T13:23:17.022" v="5" actId="20577"/>
          <ac:spMkLst>
            <pc:docMk/>
            <pc:sldMk cId="207637994" sldId="287"/>
            <ac:spMk id="2" creationId="{A3C48ADA-E6F6-4DF8-8FC4-BBBE69267040}"/>
          </ac:spMkLst>
        </pc:spChg>
        <pc:spChg chg="mod">
          <ac:chgData name="Gastbenutzer" userId="S::urn:spo:anon#a011f0956da0b560ab5b933b0c80ff9045b5eb2f76e1991982f514929c471501::" providerId="AD" clId="Web-{38BA4D89-DAA7-8361-0886-E6A9F0106822}" dt="2022-01-28T13:31:07.879" v="276" actId="20577"/>
          <ac:spMkLst>
            <pc:docMk/>
            <pc:sldMk cId="207637994" sldId="287"/>
            <ac:spMk id="3" creationId="{7BA1255E-09A2-455D-B25F-92BB564689DA}"/>
          </ac:spMkLst>
        </pc:spChg>
      </pc:sldChg>
    </pc:docChg>
  </pc:docChgLst>
  <pc:docChgLst>
    <pc:chgData name="Gastbenutzer" userId="S::urn:spo:anon#a011f0956da0b560ab5b933b0c80ff9045b5eb2f76e1991982f514929c471501::" providerId="AD" clId="Web-{FC123362-BC99-A372-96C8-F24C24698CDF}"/>
    <pc:docChg chg="mod delSld">
      <pc:chgData name="Gastbenutzer" userId="S::urn:spo:anon#a011f0956da0b560ab5b933b0c80ff9045b5eb2f76e1991982f514929c471501::" providerId="AD" clId="Web-{FC123362-BC99-A372-96C8-F24C24698CDF}" dt="2022-01-30T17:33:23.655" v="3"/>
      <pc:docMkLst>
        <pc:docMk/>
      </pc:docMkLst>
      <pc:sldChg chg="del modCm">
        <pc:chgData name="Gastbenutzer" userId="S::urn:spo:anon#a011f0956da0b560ab5b933b0c80ff9045b5eb2f76e1991982f514929c471501::" providerId="AD" clId="Web-{FC123362-BC99-A372-96C8-F24C24698CDF}" dt="2022-01-30T17:33:21.249" v="2"/>
        <pc:sldMkLst>
          <pc:docMk/>
          <pc:sldMk cId="2531262835" sldId="292"/>
        </pc:sldMkLst>
      </pc:sldChg>
      <pc:sldChg chg="del">
        <pc:chgData name="Gastbenutzer" userId="S::urn:spo:anon#a011f0956da0b560ab5b933b0c80ff9045b5eb2f76e1991982f514929c471501::" providerId="AD" clId="Web-{FC123362-BC99-A372-96C8-F24C24698CDF}" dt="2022-01-30T17:33:23.655" v="3"/>
        <pc:sldMkLst>
          <pc:docMk/>
          <pc:sldMk cId="3977873551" sldId="293"/>
        </pc:sldMkLst>
      </pc:sldChg>
    </pc:docChg>
  </pc:docChgLst>
  <pc:docChgLst>
    <pc:chgData name="Dino Osmanagic" userId="S::k01355054@students.jku.at::c7ff69b5-a374-411d-bd5c-61bd73c11c74" providerId="AD" clId="Web-{2ECFF83A-ECC1-CCEA-3FC3-D3A3C60ACC2B}"/>
    <pc:docChg chg="modSld">
      <pc:chgData name="Dino Osmanagic" userId="S::k01355054@students.jku.at::c7ff69b5-a374-411d-bd5c-61bd73c11c74" providerId="AD" clId="Web-{2ECFF83A-ECC1-CCEA-3FC3-D3A3C60ACC2B}" dt="2022-01-30T17:30:20.486" v="43" actId="1076"/>
      <pc:docMkLst>
        <pc:docMk/>
      </pc:docMkLst>
      <pc:sldChg chg="addSp delSp modSp">
        <pc:chgData name="Dino Osmanagic" userId="S::k01355054@students.jku.at::c7ff69b5-a374-411d-bd5c-61bd73c11c74" providerId="AD" clId="Web-{2ECFF83A-ECC1-CCEA-3FC3-D3A3C60ACC2B}" dt="2022-01-30T17:28:29.374" v="14" actId="1076"/>
        <pc:sldMkLst>
          <pc:docMk/>
          <pc:sldMk cId="2000049403" sldId="271"/>
        </pc:sldMkLst>
        <pc:spChg chg="del mod">
          <ac:chgData name="Dino Osmanagic" userId="S::k01355054@students.jku.at::c7ff69b5-a374-411d-bd5c-61bd73c11c74" providerId="AD" clId="Web-{2ECFF83A-ECC1-CCEA-3FC3-D3A3C60ACC2B}" dt="2022-01-30T17:28:10.873" v="5"/>
          <ac:spMkLst>
            <pc:docMk/>
            <pc:sldMk cId="2000049403" sldId="271"/>
            <ac:spMk id="6" creationId="{C42E7D48-6022-4740-AF29-19D88ACD2D0E}"/>
          </ac:spMkLst>
        </pc:spChg>
        <pc:picChg chg="add mod">
          <ac:chgData name="Dino Osmanagic" userId="S::k01355054@students.jku.at::c7ff69b5-a374-411d-bd5c-61bd73c11c74" providerId="AD" clId="Web-{2ECFF83A-ECC1-CCEA-3FC3-D3A3C60ACC2B}" dt="2022-01-30T17:28:29.374" v="14" actId="1076"/>
          <ac:picMkLst>
            <pc:docMk/>
            <pc:sldMk cId="2000049403" sldId="271"/>
            <ac:picMk id="3" creationId="{DA132597-003D-4EB0-9A3A-F9D59B65DFCB}"/>
          </ac:picMkLst>
        </pc:picChg>
        <pc:picChg chg="del">
          <ac:chgData name="Dino Osmanagic" userId="S::k01355054@students.jku.at::c7ff69b5-a374-411d-bd5c-61bd73c11c74" providerId="AD" clId="Web-{2ECFF83A-ECC1-CCEA-3FC3-D3A3C60ACC2B}" dt="2022-01-30T17:28:12.342" v="6"/>
          <ac:picMkLst>
            <pc:docMk/>
            <pc:sldMk cId="2000049403" sldId="271"/>
            <ac:picMk id="4" creationId="{811CE943-C0A6-4C52-A73B-1BC3B7E4FD01}"/>
          </ac:picMkLst>
        </pc:picChg>
      </pc:sldChg>
      <pc:sldChg chg="addSp delSp modSp">
        <pc:chgData name="Dino Osmanagic" userId="S::k01355054@students.jku.at::c7ff69b5-a374-411d-bd5c-61bd73c11c74" providerId="AD" clId="Web-{2ECFF83A-ECC1-CCEA-3FC3-D3A3C60ACC2B}" dt="2022-01-30T17:30:20.486" v="43" actId="1076"/>
        <pc:sldMkLst>
          <pc:docMk/>
          <pc:sldMk cId="1086835736" sldId="279"/>
        </pc:sldMkLst>
        <pc:spChg chg="del mod">
          <ac:chgData name="Dino Osmanagic" userId="S::k01355054@students.jku.at::c7ff69b5-a374-411d-bd5c-61bd73c11c74" providerId="AD" clId="Web-{2ECFF83A-ECC1-CCEA-3FC3-D3A3C60ACC2B}" dt="2022-01-30T17:27:29.966" v="3"/>
          <ac:spMkLst>
            <pc:docMk/>
            <pc:sldMk cId="1086835736" sldId="279"/>
            <ac:spMk id="9" creationId="{0FDFF9BB-70F4-4035-93EA-5F7F1950BBFB}"/>
          </ac:spMkLst>
        </pc:spChg>
        <pc:picChg chg="del">
          <ac:chgData name="Dino Osmanagic" userId="S::k01355054@students.jku.at::c7ff69b5-a374-411d-bd5c-61bd73c11c74" providerId="AD" clId="Web-{2ECFF83A-ECC1-CCEA-3FC3-D3A3C60ACC2B}" dt="2022-01-30T17:28:36.749" v="18"/>
          <ac:picMkLst>
            <pc:docMk/>
            <pc:sldMk cId="1086835736" sldId="279"/>
            <ac:picMk id="3" creationId="{ABB0325B-8A2E-4D71-9D0B-1DD30994FED4}"/>
          </ac:picMkLst>
        </pc:picChg>
        <pc:picChg chg="add mod">
          <ac:chgData name="Dino Osmanagic" userId="S::k01355054@students.jku.at::c7ff69b5-a374-411d-bd5c-61bd73c11c74" providerId="AD" clId="Web-{2ECFF83A-ECC1-CCEA-3FC3-D3A3C60ACC2B}" dt="2022-01-30T17:30:10.267" v="40" actId="1076"/>
          <ac:picMkLst>
            <pc:docMk/>
            <pc:sldMk cId="1086835736" sldId="279"/>
            <ac:picMk id="4" creationId="{409DD5AD-A44C-407B-9261-493A3E25FB5D}"/>
          </ac:picMkLst>
        </pc:picChg>
        <pc:picChg chg="del">
          <ac:chgData name="Dino Osmanagic" userId="S::k01355054@students.jku.at::c7ff69b5-a374-411d-bd5c-61bd73c11c74" providerId="AD" clId="Web-{2ECFF83A-ECC1-CCEA-3FC3-D3A3C60ACC2B}" dt="2022-01-30T17:28:36.749" v="17"/>
          <ac:picMkLst>
            <pc:docMk/>
            <pc:sldMk cId="1086835736" sldId="279"/>
            <ac:picMk id="6" creationId="{E2BFD14D-F684-484E-B14B-9E0973877361}"/>
          </ac:picMkLst>
        </pc:picChg>
        <pc:picChg chg="del">
          <ac:chgData name="Dino Osmanagic" userId="S::k01355054@students.jku.at::c7ff69b5-a374-411d-bd5c-61bd73c11c74" providerId="AD" clId="Web-{2ECFF83A-ECC1-CCEA-3FC3-D3A3C60ACC2B}" dt="2022-01-30T17:28:36.749" v="16"/>
          <ac:picMkLst>
            <pc:docMk/>
            <pc:sldMk cId="1086835736" sldId="279"/>
            <ac:picMk id="7" creationId="{23DF86ED-5185-4429-80A9-D5445049476C}"/>
          </ac:picMkLst>
        </pc:picChg>
        <pc:picChg chg="del">
          <ac:chgData name="Dino Osmanagic" userId="S::k01355054@students.jku.at::c7ff69b5-a374-411d-bd5c-61bd73c11c74" providerId="AD" clId="Web-{2ECFF83A-ECC1-CCEA-3FC3-D3A3C60ACC2B}" dt="2022-01-30T17:28:36.749" v="15"/>
          <ac:picMkLst>
            <pc:docMk/>
            <pc:sldMk cId="1086835736" sldId="279"/>
            <ac:picMk id="8" creationId="{20258AB0-D235-4D3E-A0DD-2158C86AAA07}"/>
          </ac:picMkLst>
        </pc:picChg>
        <pc:picChg chg="add mod">
          <ac:chgData name="Dino Osmanagic" userId="S::k01355054@students.jku.at::c7ff69b5-a374-411d-bd5c-61bd73c11c74" providerId="AD" clId="Web-{2ECFF83A-ECC1-CCEA-3FC3-D3A3C60ACC2B}" dt="2022-01-30T17:30:20.486" v="43" actId="1076"/>
          <ac:picMkLst>
            <pc:docMk/>
            <pc:sldMk cId="1086835736" sldId="279"/>
            <ac:picMk id="10" creationId="{9F004137-F3A2-4111-8C36-F1F594C47F07}"/>
          </ac:picMkLst>
        </pc:picChg>
        <pc:picChg chg="add mod">
          <ac:chgData name="Dino Osmanagic" userId="S::k01355054@students.jku.at::c7ff69b5-a374-411d-bd5c-61bd73c11c74" providerId="AD" clId="Web-{2ECFF83A-ECC1-CCEA-3FC3-D3A3C60ACC2B}" dt="2022-01-30T17:30:14.407" v="41" actId="1076"/>
          <ac:picMkLst>
            <pc:docMk/>
            <pc:sldMk cId="1086835736" sldId="279"/>
            <ac:picMk id="11" creationId="{33DFEEB7-9382-4DAE-BC6A-B74591E14E29}"/>
          </ac:picMkLst>
        </pc:picChg>
        <pc:picChg chg="add mod">
          <ac:chgData name="Dino Osmanagic" userId="S::k01355054@students.jku.at::c7ff69b5-a374-411d-bd5c-61bd73c11c74" providerId="AD" clId="Web-{2ECFF83A-ECC1-CCEA-3FC3-D3A3C60ACC2B}" dt="2022-01-30T17:30:16.110" v="42" actId="1076"/>
          <ac:picMkLst>
            <pc:docMk/>
            <pc:sldMk cId="1086835736" sldId="279"/>
            <ac:picMk id="12" creationId="{3FB23ED0-F8E0-4E8E-BE2B-86864A18FEA5}"/>
          </ac:picMkLst>
        </pc:picChg>
      </pc:sldChg>
    </pc:docChg>
  </pc:docChgLst>
  <pc:docChgLst>
    <pc:chgData name="Gastbenutzer" userId="S::urn:spo:anon#1f8039f1f8dbb5f71395a347f45db251e709a84d7efaef40b8d33e266ec25fb5::" providerId="AD" clId="Web-{78ADD99D-D635-52CE-2FB0-3E80CE201DCC}"/>
    <pc:docChg chg="addSld delSld modSld sldOrd">
      <pc:chgData name="Gastbenutzer" userId="S::urn:spo:anon#1f8039f1f8dbb5f71395a347f45db251e709a84d7efaef40b8d33e266ec25fb5::" providerId="AD" clId="Web-{78ADD99D-D635-52CE-2FB0-3E80CE201DCC}" dt="2021-10-24T18:02:55.168" v="1238" actId="20577"/>
      <pc:docMkLst>
        <pc:docMk/>
      </pc:docMkLst>
      <pc:sldChg chg="modSp">
        <pc:chgData name="Gastbenutzer" userId="S::urn:spo:anon#1f8039f1f8dbb5f71395a347f45db251e709a84d7efaef40b8d33e266ec25fb5::" providerId="AD" clId="Web-{78ADD99D-D635-52CE-2FB0-3E80CE201DCC}" dt="2021-10-24T16:51:35.201" v="217" actId="1076"/>
        <pc:sldMkLst>
          <pc:docMk/>
          <pc:sldMk cId="4285587645" sldId="265"/>
        </pc:sldMkLst>
        <pc:spChg chg="mod">
          <ac:chgData name="Gastbenutzer" userId="S::urn:spo:anon#1f8039f1f8dbb5f71395a347f45db251e709a84d7efaef40b8d33e266ec25fb5::" providerId="AD" clId="Web-{78ADD99D-D635-52CE-2FB0-3E80CE201DCC}" dt="2021-10-24T16:45:52.971" v="73" actId="20577"/>
          <ac:spMkLst>
            <pc:docMk/>
            <pc:sldMk cId="4285587645" sldId="265"/>
            <ac:spMk id="2" creationId="{6CB8AB2F-D66B-43CD-9EF3-56F378024604}"/>
          </ac:spMkLst>
        </pc:spChg>
        <pc:spChg chg="mod">
          <ac:chgData name="Gastbenutzer" userId="S::urn:spo:anon#1f8039f1f8dbb5f71395a347f45db251e709a84d7efaef40b8d33e266ec25fb5::" providerId="AD" clId="Web-{78ADD99D-D635-52CE-2FB0-3E80CE201DCC}" dt="2021-10-24T16:45:49.502" v="71" actId="20577"/>
          <ac:spMkLst>
            <pc:docMk/>
            <pc:sldMk cId="4285587645" sldId="265"/>
            <ac:spMk id="3" creationId="{58D81309-1669-4CB4-816B-BCB2EA6AC193}"/>
          </ac:spMkLst>
        </pc:spChg>
        <pc:spChg chg="mod">
          <ac:chgData name="Gastbenutzer" userId="S::urn:spo:anon#1f8039f1f8dbb5f71395a347f45db251e709a84d7efaef40b8d33e266ec25fb5::" providerId="AD" clId="Web-{78ADD99D-D635-52CE-2FB0-3E80CE201DCC}" dt="2021-10-24T16:51:35.201" v="217" actId="1076"/>
          <ac:spMkLst>
            <pc:docMk/>
            <pc:sldMk cId="4285587645" sldId="265"/>
            <ac:spMk id="5" creationId="{2C08DA79-9D0F-4A96-959A-7379B6DCC141}"/>
          </ac:spMkLst>
        </pc:spChg>
      </pc:sldChg>
      <pc:sldChg chg="delSp modSp">
        <pc:chgData name="Gastbenutzer" userId="S::urn:spo:anon#1f8039f1f8dbb5f71395a347f45db251e709a84d7efaef40b8d33e266ec25fb5::" providerId="AD" clId="Web-{78ADD99D-D635-52CE-2FB0-3E80CE201DCC}" dt="2021-10-24T16:53:38.298" v="242"/>
        <pc:sldMkLst>
          <pc:docMk/>
          <pc:sldMk cId="3374601395" sldId="266"/>
        </pc:sldMkLst>
        <pc:spChg chg="mod">
          <ac:chgData name="Gastbenutzer" userId="S::urn:spo:anon#1f8039f1f8dbb5f71395a347f45db251e709a84d7efaef40b8d33e266ec25fb5::" providerId="AD" clId="Web-{78ADD99D-D635-52CE-2FB0-3E80CE201DCC}" dt="2021-10-24T16:53:38.298" v="242"/>
          <ac:spMkLst>
            <pc:docMk/>
            <pc:sldMk cId="3374601395" sldId="266"/>
            <ac:spMk id="2" creationId="{28D6B96A-25E6-4A3F-99F2-5CFACF785E07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6:50:21.652" v="158"/>
          <ac:spMkLst>
            <pc:docMk/>
            <pc:sldMk cId="3374601395" sldId="266"/>
            <ac:spMk id="15" creationId="{5F012884-1693-4806-8EE7-4E2FF67DEE23}"/>
          </ac:spMkLst>
        </pc:spChg>
      </pc:sldChg>
      <pc:sldChg chg="addSp delSp modSp">
        <pc:chgData name="Gastbenutzer" userId="S::urn:spo:anon#1f8039f1f8dbb5f71395a347f45db251e709a84d7efaef40b8d33e266ec25fb5::" providerId="AD" clId="Web-{78ADD99D-D635-52CE-2FB0-3E80CE201DCC}" dt="2021-10-24T17:48:04.224" v="848" actId="20577"/>
        <pc:sldMkLst>
          <pc:docMk/>
          <pc:sldMk cId="4045494116" sldId="268"/>
        </pc:sldMkLst>
        <pc:spChg chg="del">
          <ac:chgData name="Gastbenutzer" userId="S::urn:spo:anon#1f8039f1f8dbb5f71395a347f45db251e709a84d7efaef40b8d33e266ec25fb5::" providerId="AD" clId="Web-{78ADD99D-D635-52CE-2FB0-3E80CE201DCC}" dt="2021-10-24T17:47:50.036" v="842"/>
          <ac:spMkLst>
            <pc:docMk/>
            <pc:sldMk cId="4045494116" sldId="268"/>
            <ac:spMk id="2" creationId="{28D6B96A-25E6-4A3F-99F2-5CFACF785E07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47:57.661" v="843"/>
          <ac:spMkLst>
            <pc:docMk/>
            <pc:sldMk cId="4045494116" sldId="268"/>
            <ac:spMk id="4" creationId="{B283A5AE-3936-4487-BDB2-C5C634EE543E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48:04.224" v="848" actId="20577"/>
          <ac:spMkLst>
            <pc:docMk/>
            <pc:sldMk cId="4045494116" sldId="268"/>
            <ac:spMk id="6" creationId="{E34D6F0E-AFA5-4098-9BBE-CE3378829969}"/>
          </ac:spMkLst>
        </pc:spChg>
      </pc:sldChg>
      <pc:sldChg chg="addSp delSp modSp">
        <pc:chgData name="Gastbenutzer" userId="S::urn:spo:anon#1f8039f1f8dbb5f71395a347f45db251e709a84d7efaef40b8d33e266ec25fb5::" providerId="AD" clId="Web-{78ADD99D-D635-52CE-2FB0-3E80CE201DCC}" dt="2021-10-24T17:47:46.161" v="841" actId="20577"/>
        <pc:sldMkLst>
          <pc:docMk/>
          <pc:sldMk cId="2975968288" sldId="269"/>
        </pc:sldMkLst>
        <pc:spChg chg="del">
          <ac:chgData name="Gastbenutzer" userId="S::urn:spo:anon#1f8039f1f8dbb5f71395a347f45db251e709a84d7efaef40b8d33e266ec25fb5::" providerId="AD" clId="Web-{78ADD99D-D635-52CE-2FB0-3E80CE201DCC}" dt="2021-10-24T17:47:23.066" v="820"/>
          <ac:spMkLst>
            <pc:docMk/>
            <pc:sldMk cId="2975968288" sldId="269"/>
            <ac:spMk id="2" creationId="{28D6B96A-25E6-4A3F-99F2-5CFACF785E07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47:33.957" v="829"/>
          <ac:spMkLst>
            <pc:docMk/>
            <pc:sldMk cId="2975968288" sldId="269"/>
            <ac:spMk id="4" creationId="{ACA3AC7A-804E-4576-9344-C87770E13D04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47:33.004" v="828"/>
          <ac:spMkLst>
            <pc:docMk/>
            <pc:sldMk cId="2975968288" sldId="269"/>
            <ac:spMk id="6" creationId="{E5159662-14DA-43CC-BAFA-7189E046D377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47:46.161" v="841" actId="20577"/>
          <ac:spMkLst>
            <pc:docMk/>
            <pc:sldMk cId="2975968288" sldId="269"/>
            <ac:spMk id="9" creationId="{12018E32-A51E-4160-9405-05EAA4CAD214}"/>
          </ac:spMkLst>
        </pc:spChg>
      </pc:sldChg>
      <pc:sldChg chg="addSp delSp modSp ord">
        <pc:chgData name="Gastbenutzer" userId="S::urn:spo:anon#1f8039f1f8dbb5f71395a347f45db251e709a84d7efaef40b8d33e266ec25fb5::" providerId="AD" clId="Web-{78ADD99D-D635-52CE-2FB0-3E80CE201DCC}" dt="2021-10-24T17:50:01.789" v="849"/>
        <pc:sldMkLst>
          <pc:docMk/>
          <pc:sldMk cId="2000049403" sldId="271"/>
        </pc:sldMkLst>
        <pc:spChg chg="mod">
          <ac:chgData name="Gastbenutzer" userId="S::urn:spo:anon#1f8039f1f8dbb5f71395a347f45db251e709a84d7efaef40b8d33e266ec25fb5::" providerId="AD" clId="Web-{78ADD99D-D635-52CE-2FB0-3E80CE201DCC}" dt="2021-10-24T16:53:41.907" v="243" actId="20577"/>
          <ac:spMkLst>
            <pc:docMk/>
            <pc:sldMk cId="2000049403" sldId="271"/>
            <ac:spMk id="2" creationId="{A3C48ADA-E6F6-4DF8-8FC4-BBBE69267040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6:44:44.485" v="33"/>
          <ac:spMkLst>
            <pc:docMk/>
            <pc:sldMk cId="2000049403" sldId="271"/>
            <ac:spMk id="3" creationId="{7BA1255E-09A2-455D-B25F-92BB564689DA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6:44:26.859" v="29"/>
          <ac:spMkLst>
            <pc:docMk/>
            <pc:sldMk cId="2000049403" sldId="271"/>
            <ac:spMk id="17" creationId="{A1536D32-B418-491F-B1FC-87C9F8DBFBD3}"/>
          </ac:spMkLst>
        </pc:spChg>
        <pc:picChg chg="add mod">
          <ac:chgData name="Gastbenutzer" userId="S::urn:spo:anon#1f8039f1f8dbb5f71395a347f45db251e709a84d7efaef40b8d33e266ec25fb5::" providerId="AD" clId="Web-{78ADD99D-D635-52CE-2FB0-3E80CE201DCC}" dt="2021-10-24T16:49:34.339" v="115" actId="1076"/>
          <ac:picMkLst>
            <pc:docMk/>
            <pc:sldMk cId="2000049403" sldId="271"/>
            <ac:picMk id="4" creationId="{811CE943-C0A6-4C52-A73B-1BC3B7E4FD01}"/>
          </ac:picMkLst>
        </pc:picChg>
      </pc:sldChg>
      <pc:sldChg chg="delSp modSp ord">
        <pc:chgData name="Gastbenutzer" userId="S::urn:spo:anon#1f8039f1f8dbb5f71395a347f45db251e709a84d7efaef40b8d33e266ec25fb5::" providerId="AD" clId="Web-{78ADD99D-D635-52CE-2FB0-3E80CE201DCC}" dt="2021-10-24T16:53:32.204" v="241" actId="20577"/>
        <pc:sldMkLst>
          <pc:docMk/>
          <pc:sldMk cId="2566289987" sldId="272"/>
        </pc:sldMkLst>
        <pc:spChg chg="mod">
          <ac:chgData name="Gastbenutzer" userId="S::urn:spo:anon#1f8039f1f8dbb5f71395a347f45db251e709a84d7efaef40b8d33e266ec25fb5::" providerId="AD" clId="Web-{78ADD99D-D635-52CE-2FB0-3E80CE201DCC}" dt="2021-10-24T16:53:32.204" v="241" actId="20577"/>
          <ac:spMkLst>
            <pc:docMk/>
            <pc:sldMk cId="2566289987" sldId="272"/>
            <ac:spMk id="2" creationId="{A3C48ADA-E6F6-4DF8-8FC4-BBBE69267040}"/>
          </ac:spMkLst>
        </pc:spChg>
        <pc:spChg chg="mod">
          <ac:chgData name="Gastbenutzer" userId="S::urn:spo:anon#1f8039f1f8dbb5f71395a347f45db251e709a84d7efaef40b8d33e266ec25fb5::" providerId="AD" clId="Web-{78ADD99D-D635-52CE-2FB0-3E80CE201DCC}" dt="2021-10-24T16:48:07.271" v="100" actId="20577"/>
          <ac:spMkLst>
            <pc:docMk/>
            <pc:sldMk cId="2566289987" sldId="272"/>
            <ac:spMk id="3" creationId="{7BA1255E-09A2-455D-B25F-92BB564689DA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6:48:20.021" v="101"/>
          <ac:spMkLst>
            <pc:docMk/>
            <pc:sldMk cId="2566289987" sldId="272"/>
            <ac:spMk id="4" creationId="{F5669DD1-8F8A-4380-8A1A-5A489D7FEDA3}"/>
          </ac:spMkLst>
        </pc:spChg>
      </pc:sldChg>
      <pc:sldChg chg="delSp">
        <pc:chgData name="Gastbenutzer" userId="S::urn:spo:anon#1f8039f1f8dbb5f71395a347f45db251e709a84d7efaef40b8d33e266ec25fb5::" providerId="AD" clId="Web-{78ADD99D-D635-52CE-2FB0-3E80CE201DCC}" dt="2021-10-24T16:48:42.397" v="106"/>
        <pc:sldMkLst>
          <pc:docMk/>
          <pc:sldMk cId="3893594821" sldId="273"/>
        </pc:sldMkLst>
        <pc:spChg chg="del">
          <ac:chgData name="Gastbenutzer" userId="S::urn:spo:anon#1f8039f1f8dbb5f71395a347f45db251e709a84d7efaef40b8d33e266ec25fb5::" providerId="AD" clId="Web-{78ADD99D-D635-52CE-2FB0-3E80CE201DCC}" dt="2021-10-24T16:48:39.647" v="105"/>
          <ac:spMkLst>
            <pc:docMk/>
            <pc:sldMk cId="3893594821" sldId="273"/>
            <ac:spMk id="10" creationId="{255F9C5F-36FC-474F-A409-FD4780F157B6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6:48:42.397" v="106"/>
          <ac:spMkLst>
            <pc:docMk/>
            <pc:sldMk cId="3893594821" sldId="273"/>
            <ac:spMk id="11" creationId="{FD789759-A648-4D7D-9A7E-6075B77CA75E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6:48:31.631" v="103"/>
          <ac:spMkLst>
            <pc:docMk/>
            <pc:sldMk cId="3893594821" sldId="273"/>
            <ac:spMk id="12" creationId="{FA401165-0ECC-4DD5-985D-524380CF9A4E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6:48:36.459" v="104"/>
          <ac:spMkLst>
            <pc:docMk/>
            <pc:sldMk cId="3893594821" sldId="273"/>
            <ac:spMk id="13" creationId="{A445CAEE-C2A4-41E9-B0B1-0D03EED3D5C2}"/>
          </ac:spMkLst>
        </pc:spChg>
      </pc:sldChg>
      <pc:sldChg chg="delSp">
        <pc:chgData name="Gastbenutzer" userId="S::urn:spo:anon#1f8039f1f8dbb5f71395a347f45db251e709a84d7efaef40b8d33e266ec25fb5::" providerId="AD" clId="Web-{78ADD99D-D635-52CE-2FB0-3E80CE201DCC}" dt="2021-10-24T16:48:26.006" v="102"/>
        <pc:sldMkLst>
          <pc:docMk/>
          <pc:sldMk cId="714049739" sldId="274"/>
        </pc:sldMkLst>
        <pc:spChg chg="del">
          <ac:chgData name="Gastbenutzer" userId="S::urn:spo:anon#1f8039f1f8dbb5f71395a347f45db251e709a84d7efaef40b8d33e266ec25fb5::" providerId="AD" clId="Web-{78ADD99D-D635-52CE-2FB0-3E80CE201DCC}" dt="2021-10-24T16:48:26.006" v="102"/>
          <ac:spMkLst>
            <pc:docMk/>
            <pc:sldMk cId="714049739" sldId="274"/>
            <ac:spMk id="3" creationId="{6AD45861-CADD-4C7C-892D-EAE1710FF21D}"/>
          </ac:spMkLst>
        </pc:spChg>
      </pc:sldChg>
      <pc:sldChg chg="add del replId">
        <pc:chgData name="Gastbenutzer" userId="S::urn:spo:anon#1f8039f1f8dbb5f71395a347f45db251e709a84d7efaef40b8d33e266ec25fb5::" providerId="AD" clId="Web-{78ADD99D-D635-52CE-2FB0-3E80CE201DCC}" dt="2021-10-24T16:46:36.253" v="76"/>
        <pc:sldMkLst>
          <pc:docMk/>
          <pc:sldMk cId="1492870648" sldId="275"/>
        </pc:sldMkLst>
      </pc:sldChg>
      <pc:sldChg chg="delSp modSp add del replId">
        <pc:chgData name="Gastbenutzer" userId="S::urn:spo:anon#1f8039f1f8dbb5f71395a347f45db251e709a84d7efaef40b8d33e266ec25fb5::" providerId="AD" clId="Web-{78ADD99D-D635-52CE-2FB0-3E80CE201DCC}" dt="2021-10-24T17:52:58.559" v="899"/>
        <pc:sldMkLst>
          <pc:docMk/>
          <pc:sldMk cId="3142993400" sldId="275"/>
        </pc:sldMkLst>
        <pc:spChg chg="mod">
          <ac:chgData name="Gastbenutzer" userId="S::urn:spo:anon#1f8039f1f8dbb5f71395a347f45db251e709a84d7efaef40b8d33e266ec25fb5::" providerId="AD" clId="Web-{78ADD99D-D635-52CE-2FB0-3E80CE201DCC}" dt="2021-10-24T17:52:48.543" v="897" actId="20577"/>
          <ac:spMkLst>
            <pc:docMk/>
            <pc:sldMk cId="3142993400" sldId="275"/>
            <ac:spMk id="2" creationId="{A3C48ADA-E6F6-4DF8-8FC4-BBBE69267040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6:48:59.600" v="107"/>
          <ac:spMkLst>
            <pc:docMk/>
            <pc:sldMk cId="3142993400" sldId="275"/>
            <ac:spMk id="4" creationId="{F5669DD1-8F8A-4380-8A1A-5A489D7FEDA3}"/>
          </ac:spMkLst>
        </pc:spChg>
      </pc:sldChg>
      <pc:sldChg chg="addSp delSp modSp add replId">
        <pc:chgData name="Gastbenutzer" userId="S::urn:spo:anon#1f8039f1f8dbb5f71395a347f45db251e709a84d7efaef40b8d33e266ec25fb5::" providerId="AD" clId="Web-{78ADD99D-D635-52CE-2FB0-3E80CE201DCC}" dt="2021-10-24T17:56:16.080" v="1065"/>
        <pc:sldMkLst>
          <pc:docMk/>
          <pc:sldMk cId="2656903956" sldId="276"/>
        </pc:sldMkLst>
        <pc:spChg chg="mod">
          <ac:chgData name="Gastbenutzer" userId="S::urn:spo:anon#1f8039f1f8dbb5f71395a347f45db251e709a84d7efaef40b8d33e266ec25fb5::" providerId="AD" clId="Web-{78ADD99D-D635-52CE-2FB0-3E80CE201DCC}" dt="2021-10-24T17:47:14.785" v="819" actId="20577"/>
          <ac:spMkLst>
            <pc:docMk/>
            <pc:sldMk cId="2656903956" sldId="276"/>
            <ac:spMk id="2" creationId="{28D6B96A-25E6-4A3F-99F2-5CFACF785E07}"/>
          </ac:spMkLst>
        </pc:spChg>
        <pc:spChg chg="add del mod ord">
          <ac:chgData name="Gastbenutzer" userId="S::urn:spo:anon#1f8039f1f8dbb5f71395a347f45db251e709a84d7efaef40b8d33e266ec25fb5::" providerId="AD" clId="Web-{78ADD99D-D635-52CE-2FB0-3E80CE201DCC}" dt="2021-10-24T17:56:15.158" v="1064"/>
          <ac:spMkLst>
            <pc:docMk/>
            <pc:sldMk cId="2656903956" sldId="276"/>
            <ac:spMk id="3" creationId="{C42591C4-19DF-431D-8E1C-6E09D96CDABA}"/>
          </ac:spMkLst>
        </pc:spChg>
        <pc:spChg chg="add del">
          <ac:chgData name="Gastbenutzer" userId="S::urn:spo:anon#1f8039f1f8dbb5f71395a347f45db251e709a84d7efaef40b8d33e266ec25fb5::" providerId="AD" clId="Web-{78ADD99D-D635-52CE-2FB0-3E80CE201DCC}" dt="2021-10-24T17:56:16.080" v="1065"/>
          <ac:spMkLst>
            <pc:docMk/>
            <pc:sldMk cId="2656903956" sldId="276"/>
            <ac:spMk id="15" creationId="{5F012884-1693-4806-8EE7-4E2FF67DEE23}"/>
          </ac:spMkLst>
        </pc:spChg>
      </pc:sldChg>
      <pc:sldChg chg="modSp add ord replId">
        <pc:chgData name="Gastbenutzer" userId="S::urn:spo:anon#1f8039f1f8dbb5f71395a347f45db251e709a84d7efaef40b8d33e266ec25fb5::" providerId="AD" clId="Web-{78ADD99D-D635-52CE-2FB0-3E80CE201DCC}" dt="2021-10-24T17:59:42.507" v="1177" actId="20577"/>
        <pc:sldMkLst>
          <pc:docMk/>
          <pc:sldMk cId="2273307630" sldId="277"/>
        </pc:sldMkLst>
        <pc:spChg chg="mod">
          <ac:chgData name="Gastbenutzer" userId="S::urn:spo:anon#1f8039f1f8dbb5f71395a347f45db251e709a84d7efaef40b8d33e266ec25fb5::" providerId="AD" clId="Web-{78ADD99D-D635-52CE-2FB0-3E80CE201DCC}" dt="2021-10-24T16:53:28.954" v="240"/>
          <ac:spMkLst>
            <pc:docMk/>
            <pc:sldMk cId="2273307630" sldId="277"/>
            <ac:spMk id="2" creationId="{A3C48ADA-E6F6-4DF8-8FC4-BBBE69267040}"/>
          </ac:spMkLst>
        </pc:spChg>
        <pc:spChg chg="mod">
          <ac:chgData name="Gastbenutzer" userId="S::urn:spo:anon#1f8039f1f8dbb5f71395a347f45db251e709a84d7efaef40b8d33e266ec25fb5::" providerId="AD" clId="Web-{78ADD99D-D635-52CE-2FB0-3E80CE201DCC}" dt="2021-10-24T17:59:42.507" v="1177" actId="20577"/>
          <ac:spMkLst>
            <pc:docMk/>
            <pc:sldMk cId="2273307630" sldId="277"/>
            <ac:spMk id="3" creationId="{7BA1255E-09A2-455D-B25F-92BB564689DA}"/>
          </ac:spMkLst>
        </pc:spChg>
      </pc:sldChg>
      <pc:sldChg chg="addSp delSp modSp add ord replId">
        <pc:chgData name="Gastbenutzer" userId="S::urn:spo:anon#1f8039f1f8dbb5f71395a347f45db251e709a84d7efaef40b8d33e266ec25fb5::" providerId="AD" clId="Web-{78ADD99D-D635-52CE-2FB0-3E80CE201DCC}" dt="2021-10-24T17:59:12.225" v="1169"/>
        <pc:sldMkLst>
          <pc:docMk/>
          <pc:sldMk cId="1328968749" sldId="278"/>
        </pc:sldMkLst>
        <pc:spChg chg="mod">
          <ac:chgData name="Gastbenutzer" userId="S::urn:spo:anon#1f8039f1f8dbb5f71395a347f45db251e709a84d7efaef40b8d33e266ec25fb5::" providerId="AD" clId="Web-{78ADD99D-D635-52CE-2FB0-3E80CE201DCC}" dt="2021-10-24T16:54:56.816" v="253" actId="20577"/>
          <ac:spMkLst>
            <pc:docMk/>
            <pc:sldMk cId="1328968749" sldId="278"/>
            <ac:spMk id="2" creationId="{A3C48ADA-E6F6-4DF8-8FC4-BBBE69267040}"/>
          </ac:spMkLst>
        </pc:spChg>
        <pc:spChg chg="mod">
          <ac:chgData name="Gastbenutzer" userId="S::urn:spo:anon#1f8039f1f8dbb5f71395a347f45db251e709a84d7efaef40b8d33e266ec25fb5::" providerId="AD" clId="Web-{78ADD99D-D635-52CE-2FB0-3E80CE201DCC}" dt="2021-10-24T17:43:07.857" v="756" actId="20577"/>
          <ac:spMkLst>
            <pc:docMk/>
            <pc:sldMk cId="1328968749" sldId="278"/>
            <ac:spMk id="3" creationId="{7BA1255E-09A2-455D-B25F-92BB564689DA}"/>
          </ac:spMkLst>
        </pc:spChg>
        <pc:spChg chg="add del">
          <ac:chgData name="Gastbenutzer" userId="S::urn:spo:anon#1f8039f1f8dbb5f71395a347f45db251e709a84d7efaef40b8d33e266ec25fb5::" providerId="AD" clId="Web-{78ADD99D-D635-52CE-2FB0-3E80CE201DCC}" dt="2021-10-24T16:57:20.600" v="350"/>
          <ac:spMkLst>
            <pc:docMk/>
            <pc:sldMk cId="1328968749" sldId="278"/>
            <ac:spMk id="4" creationId="{159D2B2E-B0D6-4561-863D-761F160F8922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11:17.809" v="354"/>
          <ac:spMkLst>
            <pc:docMk/>
            <pc:sldMk cId="1328968749" sldId="278"/>
            <ac:spMk id="6" creationId="{67E86245-CFE1-4939-8255-89114636BC00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17:32.725" v="358"/>
          <ac:spMkLst>
            <pc:docMk/>
            <pc:sldMk cId="1328968749" sldId="278"/>
            <ac:spMk id="7" creationId="{A56F3A9E-BBFA-4F50-9237-62BEC8552F66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35:19.236" v="713" actId="1076"/>
          <ac:spMkLst>
            <pc:docMk/>
            <pc:sldMk cId="1328968749" sldId="278"/>
            <ac:spMk id="9" creationId="{52D13A80-28B5-4F2A-8791-CC62A2A02879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19:31.962" v="378"/>
          <ac:spMkLst>
            <pc:docMk/>
            <pc:sldMk cId="1328968749" sldId="278"/>
            <ac:spMk id="10" creationId="{8AE8BF1F-796B-4923-B023-B609F52F3CE5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27:15.552" v="606"/>
          <ac:spMkLst>
            <pc:docMk/>
            <pc:sldMk cId="1328968749" sldId="278"/>
            <ac:spMk id="11" creationId="{ED7BD086-0D0E-4146-AD86-C56AFDFCC112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2:35.498" v="446" actId="1076"/>
          <ac:spMkLst>
            <pc:docMk/>
            <pc:sldMk cId="1328968749" sldId="278"/>
            <ac:spMk id="12" creationId="{643520D1-50DC-408B-9DA4-7076BD20227B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35:16.689" v="712" actId="1076"/>
          <ac:spMkLst>
            <pc:docMk/>
            <pc:sldMk cId="1328968749" sldId="278"/>
            <ac:spMk id="13" creationId="{60C28748-7FA6-4C30-99D4-DEEF4F4F7965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2:35.513" v="448" actId="1076"/>
          <ac:spMkLst>
            <pc:docMk/>
            <pc:sldMk cId="1328968749" sldId="278"/>
            <ac:spMk id="14" creationId="{86ADC528-553E-4B53-A39B-24FBCA0464A9}"/>
          </ac:spMkLst>
        </pc:spChg>
        <pc:spChg chg="add del">
          <ac:chgData name="Gastbenutzer" userId="S::urn:spo:anon#1f8039f1f8dbb5f71395a347f45db251e709a84d7efaef40b8d33e266ec25fb5::" providerId="AD" clId="Web-{78ADD99D-D635-52CE-2FB0-3E80CE201DCC}" dt="2021-10-24T17:20:50.651" v="411"/>
          <ac:spMkLst>
            <pc:docMk/>
            <pc:sldMk cId="1328968749" sldId="278"/>
            <ac:spMk id="15" creationId="{D4977B69-6EB0-498F-9FBA-0D2CAED1DF32}"/>
          </ac:spMkLst>
        </pc:spChg>
        <pc:spChg chg="add del">
          <ac:chgData name="Gastbenutzer" userId="S::urn:spo:anon#1f8039f1f8dbb5f71395a347f45db251e709a84d7efaef40b8d33e266ec25fb5::" providerId="AD" clId="Web-{78ADD99D-D635-52CE-2FB0-3E80CE201DCC}" dt="2021-10-24T17:20:52.901" v="412"/>
          <ac:spMkLst>
            <pc:docMk/>
            <pc:sldMk cId="1328968749" sldId="278"/>
            <ac:spMk id="16" creationId="{97D9E46C-EC2B-41DC-9AEF-BCB8C686B312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33:49.796" v="695"/>
          <ac:spMkLst>
            <pc:docMk/>
            <pc:sldMk cId="1328968749" sldId="278"/>
            <ac:spMk id="23" creationId="{EBF1DE2D-BD24-4C36-AED4-4D2721E23CDE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23:50.234" v="528"/>
          <ac:spMkLst>
            <pc:docMk/>
            <pc:sldMk cId="1328968749" sldId="278"/>
            <ac:spMk id="24" creationId="{96EFCD08-9D33-414E-AAC3-C17254D8763F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23:50.234" v="527"/>
          <ac:spMkLst>
            <pc:docMk/>
            <pc:sldMk cId="1328968749" sldId="278"/>
            <ac:spMk id="25" creationId="{1C9E543F-EB51-4CB8-8CDB-30E1BD5FF0AA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23:50.234" v="526"/>
          <ac:spMkLst>
            <pc:docMk/>
            <pc:sldMk cId="1328968749" sldId="278"/>
            <ac:spMk id="26" creationId="{8DFD912F-3441-4D61-AA63-DD0CAC717673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23:50.234" v="525"/>
          <ac:spMkLst>
            <pc:docMk/>
            <pc:sldMk cId="1328968749" sldId="278"/>
            <ac:spMk id="27" creationId="{73E4DE3A-9CAB-4F12-8676-65619D365656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23:50.234" v="524"/>
          <ac:spMkLst>
            <pc:docMk/>
            <pc:sldMk cId="1328968749" sldId="278"/>
            <ac:spMk id="28" creationId="{2981089D-A4D4-4810-A096-99561F72A8F5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4:04.391" v="539" actId="1076"/>
          <ac:spMkLst>
            <pc:docMk/>
            <pc:sldMk cId="1328968749" sldId="278"/>
            <ac:spMk id="33" creationId="{DBBCD0C5-A227-4C2F-A015-A2406347689A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29:07.133" v="622"/>
          <ac:spMkLst>
            <pc:docMk/>
            <pc:sldMk cId="1328968749" sldId="278"/>
            <ac:spMk id="34" creationId="{ED7799E3-B40C-4E89-8E1C-07A4B9746C87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4:04.422" v="541" actId="1076"/>
          <ac:spMkLst>
            <pc:docMk/>
            <pc:sldMk cId="1328968749" sldId="278"/>
            <ac:spMk id="35" creationId="{005E29C5-FD12-43EE-9920-CA731CF15681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4:04.422" v="542" actId="1076"/>
          <ac:spMkLst>
            <pc:docMk/>
            <pc:sldMk cId="1328968749" sldId="278"/>
            <ac:spMk id="36" creationId="{5906A945-8EA3-434D-B45F-7C56DE5F2E0A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4:04.438" v="543" actId="1076"/>
          <ac:spMkLst>
            <pc:docMk/>
            <pc:sldMk cId="1328968749" sldId="278"/>
            <ac:spMk id="37" creationId="{DD301578-633D-4746-B2E8-2EF5C570AC87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5:07.939" v="575" actId="1076"/>
          <ac:spMkLst>
            <pc:docMk/>
            <pc:sldMk cId="1328968749" sldId="278"/>
            <ac:spMk id="42" creationId="{172A9302-DD15-479C-971B-87CF40B9A03D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5:17.939" v="586" actId="1076"/>
          <ac:spMkLst>
            <pc:docMk/>
            <pc:sldMk cId="1328968749" sldId="278"/>
            <ac:spMk id="44" creationId="{B93BB2A7-F6DF-4A5E-B63D-D740ABC73E59}"/>
          </ac:spMkLst>
        </pc:spChg>
        <pc:spChg chg="add del mod">
          <ac:chgData name="Gastbenutzer" userId="S::urn:spo:anon#1f8039f1f8dbb5f71395a347f45db251e709a84d7efaef40b8d33e266ec25fb5::" providerId="AD" clId="Web-{78ADD99D-D635-52CE-2FB0-3E80CE201DCC}" dt="2021-10-24T17:29:14.164" v="625"/>
          <ac:spMkLst>
            <pc:docMk/>
            <pc:sldMk cId="1328968749" sldId="278"/>
            <ac:spMk id="45" creationId="{144A6B99-E207-47CB-9E4A-F41C9618FFA2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5:17.986" v="588" actId="1076"/>
          <ac:spMkLst>
            <pc:docMk/>
            <pc:sldMk cId="1328968749" sldId="278"/>
            <ac:spMk id="46" creationId="{34C7658B-B290-42DB-BB7C-36A605778747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5:17.986" v="589" actId="1076"/>
          <ac:spMkLst>
            <pc:docMk/>
            <pc:sldMk cId="1328968749" sldId="278"/>
            <ac:spMk id="47" creationId="{3F1B0868-5588-4042-AA46-E31B43CD5504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25:18.002" v="590" actId="1076"/>
          <ac:spMkLst>
            <pc:docMk/>
            <pc:sldMk cId="1328968749" sldId="278"/>
            <ac:spMk id="48" creationId="{F6A170A9-380D-45F8-BF32-BE32C37E3860}"/>
          </ac:spMkLst>
        </pc:spChg>
        <pc:spChg chg="add mod">
          <ac:chgData name="Gastbenutzer" userId="S::urn:spo:anon#1f8039f1f8dbb5f71395a347f45db251e709a84d7efaef40b8d33e266ec25fb5::" providerId="AD" clId="Web-{78ADD99D-D635-52CE-2FB0-3E80CE201DCC}" dt="2021-10-24T17:32:20.184" v="671" actId="1076"/>
          <ac:spMkLst>
            <pc:docMk/>
            <pc:sldMk cId="1328968749" sldId="278"/>
            <ac:spMk id="53" creationId="{37092C43-648A-47AF-B4AC-31C3A26793F6}"/>
          </ac:spMkLst>
        </pc:spChg>
        <pc:picChg chg="add del mod">
          <ac:chgData name="Gastbenutzer" userId="S::urn:spo:anon#1f8039f1f8dbb5f71395a347f45db251e709a84d7efaef40b8d33e266ec25fb5::" providerId="AD" clId="Web-{78ADD99D-D635-52CE-2FB0-3E80CE201DCC}" dt="2021-10-24T17:19:10.821" v="368"/>
          <ac:picMkLst>
            <pc:docMk/>
            <pc:sldMk cId="1328968749" sldId="278"/>
            <ac:picMk id="8" creationId="{2AFB20B6-E906-4301-B1B4-7B9024F211EC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35:26.798" v="716" actId="1076"/>
          <ac:picMkLst>
            <pc:docMk/>
            <pc:sldMk cId="1328968749" sldId="278"/>
            <ac:picMk id="19" creationId="{D796DF70-0489-4575-A944-C9957C06D0EF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22:35.529" v="450" actId="1076"/>
          <ac:picMkLst>
            <pc:docMk/>
            <pc:sldMk cId="1328968749" sldId="278"/>
            <ac:picMk id="20" creationId="{3488CAC0-6AE6-4EF2-9E78-0A57A23B5D92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29:52.321" v="635" actId="1076"/>
          <ac:picMkLst>
            <pc:docMk/>
            <pc:sldMk cId="1328968749" sldId="278"/>
            <ac:picMk id="21" creationId="{736D5387-4905-4A99-9440-963B02208D3E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32:47.326" v="677"/>
          <ac:picMkLst>
            <pc:docMk/>
            <pc:sldMk cId="1328968749" sldId="278"/>
            <ac:picMk id="22" creationId="{263960EF-A169-4568-A900-1DADD3427F22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23:50.234" v="523"/>
          <ac:picMkLst>
            <pc:docMk/>
            <pc:sldMk cId="1328968749" sldId="278"/>
            <ac:picMk id="29" creationId="{F2FED25D-BC15-49B9-B57A-A44EF0A09893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23:50.234" v="522"/>
          <ac:picMkLst>
            <pc:docMk/>
            <pc:sldMk cId="1328968749" sldId="278"/>
            <ac:picMk id="30" creationId="{81E4DB4B-B8E5-4F95-A8C7-F2B7E984A7AB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23:50.234" v="521"/>
          <ac:picMkLst>
            <pc:docMk/>
            <pc:sldMk cId="1328968749" sldId="278"/>
            <ac:picMk id="31" creationId="{0D4EB078-F3E2-4F06-8942-2A0672588015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23:50.234" v="520"/>
          <ac:picMkLst>
            <pc:docMk/>
            <pc:sldMk cId="1328968749" sldId="278"/>
            <ac:picMk id="32" creationId="{D859F676-E028-489D-A5EE-43291B52C760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29:28.258" v="629" actId="1076"/>
          <ac:picMkLst>
            <pc:docMk/>
            <pc:sldMk cId="1328968749" sldId="278"/>
            <ac:picMk id="38" creationId="{F57609B6-8C19-4232-A8C4-2CF710D2E56E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24:04.453" v="545" actId="1076"/>
          <ac:picMkLst>
            <pc:docMk/>
            <pc:sldMk cId="1328968749" sldId="278"/>
            <ac:picMk id="39" creationId="{BED6F4A9-8EAD-4EBC-98DA-C7F4F7D5467B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29:50.071" v="634" actId="1076"/>
          <ac:picMkLst>
            <pc:docMk/>
            <pc:sldMk cId="1328968749" sldId="278"/>
            <ac:picMk id="40" creationId="{F69509E1-8B3D-4670-AD58-D32909F3C2FC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32:53.998" v="681"/>
          <ac:picMkLst>
            <pc:docMk/>
            <pc:sldMk cId="1328968749" sldId="278"/>
            <ac:picMk id="41" creationId="{AB8B9315-9354-4C15-969D-1D2906AB851D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31:08.167" v="655" actId="1076"/>
          <ac:picMkLst>
            <pc:docMk/>
            <pc:sldMk cId="1328968749" sldId="278"/>
            <ac:picMk id="43" creationId="{A48177C8-4790-4AA0-A92D-1925F1B2D044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29:29.618" v="630" actId="1076"/>
          <ac:picMkLst>
            <pc:docMk/>
            <pc:sldMk cId="1328968749" sldId="278"/>
            <ac:picMk id="49" creationId="{E16E0CF7-AB3B-4494-93AD-CC73C164B327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25:18.033" v="592" actId="1076"/>
          <ac:picMkLst>
            <pc:docMk/>
            <pc:sldMk cId="1328968749" sldId="278"/>
            <ac:picMk id="50" creationId="{6ACD9CF5-FFEE-42A3-9CF9-D2C19FB36AE2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29:46.774" v="633" actId="1076"/>
          <ac:picMkLst>
            <pc:docMk/>
            <pc:sldMk cId="1328968749" sldId="278"/>
            <ac:picMk id="51" creationId="{68B9ED6C-DB58-49D0-B042-D532692874AF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33:02.529" v="684"/>
          <ac:picMkLst>
            <pc:docMk/>
            <pc:sldMk cId="1328968749" sldId="278"/>
            <ac:picMk id="52" creationId="{A1BAF8AF-23B5-4DBB-8C5D-648BBF6EB97F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31:53.949" v="663"/>
          <ac:picMkLst>
            <pc:docMk/>
            <pc:sldMk cId="1328968749" sldId="278"/>
            <ac:picMk id="54" creationId="{1FB018B3-87EA-47FA-B969-3B8A03D56983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27:34.693" v="610"/>
          <ac:picMkLst>
            <pc:docMk/>
            <pc:sldMk cId="1328968749" sldId="278"/>
            <ac:picMk id="55" creationId="{873A6D11-C33A-41BF-93C1-96177FE278BA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40:59.229" v="720" actId="14100"/>
          <ac:picMkLst>
            <pc:docMk/>
            <pc:sldMk cId="1328968749" sldId="278"/>
            <ac:picMk id="56" creationId="{89146FE5-CBD8-4669-897D-D22B0811FC6A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31:33.855" v="659"/>
          <ac:picMkLst>
            <pc:docMk/>
            <pc:sldMk cId="1328968749" sldId="278"/>
            <ac:picMk id="57" creationId="{FEC832E3-A1F9-4336-AF8E-2FCD93C65DA6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31:39.527" v="662"/>
          <ac:picMkLst>
            <pc:docMk/>
            <pc:sldMk cId="1328968749" sldId="278"/>
            <ac:picMk id="58" creationId="{0347D784-F9F5-4220-BF71-6DE56A405B2D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32:06.403" v="667" actId="1076"/>
          <ac:picMkLst>
            <pc:docMk/>
            <pc:sldMk cId="1328968749" sldId="278"/>
            <ac:picMk id="59" creationId="{6969A269-4B45-48EB-8AC7-732CC5C47F39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34:43.110" v="707"/>
          <ac:picMkLst>
            <pc:docMk/>
            <pc:sldMk cId="1328968749" sldId="278"/>
            <ac:picMk id="60" creationId="{DFD5F96F-5758-4756-8F41-D21D79EE3B87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34:38.938" v="706"/>
          <ac:picMkLst>
            <pc:docMk/>
            <pc:sldMk cId="1328968749" sldId="278"/>
            <ac:picMk id="61" creationId="{EC6B6AB0-719E-4343-9032-EFBDD4E32D2A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34:30.875" v="703"/>
          <ac:picMkLst>
            <pc:docMk/>
            <pc:sldMk cId="1328968749" sldId="278"/>
            <ac:picMk id="62" creationId="{7689DA39-5BB8-441C-B507-EF221E5173B3}"/>
          </ac:picMkLst>
        </pc:picChg>
        <pc:picChg chg="add del mod">
          <ac:chgData name="Gastbenutzer" userId="S::urn:spo:anon#1f8039f1f8dbb5f71395a347f45db251e709a84d7efaef40b8d33e266ec25fb5::" providerId="AD" clId="Web-{78ADD99D-D635-52CE-2FB0-3E80CE201DCC}" dt="2021-10-24T17:41:52.558" v="728"/>
          <ac:picMkLst>
            <pc:docMk/>
            <pc:sldMk cId="1328968749" sldId="278"/>
            <ac:picMk id="69" creationId="{F92B7089-FDDD-4811-A06C-E343A7D4C60A}"/>
          </ac:picMkLst>
        </pc:picChg>
        <pc:inkChg chg="add del">
          <ac:chgData name="Gastbenutzer" userId="S::urn:spo:anon#1f8039f1f8dbb5f71395a347f45db251e709a84d7efaef40b8d33e266ec25fb5::" providerId="AD" clId="Web-{78ADD99D-D635-52CE-2FB0-3E80CE201DCC}" dt="2021-10-24T17:33:46.187" v="694"/>
          <ac:inkMkLst>
            <pc:docMk/>
            <pc:sldMk cId="1328968749" sldId="278"/>
            <ac:inkMk id="63" creationId="{62FB9B57-BFCF-46A2-ABE5-0199EE81D4C1}"/>
          </ac:inkMkLst>
        </pc:inkChg>
        <pc:inkChg chg="add del">
          <ac:chgData name="Gastbenutzer" userId="S::urn:spo:anon#1f8039f1f8dbb5f71395a347f45db251e709a84d7efaef40b8d33e266ec25fb5::" providerId="AD" clId="Web-{78ADD99D-D635-52CE-2FB0-3E80CE201DCC}" dt="2021-10-24T17:33:32.264" v="693"/>
          <ac:inkMkLst>
            <pc:docMk/>
            <pc:sldMk cId="1328968749" sldId="278"/>
            <ac:inkMk id="64" creationId="{59655E70-1DB4-478E-AEB4-452090C350AB}"/>
          </ac:inkMkLst>
        </pc:inkChg>
        <pc:inkChg chg="add del">
          <ac:chgData name="Gastbenutzer" userId="S::urn:spo:anon#1f8039f1f8dbb5f71395a347f45db251e709a84d7efaef40b8d33e266ec25fb5::" providerId="AD" clId="Web-{78ADD99D-D635-52CE-2FB0-3E80CE201DCC}" dt="2021-10-24T17:33:29.420" v="692"/>
          <ac:inkMkLst>
            <pc:docMk/>
            <pc:sldMk cId="1328968749" sldId="278"/>
            <ac:inkMk id="65" creationId="{57A34CD3-CCDF-4C89-8DD7-7F14C98401D0}"/>
          </ac:inkMkLst>
        </pc:inkChg>
        <pc:inkChg chg="add del">
          <ac:chgData name="Gastbenutzer" userId="S::urn:spo:anon#1f8039f1f8dbb5f71395a347f45db251e709a84d7efaef40b8d33e266ec25fb5::" providerId="AD" clId="Web-{78ADD99D-D635-52CE-2FB0-3E80CE201DCC}" dt="2021-10-24T17:34:49.360" v="708"/>
          <ac:inkMkLst>
            <pc:docMk/>
            <pc:sldMk cId="1328968749" sldId="278"/>
            <ac:inkMk id="66" creationId="{8EC2B6A7-C303-4823-B87F-E10C52586DCB}"/>
          </ac:inkMkLst>
        </pc:inkChg>
        <pc:inkChg chg="add del">
          <ac:chgData name="Gastbenutzer" userId="S::urn:spo:anon#1f8039f1f8dbb5f71395a347f45db251e709a84d7efaef40b8d33e266ec25fb5::" providerId="AD" clId="Web-{78ADD99D-D635-52CE-2FB0-3E80CE201DCC}" dt="2021-10-24T17:34:03.093" v="700"/>
          <ac:inkMkLst>
            <pc:docMk/>
            <pc:sldMk cId="1328968749" sldId="278"/>
            <ac:inkMk id="67" creationId="{3D2F0945-66B9-4E2E-9DE3-A4879EEDF7A0}"/>
          </ac:inkMkLst>
        </pc:inkChg>
        <pc:inkChg chg="add del">
          <ac:chgData name="Gastbenutzer" userId="S::urn:spo:anon#1f8039f1f8dbb5f71395a347f45db251e709a84d7efaef40b8d33e266ec25fb5::" providerId="AD" clId="Web-{78ADD99D-D635-52CE-2FB0-3E80CE201DCC}" dt="2021-10-24T17:33:55.890" v="699"/>
          <ac:inkMkLst>
            <pc:docMk/>
            <pc:sldMk cId="1328968749" sldId="278"/>
            <ac:inkMk id="68" creationId="{1F037296-1DA0-4BCB-96DC-6DEAA3421BF8}"/>
          </ac:inkMkLst>
        </pc:inkChg>
        <pc:cxnChg chg="add del mod">
          <ac:chgData name="Gastbenutzer" userId="S::urn:spo:anon#1f8039f1f8dbb5f71395a347f45db251e709a84d7efaef40b8d33e266ec25fb5::" providerId="AD" clId="Web-{78ADD99D-D635-52CE-2FB0-3E80CE201DCC}" dt="2021-10-24T17:21:03.324" v="415"/>
          <ac:cxnSpMkLst>
            <pc:docMk/>
            <pc:sldMk cId="1328968749" sldId="278"/>
            <ac:cxnSpMk id="17" creationId="{8CDAE83E-BAA7-49BE-980F-DE7D1EBA9FD8}"/>
          </ac:cxnSpMkLst>
        </pc:cxnChg>
        <pc:cxnChg chg="add del mod">
          <ac:chgData name="Gastbenutzer" userId="S::urn:spo:anon#1f8039f1f8dbb5f71395a347f45db251e709a84d7efaef40b8d33e266ec25fb5::" providerId="AD" clId="Web-{78ADD99D-D635-52CE-2FB0-3E80CE201DCC}" dt="2021-10-24T17:21:20.777" v="421"/>
          <ac:cxnSpMkLst>
            <pc:docMk/>
            <pc:sldMk cId="1328968749" sldId="278"/>
            <ac:cxnSpMk id="18" creationId="{C439A8DA-2CD6-48B5-8EBC-03AB63E3DBE0}"/>
          </ac:cxnSpMkLst>
        </pc:cxnChg>
      </pc:sldChg>
      <pc:sldChg chg="add del replId">
        <pc:chgData name="Gastbenutzer" userId="S::urn:spo:anon#1f8039f1f8dbb5f71395a347f45db251e709a84d7efaef40b8d33e266ec25fb5::" providerId="AD" clId="Web-{78ADD99D-D635-52CE-2FB0-3E80CE201DCC}" dt="2021-10-24T17:31:59.934" v="665"/>
        <pc:sldMkLst>
          <pc:docMk/>
          <pc:sldMk cId="245826391" sldId="279"/>
        </pc:sldMkLst>
      </pc:sldChg>
      <pc:sldChg chg="addSp delSp modSp add replId">
        <pc:chgData name="Gastbenutzer" userId="S::urn:spo:anon#1f8039f1f8dbb5f71395a347f45db251e709a84d7efaef40b8d33e266ec25fb5::" providerId="AD" clId="Web-{78ADD99D-D635-52CE-2FB0-3E80CE201DCC}" dt="2021-10-24T17:52:24.371" v="885" actId="1076"/>
        <pc:sldMkLst>
          <pc:docMk/>
          <pc:sldMk cId="1086835736" sldId="279"/>
        </pc:sldMkLst>
        <pc:spChg chg="mod">
          <ac:chgData name="Gastbenutzer" userId="S::urn:spo:anon#1f8039f1f8dbb5f71395a347f45db251e709a84d7efaef40b8d33e266ec25fb5::" providerId="AD" clId="Web-{78ADD99D-D635-52CE-2FB0-3E80CE201DCC}" dt="2021-10-24T17:50:09.430" v="853" actId="20577"/>
          <ac:spMkLst>
            <pc:docMk/>
            <pc:sldMk cId="1086835736" sldId="279"/>
            <ac:spMk id="2" creationId="{A3C48ADA-E6F6-4DF8-8FC4-BBBE69267040}"/>
          </ac:spMkLst>
        </pc:spChg>
        <pc:picChg chg="add mod">
          <ac:chgData name="Gastbenutzer" userId="S::urn:spo:anon#1f8039f1f8dbb5f71395a347f45db251e709a84d7efaef40b8d33e266ec25fb5::" providerId="AD" clId="Web-{78ADD99D-D635-52CE-2FB0-3E80CE201DCC}" dt="2021-10-24T17:52:19.527" v="882" actId="1076"/>
          <ac:picMkLst>
            <pc:docMk/>
            <pc:sldMk cId="1086835736" sldId="279"/>
            <ac:picMk id="3" creationId="{ABB0325B-8A2E-4D71-9D0B-1DD30994FED4}"/>
          </ac:picMkLst>
        </pc:picChg>
        <pc:picChg chg="del mod">
          <ac:chgData name="Gastbenutzer" userId="S::urn:spo:anon#1f8039f1f8dbb5f71395a347f45db251e709a84d7efaef40b8d33e266ec25fb5::" providerId="AD" clId="Web-{78ADD99D-D635-52CE-2FB0-3E80CE201DCC}" dt="2021-10-24T17:50:07.024" v="852"/>
          <ac:picMkLst>
            <pc:docMk/>
            <pc:sldMk cId="1086835736" sldId="279"/>
            <ac:picMk id="4" creationId="{811CE943-C0A6-4C52-A73B-1BC3B7E4FD01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52:21.324" v="883" actId="1076"/>
          <ac:picMkLst>
            <pc:docMk/>
            <pc:sldMk cId="1086835736" sldId="279"/>
            <ac:picMk id="6" creationId="{E2BFD14D-F684-484E-B14B-9E0973877361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52:23.027" v="884" actId="1076"/>
          <ac:picMkLst>
            <pc:docMk/>
            <pc:sldMk cId="1086835736" sldId="279"/>
            <ac:picMk id="7" creationId="{23DF86ED-5185-4429-80A9-D5445049476C}"/>
          </ac:picMkLst>
        </pc:picChg>
        <pc:picChg chg="add mod">
          <ac:chgData name="Gastbenutzer" userId="S::urn:spo:anon#1f8039f1f8dbb5f71395a347f45db251e709a84d7efaef40b8d33e266ec25fb5::" providerId="AD" clId="Web-{78ADD99D-D635-52CE-2FB0-3E80CE201DCC}" dt="2021-10-24T17:52:24.371" v="885" actId="1076"/>
          <ac:picMkLst>
            <pc:docMk/>
            <pc:sldMk cId="1086835736" sldId="279"/>
            <ac:picMk id="8" creationId="{20258AB0-D235-4D3E-A0DD-2158C86AAA07}"/>
          </ac:picMkLst>
        </pc:picChg>
      </pc:sldChg>
      <pc:sldChg chg="addSp delSp modSp add del replId">
        <pc:chgData name="Gastbenutzer" userId="S::urn:spo:anon#1f8039f1f8dbb5f71395a347f45db251e709a84d7efaef40b8d33e266ec25fb5::" providerId="AD" clId="Web-{78ADD99D-D635-52CE-2FB0-3E80CE201DCC}" dt="2021-10-24T17:46:06.971" v="812"/>
        <pc:sldMkLst>
          <pc:docMk/>
          <pc:sldMk cId="1892047458" sldId="279"/>
        </pc:sldMkLst>
        <pc:spChg chg="mod">
          <ac:chgData name="Gastbenutzer" userId="S::urn:spo:anon#1f8039f1f8dbb5f71395a347f45db251e709a84d7efaef40b8d33e266ec25fb5::" providerId="AD" clId="Web-{78ADD99D-D635-52CE-2FB0-3E80CE201DCC}" dt="2021-10-24T17:45:49.939" v="805" actId="20577"/>
          <ac:spMkLst>
            <pc:docMk/>
            <pc:sldMk cId="1892047458" sldId="279"/>
            <ac:spMk id="2" creationId="{A3C48ADA-E6F6-4DF8-8FC4-BBBE69267040}"/>
          </ac:spMkLst>
        </pc:spChg>
        <pc:spChg chg="del mod">
          <ac:chgData name="Gastbenutzer" userId="S::urn:spo:anon#1f8039f1f8dbb5f71395a347f45db251e709a84d7efaef40b8d33e266ec25fb5::" providerId="AD" clId="Web-{78ADD99D-D635-52CE-2FB0-3E80CE201DCC}" dt="2021-10-24T17:45:44.236" v="797"/>
          <ac:spMkLst>
            <pc:docMk/>
            <pc:sldMk cId="1892047458" sldId="279"/>
            <ac:spMk id="3" creationId="{7BA1255E-09A2-455D-B25F-92BB564689DA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91"/>
          <ac:spMkLst>
            <pc:docMk/>
            <pc:sldMk cId="1892047458" sldId="279"/>
            <ac:spMk id="9" creationId="{52D13A80-28B5-4F2A-8791-CC62A2A02879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90"/>
          <ac:spMkLst>
            <pc:docMk/>
            <pc:sldMk cId="1892047458" sldId="279"/>
            <ac:spMk id="12" creationId="{643520D1-50DC-408B-9DA4-7076BD20227B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89"/>
          <ac:spMkLst>
            <pc:docMk/>
            <pc:sldMk cId="1892047458" sldId="279"/>
            <ac:spMk id="13" creationId="{60C28748-7FA6-4C30-99D4-DEEF4F4F7965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88"/>
          <ac:spMkLst>
            <pc:docMk/>
            <pc:sldMk cId="1892047458" sldId="279"/>
            <ac:spMk id="14" creationId="{86ADC528-553E-4B53-A39B-24FBCA0464A9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84"/>
          <ac:spMkLst>
            <pc:docMk/>
            <pc:sldMk cId="1892047458" sldId="279"/>
            <ac:spMk id="23" creationId="{EBF1DE2D-BD24-4C36-AED4-4D2721E23CDE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83"/>
          <ac:spMkLst>
            <pc:docMk/>
            <pc:sldMk cId="1892047458" sldId="279"/>
            <ac:spMk id="33" creationId="{DBBCD0C5-A227-4C2F-A015-A2406347689A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82"/>
          <ac:spMkLst>
            <pc:docMk/>
            <pc:sldMk cId="1892047458" sldId="279"/>
            <ac:spMk id="35" creationId="{005E29C5-FD12-43EE-9920-CA731CF15681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81"/>
          <ac:spMkLst>
            <pc:docMk/>
            <pc:sldMk cId="1892047458" sldId="279"/>
            <ac:spMk id="36" creationId="{5906A945-8EA3-434D-B45F-7C56DE5F2E0A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36" v="780"/>
          <ac:spMkLst>
            <pc:docMk/>
            <pc:sldMk cId="1892047458" sldId="279"/>
            <ac:spMk id="37" creationId="{DD301578-633D-4746-B2E8-2EF5C570AC87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20" v="776"/>
          <ac:spMkLst>
            <pc:docMk/>
            <pc:sldMk cId="1892047458" sldId="279"/>
            <ac:spMk id="42" creationId="{172A9302-DD15-479C-971B-87CF40B9A03D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20" v="774"/>
          <ac:spMkLst>
            <pc:docMk/>
            <pc:sldMk cId="1892047458" sldId="279"/>
            <ac:spMk id="44" creationId="{B93BB2A7-F6DF-4A5E-B63D-D740ABC73E59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20" v="773"/>
          <ac:spMkLst>
            <pc:docMk/>
            <pc:sldMk cId="1892047458" sldId="279"/>
            <ac:spMk id="46" creationId="{34C7658B-B290-42DB-BB7C-36A605778747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20" v="772"/>
          <ac:spMkLst>
            <pc:docMk/>
            <pc:sldMk cId="1892047458" sldId="279"/>
            <ac:spMk id="47" creationId="{3F1B0868-5588-4042-AA46-E31B43CD5504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20" v="771"/>
          <ac:spMkLst>
            <pc:docMk/>
            <pc:sldMk cId="1892047458" sldId="279"/>
            <ac:spMk id="48" creationId="{F6A170A9-380D-45F8-BF32-BE32C37E3860}"/>
          </ac:spMkLst>
        </pc:spChg>
        <pc:spChg chg="del">
          <ac:chgData name="Gastbenutzer" userId="S::urn:spo:anon#1f8039f1f8dbb5f71395a347f45db251e709a84d7efaef40b8d33e266ec25fb5::" providerId="AD" clId="Web-{78ADD99D-D635-52CE-2FB0-3E80CE201DCC}" dt="2021-10-24T17:43:39.420" v="767"/>
          <ac:spMkLst>
            <pc:docMk/>
            <pc:sldMk cId="1892047458" sldId="279"/>
            <ac:spMk id="53" creationId="{37092C43-648A-47AF-B4AC-31C3A26793F6}"/>
          </ac:spMkLst>
        </pc:spChg>
        <pc:picChg chg="add del mod">
          <ac:chgData name="Gastbenutzer" userId="S::urn:spo:anon#1f8039f1f8dbb5f71395a347f45db251e709a84d7efaef40b8d33e266ec25fb5::" providerId="AD" clId="Web-{78ADD99D-D635-52CE-2FB0-3E80CE201DCC}" dt="2021-10-24T17:46:04.096" v="811"/>
          <ac:picMkLst>
            <pc:docMk/>
            <pc:sldMk cId="1892047458" sldId="279"/>
            <ac:picMk id="4" creationId="{535983CD-5861-4822-BB93-BB5256F8ECF1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36" v="787"/>
          <ac:picMkLst>
            <pc:docMk/>
            <pc:sldMk cId="1892047458" sldId="279"/>
            <ac:picMk id="19" creationId="{D796DF70-0489-4575-A944-C9957C06D0EF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36" v="786"/>
          <ac:picMkLst>
            <pc:docMk/>
            <pc:sldMk cId="1892047458" sldId="279"/>
            <ac:picMk id="20" creationId="{3488CAC0-6AE6-4EF2-9E78-0A57A23B5D92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36" v="785"/>
          <ac:picMkLst>
            <pc:docMk/>
            <pc:sldMk cId="1892047458" sldId="279"/>
            <ac:picMk id="21" creationId="{736D5387-4905-4A99-9440-963B02208D3E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79"/>
          <ac:picMkLst>
            <pc:docMk/>
            <pc:sldMk cId="1892047458" sldId="279"/>
            <ac:picMk id="38" creationId="{F57609B6-8C19-4232-A8C4-2CF710D2E56E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78"/>
          <ac:picMkLst>
            <pc:docMk/>
            <pc:sldMk cId="1892047458" sldId="279"/>
            <ac:picMk id="39" creationId="{BED6F4A9-8EAD-4EBC-98DA-C7F4F7D5467B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77"/>
          <ac:picMkLst>
            <pc:docMk/>
            <pc:sldMk cId="1892047458" sldId="279"/>
            <ac:picMk id="40" creationId="{F69509E1-8B3D-4670-AD58-D32909F3C2FC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75"/>
          <ac:picMkLst>
            <pc:docMk/>
            <pc:sldMk cId="1892047458" sldId="279"/>
            <ac:picMk id="43" creationId="{A48177C8-4790-4AA0-A92D-1925F1B2D044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70"/>
          <ac:picMkLst>
            <pc:docMk/>
            <pc:sldMk cId="1892047458" sldId="279"/>
            <ac:picMk id="49" creationId="{E16E0CF7-AB3B-4494-93AD-CC73C164B327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9"/>
          <ac:picMkLst>
            <pc:docMk/>
            <pc:sldMk cId="1892047458" sldId="279"/>
            <ac:picMk id="50" creationId="{6ACD9CF5-FFEE-42A3-9CF9-D2C19FB36AE2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8"/>
          <ac:picMkLst>
            <pc:docMk/>
            <pc:sldMk cId="1892047458" sldId="279"/>
            <ac:picMk id="51" creationId="{68B9ED6C-DB58-49D0-B042-D532692874AF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6"/>
          <ac:picMkLst>
            <pc:docMk/>
            <pc:sldMk cId="1892047458" sldId="279"/>
            <ac:picMk id="56" creationId="{89146FE5-CBD8-4669-897D-D22B0811FC6A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5"/>
          <ac:picMkLst>
            <pc:docMk/>
            <pc:sldMk cId="1892047458" sldId="279"/>
            <ac:picMk id="57" creationId="{FEC832E3-A1F9-4336-AF8E-2FCD93C65DA6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4"/>
          <ac:picMkLst>
            <pc:docMk/>
            <pc:sldMk cId="1892047458" sldId="279"/>
            <ac:picMk id="58" creationId="{0347D784-F9F5-4220-BF71-6DE56A405B2D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3"/>
          <ac:picMkLst>
            <pc:docMk/>
            <pc:sldMk cId="1892047458" sldId="279"/>
            <ac:picMk id="59" creationId="{6969A269-4B45-48EB-8AC7-732CC5C47F39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2"/>
          <ac:picMkLst>
            <pc:docMk/>
            <pc:sldMk cId="1892047458" sldId="279"/>
            <ac:picMk id="60" creationId="{DFD5F96F-5758-4756-8F41-D21D79EE3B87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1"/>
          <ac:picMkLst>
            <pc:docMk/>
            <pc:sldMk cId="1892047458" sldId="279"/>
            <ac:picMk id="61" creationId="{EC6B6AB0-719E-4343-9032-EFBDD4E32D2A}"/>
          </ac:picMkLst>
        </pc:picChg>
        <pc:picChg chg="del">
          <ac:chgData name="Gastbenutzer" userId="S::urn:spo:anon#1f8039f1f8dbb5f71395a347f45db251e709a84d7efaef40b8d33e266ec25fb5::" providerId="AD" clId="Web-{78ADD99D-D635-52CE-2FB0-3E80CE201DCC}" dt="2021-10-24T17:43:39.420" v="760"/>
          <ac:picMkLst>
            <pc:docMk/>
            <pc:sldMk cId="1892047458" sldId="279"/>
            <ac:picMk id="62" creationId="{7689DA39-5BB8-441C-B507-EF221E5173B3}"/>
          </ac:picMkLst>
        </pc:picChg>
      </pc:sldChg>
      <pc:sldChg chg="modSp add ord replId">
        <pc:chgData name="Gastbenutzer" userId="S::urn:spo:anon#1f8039f1f8dbb5f71395a347f45db251e709a84d7efaef40b8d33e266ec25fb5::" providerId="AD" clId="Web-{78ADD99D-D635-52CE-2FB0-3E80CE201DCC}" dt="2021-10-24T18:02:55.168" v="1238" actId="20577"/>
        <pc:sldMkLst>
          <pc:docMk/>
          <pc:sldMk cId="910657760" sldId="280"/>
        </pc:sldMkLst>
        <pc:spChg chg="mod">
          <ac:chgData name="Gastbenutzer" userId="S::urn:spo:anon#1f8039f1f8dbb5f71395a347f45db251e709a84d7efaef40b8d33e266ec25fb5::" providerId="AD" clId="Web-{78ADD99D-D635-52CE-2FB0-3E80CE201DCC}" dt="2021-10-24T17:53:06.309" v="914" actId="20577"/>
          <ac:spMkLst>
            <pc:docMk/>
            <pc:sldMk cId="910657760" sldId="280"/>
            <ac:spMk id="2" creationId="{A3C48ADA-E6F6-4DF8-8FC4-BBBE69267040}"/>
          </ac:spMkLst>
        </pc:spChg>
        <pc:spChg chg="mod">
          <ac:chgData name="Gastbenutzer" userId="S::urn:spo:anon#1f8039f1f8dbb5f71395a347f45db251e709a84d7efaef40b8d33e266ec25fb5::" providerId="AD" clId="Web-{78ADD99D-D635-52CE-2FB0-3E80CE201DCC}" dt="2021-10-24T18:02:55.168" v="1238" actId="20577"/>
          <ac:spMkLst>
            <pc:docMk/>
            <pc:sldMk cId="910657760" sldId="280"/>
            <ac:spMk id="3" creationId="{7BA1255E-09A2-455D-B25F-92BB564689DA}"/>
          </ac:spMkLst>
        </pc:spChg>
      </pc:sldChg>
      <pc:sldChg chg="modSp add replId">
        <pc:chgData name="Gastbenutzer" userId="S::urn:spo:anon#1f8039f1f8dbb5f71395a347f45db251e709a84d7efaef40b8d33e266ec25fb5::" providerId="AD" clId="Web-{78ADD99D-D635-52CE-2FB0-3E80CE201DCC}" dt="2021-10-24T17:57:35.144" v="1115" actId="20577"/>
        <pc:sldMkLst>
          <pc:docMk/>
          <pc:sldMk cId="1703816192" sldId="281"/>
        </pc:sldMkLst>
        <pc:spChg chg="mod">
          <ac:chgData name="Gastbenutzer" userId="S::urn:spo:anon#1f8039f1f8dbb5f71395a347f45db251e709a84d7efaef40b8d33e266ec25fb5::" providerId="AD" clId="Web-{78ADD99D-D635-52CE-2FB0-3E80CE201DCC}" dt="2021-10-24T17:57:05.128" v="1079" actId="20577"/>
          <ac:spMkLst>
            <pc:docMk/>
            <pc:sldMk cId="1703816192" sldId="281"/>
            <ac:spMk id="2" creationId="{A3C48ADA-E6F6-4DF8-8FC4-BBBE69267040}"/>
          </ac:spMkLst>
        </pc:spChg>
        <pc:spChg chg="mod">
          <ac:chgData name="Gastbenutzer" userId="S::urn:spo:anon#1f8039f1f8dbb5f71395a347f45db251e709a84d7efaef40b8d33e266ec25fb5::" providerId="AD" clId="Web-{78ADD99D-D635-52CE-2FB0-3E80CE201DCC}" dt="2021-10-24T17:57:35.144" v="1115" actId="20577"/>
          <ac:spMkLst>
            <pc:docMk/>
            <pc:sldMk cId="1703816192" sldId="281"/>
            <ac:spMk id="3" creationId="{7BA1255E-09A2-455D-B25F-92BB564689DA}"/>
          </ac:spMkLst>
        </pc:spChg>
      </pc:sldChg>
      <pc:sldChg chg="modSp add ord replId">
        <pc:chgData name="Gastbenutzer" userId="S::urn:spo:anon#1f8039f1f8dbb5f71395a347f45db251e709a84d7efaef40b8d33e266ec25fb5::" providerId="AD" clId="Web-{78ADD99D-D635-52CE-2FB0-3E80CE201DCC}" dt="2021-10-24T17:59:06.772" v="1168" actId="20577"/>
        <pc:sldMkLst>
          <pc:docMk/>
          <pc:sldMk cId="1773636496" sldId="282"/>
        </pc:sldMkLst>
        <pc:spChg chg="mod">
          <ac:chgData name="Gastbenutzer" userId="S::urn:spo:anon#1f8039f1f8dbb5f71395a347f45db251e709a84d7efaef40b8d33e266ec25fb5::" providerId="AD" clId="Web-{78ADD99D-D635-52CE-2FB0-3E80CE201DCC}" dt="2021-10-24T17:58:29.036" v="1134" actId="20577"/>
          <ac:spMkLst>
            <pc:docMk/>
            <pc:sldMk cId="1773636496" sldId="282"/>
            <ac:spMk id="2" creationId="{A3C48ADA-E6F6-4DF8-8FC4-BBBE69267040}"/>
          </ac:spMkLst>
        </pc:spChg>
        <pc:spChg chg="mod">
          <ac:chgData name="Gastbenutzer" userId="S::urn:spo:anon#1f8039f1f8dbb5f71395a347f45db251e709a84d7efaef40b8d33e266ec25fb5::" providerId="AD" clId="Web-{78ADD99D-D635-52CE-2FB0-3E80CE201DCC}" dt="2021-10-24T17:59:06.772" v="1168" actId="20577"/>
          <ac:spMkLst>
            <pc:docMk/>
            <pc:sldMk cId="1773636496" sldId="282"/>
            <ac:spMk id="3" creationId="{7BA1255E-09A2-455D-B25F-92BB564689DA}"/>
          </ac:spMkLst>
        </pc:spChg>
      </pc:sldChg>
    </pc:docChg>
  </pc:docChgLst>
  <pc:docChgLst>
    <pc:chgData name="Gastbenutzer" userId="S::urn:spo:anon#a011f0956da0b560ab5b933b0c80ff9045b5eb2f76e1991982f514929c471501::" providerId="AD" clId="Web-{A04BCD3B-3891-C225-EAE1-35D94954AF8E}"/>
    <pc:docChg chg="modSld">
      <pc:chgData name="Gastbenutzer" userId="S::urn:spo:anon#a011f0956da0b560ab5b933b0c80ff9045b5eb2f76e1991982f514929c471501::" providerId="AD" clId="Web-{A04BCD3B-3891-C225-EAE1-35D94954AF8E}" dt="2022-01-28T17:17:07.621" v="0" actId="1076"/>
      <pc:docMkLst>
        <pc:docMk/>
      </pc:docMkLst>
      <pc:sldChg chg="modSp">
        <pc:chgData name="Gastbenutzer" userId="S::urn:spo:anon#a011f0956da0b560ab5b933b0c80ff9045b5eb2f76e1991982f514929c471501::" providerId="AD" clId="Web-{A04BCD3B-3891-C225-EAE1-35D94954AF8E}" dt="2022-01-28T17:17:07.621" v="0" actId="1076"/>
        <pc:sldMkLst>
          <pc:docMk/>
          <pc:sldMk cId="2524006532" sldId="290"/>
        </pc:sldMkLst>
        <pc:spChg chg="mod">
          <ac:chgData name="Gastbenutzer" userId="S::urn:spo:anon#a011f0956da0b560ab5b933b0c80ff9045b5eb2f76e1991982f514929c471501::" providerId="AD" clId="Web-{A04BCD3B-3891-C225-EAE1-35D94954AF8E}" dt="2022-01-28T17:17:07.621" v="0" actId="1076"/>
          <ac:spMkLst>
            <pc:docMk/>
            <pc:sldMk cId="2524006532" sldId="290"/>
            <ac:spMk id="3" creationId="{2BED96F3-62BF-44D3-8DC5-24967A25693B}"/>
          </ac:spMkLst>
        </pc:spChg>
      </pc:sldChg>
    </pc:docChg>
  </pc:docChgLst>
  <pc:docChgLst>
    <pc:chgData name="Pausch Thomas" userId="S::k12006723@students.jku.at::2feb6ca7-364b-4742-9cd1-ecd109408f18" providerId="AD" clId="Web-{04BDD2A3-25B2-DE70-E33D-15463A8FFF51}"/>
    <pc:docChg chg="modSld">
      <pc:chgData name="Pausch Thomas" userId="S::k12006723@students.jku.at::2feb6ca7-364b-4742-9cd1-ecd109408f18" providerId="AD" clId="Web-{04BDD2A3-25B2-DE70-E33D-15463A8FFF51}" dt="2021-10-25T11:40:19.075" v="4" actId="1076"/>
      <pc:docMkLst>
        <pc:docMk/>
      </pc:docMkLst>
      <pc:sldChg chg="modSp">
        <pc:chgData name="Pausch Thomas" userId="S::k12006723@students.jku.at::2feb6ca7-364b-4742-9cd1-ecd109408f18" providerId="AD" clId="Web-{04BDD2A3-25B2-DE70-E33D-15463A8FFF51}" dt="2021-10-25T11:39:31.902" v="0" actId="20577"/>
        <pc:sldMkLst>
          <pc:docMk/>
          <pc:sldMk cId="4285587645" sldId="265"/>
        </pc:sldMkLst>
        <pc:spChg chg="mod">
          <ac:chgData name="Pausch Thomas" userId="S::k12006723@students.jku.at::2feb6ca7-364b-4742-9cd1-ecd109408f18" providerId="AD" clId="Web-{04BDD2A3-25B2-DE70-E33D-15463A8FFF51}" dt="2021-10-25T11:39:31.902" v="0" actId="20577"/>
          <ac:spMkLst>
            <pc:docMk/>
            <pc:sldMk cId="4285587645" sldId="265"/>
            <ac:spMk id="3" creationId="{58D81309-1669-4CB4-816B-BCB2EA6AC193}"/>
          </ac:spMkLst>
        </pc:spChg>
      </pc:sldChg>
      <pc:sldChg chg="addSp modSp">
        <pc:chgData name="Pausch Thomas" userId="S::k12006723@students.jku.at::2feb6ca7-364b-4742-9cd1-ecd109408f18" providerId="AD" clId="Web-{04BDD2A3-25B2-DE70-E33D-15463A8FFF51}" dt="2021-10-25T11:40:19.075" v="4" actId="1076"/>
        <pc:sldMkLst>
          <pc:docMk/>
          <pc:sldMk cId="3893594821" sldId="273"/>
        </pc:sldMkLst>
        <pc:picChg chg="mod">
          <ac:chgData name="Pausch Thomas" userId="S::k12006723@students.jku.at::2feb6ca7-364b-4742-9cd1-ecd109408f18" providerId="AD" clId="Web-{04BDD2A3-25B2-DE70-E33D-15463A8FFF51}" dt="2021-10-25T11:40:19.075" v="4" actId="1076"/>
          <ac:picMkLst>
            <pc:docMk/>
            <pc:sldMk cId="3893594821" sldId="273"/>
            <ac:picMk id="2" creationId="{E410F2C1-057F-49B3-B35F-D9CF1ACADFB9}"/>
          </ac:picMkLst>
        </pc:picChg>
        <pc:picChg chg="add mod">
          <ac:chgData name="Pausch Thomas" userId="S::k12006723@students.jku.at::2feb6ca7-364b-4742-9cd1-ecd109408f18" providerId="AD" clId="Web-{04BDD2A3-25B2-DE70-E33D-15463A8FFF51}" dt="2021-10-25T11:40:12.903" v="2" actId="1076"/>
          <ac:picMkLst>
            <pc:docMk/>
            <pc:sldMk cId="3893594821" sldId="273"/>
            <ac:picMk id="3" creationId="{57E56EA4-FC8E-4AD1-A2FF-F39DB4F48D5D}"/>
          </ac:picMkLst>
        </pc:picChg>
      </pc:sldChg>
    </pc:docChg>
  </pc:docChgLst>
  <pc:docChgLst>
    <pc:chgData name="Gastbenutzer" userId="S::urn:spo:anon#a011f0956da0b560ab5b933b0c80ff9045b5eb2f76e1991982f514929c471501::" providerId="AD" clId="Web-{873142A2-BDCC-6CE9-D552-CBBE4552EE2F}"/>
    <pc:docChg chg="modSld sldOrd">
      <pc:chgData name="Gastbenutzer" userId="S::urn:spo:anon#a011f0956da0b560ab5b933b0c80ff9045b5eb2f76e1991982f514929c471501::" providerId="AD" clId="Web-{873142A2-BDCC-6CE9-D552-CBBE4552EE2F}" dt="2022-01-31T12:31:25.387" v="4"/>
      <pc:docMkLst>
        <pc:docMk/>
      </pc:docMkLst>
      <pc:sldChg chg="ord">
        <pc:chgData name="Gastbenutzer" userId="S::urn:spo:anon#a011f0956da0b560ab5b933b0c80ff9045b5eb2f76e1991982f514929c471501::" providerId="AD" clId="Web-{873142A2-BDCC-6CE9-D552-CBBE4552EE2F}" dt="2022-01-31T12:31:25.387" v="4"/>
        <pc:sldMkLst>
          <pc:docMk/>
          <pc:sldMk cId="1460505955" sldId="288"/>
        </pc:sldMkLst>
      </pc:sldChg>
      <pc:sldChg chg="modSp">
        <pc:chgData name="Gastbenutzer" userId="S::urn:spo:anon#a011f0956da0b560ab5b933b0c80ff9045b5eb2f76e1991982f514929c471501::" providerId="AD" clId="Web-{873142A2-BDCC-6CE9-D552-CBBE4552EE2F}" dt="2022-01-31T12:28:36.554" v="3" actId="20577"/>
        <pc:sldMkLst>
          <pc:docMk/>
          <pc:sldMk cId="2524006532" sldId="290"/>
        </pc:sldMkLst>
        <pc:spChg chg="mod">
          <ac:chgData name="Gastbenutzer" userId="S::urn:spo:anon#a011f0956da0b560ab5b933b0c80ff9045b5eb2f76e1991982f514929c471501::" providerId="AD" clId="Web-{873142A2-BDCC-6CE9-D552-CBBE4552EE2F}" dt="2022-01-31T12:28:36.554" v="3" actId="20577"/>
          <ac:spMkLst>
            <pc:docMk/>
            <pc:sldMk cId="2524006532" sldId="290"/>
            <ac:spMk id="3" creationId="{2BED96F3-62BF-44D3-8DC5-24967A25693B}"/>
          </ac:spMkLst>
        </pc:spChg>
      </pc:sldChg>
    </pc:docChg>
  </pc:docChgLst>
  <pc:docChgLst>
    <pc:chgData name="Pausch Thomas" userId="2feb6ca7-364b-4742-9cd1-ecd109408f18" providerId="ADAL" clId="{EAE2A0AE-D500-4DD6-ACE6-51E8EC9975B2}"/>
    <pc:docChg chg="undo redo custSel addSld delSld modSld sldOrd">
      <pc:chgData name="Pausch Thomas" userId="2feb6ca7-364b-4742-9cd1-ecd109408f18" providerId="ADAL" clId="{EAE2A0AE-D500-4DD6-ACE6-51E8EC9975B2}" dt="2021-10-22T13:42:37.100" v="557" actId="20577"/>
      <pc:docMkLst>
        <pc:docMk/>
      </pc:docMkLst>
      <pc:sldChg chg="delSp modSp mod">
        <pc:chgData name="Pausch Thomas" userId="2feb6ca7-364b-4742-9cd1-ecd109408f18" providerId="ADAL" clId="{EAE2A0AE-D500-4DD6-ACE6-51E8EC9975B2}" dt="2021-10-22T12:59:43.488" v="7" actId="14100"/>
        <pc:sldMkLst>
          <pc:docMk/>
          <pc:sldMk cId="4285587645" sldId="265"/>
        </pc:sldMkLst>
        <pc:spChg chg="mod">
          <ac:chgData name="Pausch Thomas" userId="2feb6ca7-364b-4742-9cd1-ecd109408f18" providerId="ADAL" clId="{EAE2A0AE-D500-4DD6-ACE6-51E8EC9975B2}" dt="2021-10-22T12:59:12.187" v="0"/>
          <ac:spMkLst>
            <pc:docMk/>
            <pc:sldMk cId="4285587645" sldId="265"/>
            <ac:spMk id="2" creationId="{6CB8AB2F-D66B-43CD-9EF3-56F378024604}"/>
          </ac:spMkLst>
        </pc:spChg>
        <pc:spChg chg="mod">
          <ac:chgData name="Pausch Thomas" userId="2feb6ca7-364b-4742-9cd1-ecd109408f18" providerId="ADAL" clId="{EAE2A0AE-D500-4DD6-ACE6-51E8EC9975B2}" dt="2021-10-22T12:59:43.488" v="7" actId="14100"/>
          <ac:spMkLst>
            <pc:docMk/>
            <pc:sldMk cId="4285587645" sldId="265"/>
            <ac:spMk id="3" creationId="{58D81309-1669-4CB4-816B-BCB2EA6AC193}"/>
          </ac:spMkLst>
        </pc:spChg>
        <pc:spChg chg="mod">
          <ac:chgData name="Pausch Thomas" userId="2feb6ca7-364b-4742-9cd1-ecd109408f18" providerId="ADAL" clId="{EAE2A0AE-D500-4DD6-ACE6-51E8EC9975B2}" dt="2021-10-22T12:59:12.187" v="0"/>
          <ac:spMkLst>
            <pc:docMk/>
            <pc:sldMk cId="4285587645" sldId="265"/>
            <ac:spMk id="5" creationId="{2C08DA79-9D0F-4A96-959A-7379B6DCC141}"/>
          </ac:spMkLst>
        </pc:spChg>
        <pc:spChg chg="del">
          <ac:chgData name="Pausch Thomas" userId="2feb6ca7-364b-4742-9cd1-ecd109408f18" providerId="ADAL" clId="{EAE2A0AE-D500-4DD6-ACE6-51E8EC9975B2}" dt="2021-10-22T12:59:27.632" v="1" actId="478"/>
          <ac:spMkLst>
            <pc:docMk/>
            <pc:sldMk cId="4285587645" sldId="265"/>
            <ac:spMk id="6" creationId="{8CEB1EA7-3D1A-4A9F-A9DA-35BC0CA4EC37}"/>
          </ac:spMkLst>
        </pc:spChg>
        <pc:spChg chg="del mod">
          <ac:chgData name="Pausch Thomas" userId="2feb6ca7-364b-4742-9cd1-ecd109408f18" providerId="ADAL" clId="{EAE2A0AE-D500-4DD6-ACE6-51E8EC9975B2}" dt="2021-10-22T12:59:34.535" v="5" actId="478"/>
          <ac:spMkLst>
            <pc:docMk/>
            <pc:sldMk cId="4285587645" sldId="265"/>
            <ac:spMk id="7" creationId="{BDA23A3C-C13D-4A6C-83D4-D3E9E6020C1D}"/>
          </ac:spMkLst>
        </pc:spChg>
        <pc:spChg chg="del">
          <ac:chgData name="Pausch Thomas" userId="2feb6ca7-364b-4742-9cd1-ecd109408f18" providerId="ADAL" clId="{EAE2A0AE-D500-4DD6-ACE6-51E8EC9975B2}" dt="2021-10-22T12:59:28.743" v="2" actId="478"/>
          <ac:spMkLst>
            <pc:docMk/>
            <pc:sldMk cId="4285587645" sldId="265"/>
            <ac:spMk id="8" creationId="{2778BADD-664E-498F-9D8B-66432DD584AC}"/>
          </ac:spMkLst>
        </pc:spChg>
      </pc:sldChg>
      <pc:sldChg chg="addSp delSp modSp mod">
        <pc:chgData name="Pausch Thomas" userId="2feb6ca7-364b-4742-9cd1-ecd109408f18" providerId="ADAL" clId="{EAE2A0AE-D500-4DD6-ACE6-51E8EC9975B2}" dt="2021-10-22T13:30:50.806" v="380" actId="1076"/>
        <pc:sldMkLst>
          <pc:docMk/>
          <pc:sldMk cId="3374601395" sldId="266"/>
        </pc:sldMkLst>
        <pc:spChg chg="mod">
          <ac:chgData name="Pausch Thomas" userId="2feb6ca7-364b-4742-9cd1-ecd109408f18" providerId="ADAL" clId="{EAE2A0AE-D500-4DD6-ACE6-51E8EC9975B2}" dt="2021-10-22T13:02:32.913" v="82" actId="207"/>
          <ac:spMkLst>
            <pc:docMk/>
            <pc:sldMk cId="3374601395" sldId="266"/>
            <ac:spMk id="2" creationId="{28D6B96A-25E6-4A3F-99F2-5CFACF785E07}"/>
          </ac:spMkLst>
        </pc:spChg>
        <pc:spChg chg="del">
          <ac:chgData name="Pausch Thomas" userId="2feb6ca7-364b-4742-9cd1-ecd109408f18" providerId="ADAL" clId="{EAE2A0AE-D500-4DD6-ACE6-51E8EC9975B2}" dt="2021-10-22T13:01:20.662" v="29" actId="478"/>
          <ac:spMkLst>
            <pc:docMk/>
            <pc:sldMk cId="3374601395" sldId="266"/>
            <ac:spMk id="3" creationId="{C20E5734-A1BF-4BDF-B0F5-E301936CA6CA}"/>
          </ac:spMkLst>
        </pc:spChg>
        <pc:spChg chg="del mod">
          <ac:chgData name="Pausch Thomas" userId="2feb6ca7-364b-4742-9cd1-ecd109408f18" providerId="ADAL" clId="{EAE2A0AE-D500-4DD6-ACE6-51E8EC9975B2}" dt="2021-10-22T13:00:34.766" v="25" actId="478"/>
          <ac:spMkLst>
            <pc:docMk/>
            <pc:sldMk cId="3374601395" sldId="266"/>
            <ac:spMk id="4" creationId="{D10D6954-A561-445F-A25B-4A6F0BD1168C}"/>
          </ac:spMkLst>
        </pc:spChg>
        <pc:spChg chg="add mod">
          <ac:chgData name="Pausch Thomas" userId="2feb6ca7-364b-4742-9cd1-ecd109408f18" providerId="ADAL" clId="{EAE2A0AE-D500-4DD6-ACE6-51E8EC9975B2}" dt="2021-10-22T13:30:50.806" v="380" actId="1076"/>
          <ac:spMkLst>
            <pc:docMk/>
            <pc:sldMk cId="3374601395" sldId="266"/>
            <ac:spMk id="15" creationId="{5F012884-1693-4806-8EE7-4E2FF67DEE23}"/>
          </ac:spMkLst>
        </pc:spChg>
        <pc:spChg chg="add del mod ord">
          <ac:chgData name="Pausch Thomas" userId="2feb6ca7-364b-4742-9cd1-ecd109408f18" providerId="ADAL" clId="{EAE2A0AE-D500-4DD6-ACE6-51E8EC9975B2}" dt="2021-10-22T13:26:42.712" v="250" actId="478"/>
          <ac:spMkLst>
            <pc:docMk/>
            <pc:sldMk cId="3374601395" sldId="266"/>
            <ac:spMk id="16" creationId="{5B85463E-86B0-4025-8EA7-E3AB00BD18D6}"/>
          </ac:spMkLst>
        </pc:spChg>
        <pc:picChg chg="add mod">
          <ac:chgData name="Pausch Thomas" userId="2feb6ca7-364b-4742-9cd1-ecd109408f18" providerId="ADAL" clId="{EAE2A0AE-D500-4DD6-ACE6-51E8EC9975B2}" dt="2021-10-22T13:24:18.064" v="227" actId="1076"/>
          <ac:picMkLst>
            <pc:docMk/>
            <pc:sldMk cId="3374601395" sldId="266"/>
            <ac:picMk id="7" creationId="{53ABEEA1-4575-4C2D-A5E2-042B3FE3FC17}"/>
          </ac:picMkLst>
        </pc:picChg>
        <pc:inkChg chg="add del">
          <ac:chgData name="Pausch Thomas" userId="2feb6ca7-364b-4742-9cd1-ecd109408f18" providerId="ADAL" clId="{EAE2A0AE-D500-4DD6-ACE6-51E8EC9975B2}" dt="2021-10-22T13:22:48.628" v="204"/>
          <ac:inkMkLst>
            <pc:docMk/>
            <pc:sldMk cId="3374601395" sldId="266"/>
            <ac:inkMk id="8" creationId="{8C018C72-B03F-4CFF-9D51-DE1DA6FD73DE}"/>
          </ac:inkMkLst>
        </pc:inkChg>
        <pc:inkChg chg="add del">
          <ac:chgData name="Pausch Thomas" userId="2feb6ca7-364b-4742-9cd1-ecd109408f18" providerId="ADAL" clId="{EAE2A0AE-D500-4DD6-ACE6-51E8EC9975B2}" dt="2021-10-22T13:22:52.278" v="206"/>
          <ac:inkMkLst>
            <pc:docMk/>
            <pc:sldMk cId="3374601395" sldId="266"/>
            <ac:inkMk id="9" creationId="{4BFD8C54-18A3-4973-931F-9B614CABCD26}"/>
          </ac:inkMkLst>
        </pc:inkChg>
        <pc:inkChg chg="add del">
          <ac:chgData name="Pausch Thomas" userId="2feb6ca7-364b-4742-9cd1-ecd109408f18" providerId="ADAL" clId="{EAE2A0AE-D500-4DD6-ACE6-51E8EC9975B2}" dt="2021-10-22T13:22:54.559" v="208"/>
          <ac:inkMkLst>
            <pc:docMk/>
            <pc:sldMk cId="3374601395" sldId="266"/>
            <ac:inkMk id="10" creationId="{F2717B8E-4415-4FF8-BF86-BF5E6C7C9316}"/>
          </ac:inkMkLst>
        </pc:inkChg>
        <pc:inkChg chg="add del">
          <ac:chgData name="Pausch Thomas" userId="2feb6ca7-364b-4742-9cd1-ecd109408f18" providerId="ADAL" clId="{EAE2A0AE-D500-4DD6-ACE6-51E8EC9975B2}" dt="2021-10-22T13:23:02.264" v="210" actId="34122"/>
          <ac:inkMkLst>
            <pc:docMk/>
            <pc:sldMk cId="3374601395" sldId="266"/>
            <ac:inkMk id="11" creationId="{2E8DA4F4-A59C-4B86-8CD7-E7EB22A1C614}"/>
          </ac:inkMkLst>
        </pc:inkChg>
        <pc:inkChg chg="add del">
          <ac:chgData name="Pausch Thomas" userId="2feb6ca7-364b-4742-9cd1-ecd109408f18" providerId="ADAL" clId="{EAE2A0AE-D500-4DD6-ACE6-51E8EC9975B2}" dt="2021-10-22T13:23:09.944" v="214"/>
          <ac:inkMkLst>
            <pc:docMk/>
            <pc:sldMk cId="3374601395" sldId="266"/>
            <ac:inkMk id="12" creationId="{54FEFDE3-30C3-459F-9AD0-B7D8CA43CA70}"/>
          </ac:inkMkLst>
        </pc:inkChg>
        <pc:inkChg chg="add del">
          <ac:chgData name="Pausch Thomas" userId="2feb6ca7-364b-4742-9cd1-ecd109408f18" providerId="ADAL" clId="{EAE2A0AE-D500-4DD6-ACE6-51E8EC9975B2}" dt="2021-10-22T13:23:15.984" v="216"/>
          <ac:inkMkLst>
            <pc:docMk/>
            <pc:sldMk cId="3374601395" sldId="266"/>
            <ac:inkMk id="13" creationId="{ED6F22AA-B01A-49E2-8A44-D6A05E6F0402}"/>
          </ac:inkMkLst>
        </pc:inkChg>
      </pc:sldChg>
      <pc:sldChg chg="modSp add del mod">
        <pc:chgData name="Pausch Thomas" userId="2feb6ca7-364b-4742-9cd1-ecd109408f18" providerId="ADAL" clId="{EAE2A0AE-D500-4DD6-ACE6-51E8EC9975B2}" dt="2021-10-22T13:02:45.391" v="85" actId="2696"/>
        <pc:sldMkLst>
          <pc:docMk/>
          <pc:sldMk cId="2424368978" sldId="267"/>
        </pc:sldMkLst>
        <pc:spChg chg="mod">
          <ac:chgData name="Pausch Thomas" userId="2feb6ca7-364b-4742-9cd1-ecd109408f18" providerId="ADAL" clId="{EAE2A0AE-D500-4DD6-ACE6-51E8EC9975B2}" dt="2021-10-22T13:02:10.597" v="73" actId="20577"/>
          <ac:spMkLst>
            <pc:docMk/>
            <pc:sldMk cId="2424368978" sldId="267"/>
            <ac:spMk id="2" creationId="{28D6B96A-25E6-4A3F-99F2-5CFACF785E07}"/>
          </ac:spMkLst>
        </pc:spChg>
      </pc:sldChg>
      <pc:sldChg chg="addSp modSp add mod">
        <pc:chgData name="Pausch Thomas" userId="2feb6ca7-364b-4742-9cd1-ecd109408f18" providerId="ADAL" clId="{EAE2A0AE-D500-4DD6-ACE6-51E8EC9975B2}" dt="2021-10-22T13:31:22.185" v="392" actId="1076"/>
        <pc:sldMkLst>
          <pc:docMk/>
          <pc:sldMk cId="4045494116" sldId="268"/>
        </pc:sldMkLst>
        <pc:spChg chg="mod">
          <ac:chgData name="Pausch Thomas" userId="2feb6ca7-364b-4742-9cd1-ecd109408f18" providerId="ADAL" clId="{EAE2A0AE-D500-4DD6-ACE6-51E8EC9975B2}" dt="2021-10-22T13:03:07.476" v="139" actId="20577"/>
          <ac:spMkLst>
            <pc:docMk/>
            <pc:sldMk cId="4045494116" sldId="268"/>
            <ac:spMk id="2" creationId="{28D6B96A-25E6-4A3F-99F2-5CFACF785E07}"/>
          </ac:spMkLst>
        </pc:spChg>
        <pc:spChg chg="add mod">
          <ac:chgData name="Pausch Thomas" userId="2feb6ca7-364b-4742-9cd1-ecd109408f18" providerId="ADAL" clId="{EAE2A0AE-D500-4DD6-ACE6-51E8EC9975B2}" dt="2021-10-22T13:31:22.185" v="392" actId="1076"/>
          <ac:spMkLst>
            <pc:docMk/>
            <pc:sldMk cId="4045494116" sldId="268"/>
            <ac:spMk id="9" creationId="{8C771AF2-5042-4369-89D8-4620F947DACC}"/>
          </ac:spMkLst>
        </pc:spChg>
        <pc:picChg chg="add mod">
          <ac:chgData name="Pausch Thomas" userId="2feb6ca7-364b-4742-9cd1-ecd109408f18" providerId="ADAL" clId="{EAE2A0AE-D500-4DD6-ACE6-51E8EC9975B2}" dt="2021-10-22T13:27:08.218" v="257" actId="571"/>
          <ac:picMkLst>
            <pc:docMk/>
            <pc:sldMk cId="4045494116" sldId="268"/>
            <ac:picMk id="6" creationId="{E5EFBAD3-8BB9-42C8-B072-7E49E2A8C8E1}"/>
          </ac:picMkLst>
        </pc:picChg>
        <pc:picChg chg="add mod">
          <ac:chgData name="Pausch Thomas" userId="2feb6ca7-364b-4742-9cd1-ecd109408f18" providerId="ADAL" clId="{EAE2A0AE-D500-4DD6-ACE6-51E8EC9975B2}" dt="2021-10-22T13:31:10.101" v="386" actId="571"/>
          <ac:picMkLst>
            <pc:docMk/>
            <pc:sldMk cId="4045494116" sldId="268"/>
            <ac:picMk id="8" creationId="{C13BEDB1-3E4F-474E-8A11-79BCEA31A7B5}"/>
          </ac:picMkLst>
        </pc:picChg>
      </pc:sldChg>
      <pc:sldChg chg="addSp delSp modSp add mod">
        <pc:chgData name="Pausch Thomas" userId="2feb6ca7-364b-4742-9cd1-ecd109408f18" providerId="ADAL" clId="{EAE2A0AE-D500-4DD6-ACE6-51E8EC9975B2}" dt="2021-10-22T13:31:06.150" v="385" actId="478"/>
        <pc:sldMkLst>
          <pc:docMk/>
          <pc:sldMk cId="2975968288" sldId="269"/>
        </pc:sldMkLst>
        <pc:spChg chg="mod">
          <ac:chgData name="Pausch Thomas" userId="2feb6ca7-364b-4742-9cd1-ecd109408f18" providerId="ADAL" clId="{EAE2A0AE-D500-4DD6-ACE6-51E8EC9975B2}" dt="2021-10-22T13:02:59.781" v="123" actId="20577"/>
          <ac:spMkLst>
            <pc:docMk/>
            <pc:sldMk cId="2975968288" sldId="269"/>
            <ac:spMk id="2" creationId="{28D6B96A-25E6-4A3F-99F2-5CFACF785E07}"/>
          </ac:spMkLst>
        </pc:spChg>
        <pc:spChg chg="add mod">
          <ac:chgData name="Pausch Thomas" userId="2feb6ca7-364b-4742-9cd1-ecd109408f18" providerId="ADAL" clId="{EAE2A0AE-D500-4DD6-ACE6-51E8EC9975B2}" dt="2021-10-22T13:31:01.825" v="384" actId="1076"/>
          <ac:spMkLst>
            <pc:docMk/>
            <pc:sldMk cId="2975968288" sldId="269"/>
            <ac:spMk id="11" creationId="{11FBA255-E243-4111-B209-5E64ED3D3617}"/>
          </ac:spMkLst>
        </pc:spChg>
        <pc:spChg chg="add del mod">
          <ac:chgData name="Pausch Thomas" userId="2feb6ca7-364b-4742-9cd1-ecd109408f18" providerId="ADAL" clId="{EAE2A0AE-D500-4DD6-ACE6-51E8EC9975B2}" dt="2021-10-22T13:31:06.150" v="385" actId="478"/>
          <ac:spMkLst>
            <pc:docMk/>
            <pc:sldMk cId="2975968288" sldId="269"/>
            <ac:spMk id="14" creationId="{25F1B1F7-BBAD-424E-BBF1-D7FCE2EE9552}"/>
          </ac:spMkLst>
        </pc:spChg>
        <pc:spChg chg="add del">
          <ac:chgData name="Pausch Thomas" userId="2feb6ca7-364b-4742-9cd1-ecd109408f18" providerId="ADAL" clId="{EAE2A0AE-D500-4DD6-ACE6-51E8EC9975B2}" dt="2021-10-22T13:25:32.478" v="237" actId="34122"/>
          <ac:spMkLst>
            <pc:docMk/>
            <pc:sldMk cId="2975968288" sldId="269"/>
            <ac:spMk id="15" creationId="{8C033AD1-EEE9-4CE0-B947-E775FF913E7E}"/>
          </ac:spMkLst>
        </pc:spChg>
        <pc:inkChg chg="add del">
          <ac:chgData name="Pausch Thomas" userId="2feb6ca7-364b-4742-9cd1-ecd109408f18" providerId="ADAL" clId="{EAE2A0AE-D500-4DD6-ACE6-51E8EC9975B2}" dt="2021-10-22T13:25:11.895" v="234"/>
          <ac:inkMkLst>
            <pc:docMk/>
            <pc:sldMk cId="2975968288" sldId="269"/>
            <ac:inkMk id="3" creationId="{C221BE5E-33F2-4158-890B-5601DB460C50}"/>
          </ac:inkMkLst>
        </pc:inkChg>
        <pc:inkChg chg="add del">
          <ac:chgData name="Pausch Thomas" userId="2feb6ca7-364b-4742-9cd1-ecd109408f18" providerId="ADAL" clId="{EAE2A0AE-D500-4DD6-ACE6-51E8EC9975B2}" dt="2021-10-22T13:25:40.368" v="238" actId="9405"/>
          <ac:inkMkLst>
            <pc:docMk/>
            <pc:sldMk cId="2975968288" sldId="269"/>
            <ac:inkMk id="4" creationId="{C8901314-FFAD-4816-AC74-610B582B6AF5}"/>
          </ac:inkMkLst>
        </pc:inkChg>
        <pc:inkChg chg="add del">
          <ac:chgData name="Pausch Thomas" userId="2feb6ca7-364b-4742-9cd1-ecd109408f18" providerId="ADAL" clId="{EAE2A0AE-D500-4DD6-ACE6-51E8EC9975B2}" dt="2021-10-22T13:25:51.487" v="240" actId="34122"/>
          <ac:inkMkLst>
            <pc:docMk/>
            <pc:sldMk cId="2975968288" sldId="269"/>
            <ac:inkMk id="6" creationId="{693BD265-4E17-4BF8-95EE-CAE0FB27B467}"/>
          </ac:inkMkLst>
        </pc:inkChg>
        <pc:inkChg chg="add del">
          <ac:chgData name="Pausch Thomas" userId="2feb6ca7-364b-4742-9cd1-ecd109408f18" providerId="ADAL" clId="{EAE2A0AE-D500-4DD6-ACE6-51E8EC9975B2}" dt="2021-10-22T13:26:08.224" v="248"/>
          <ac:inkMkLst>
            <pc:docMk/>
            <pc:sldMk cId="2975968288" sldId="269"/>
            <ac:inkMk id="8" creationId="{DADA46DB-227C-4FF6-A0C6-72AB14D93399}"/>
          </ac:inkMkLst>
        </pc:inkChg>
      </pc:sldChg>
      <pc:sldChg chg="addSp delSp modSp add mod">
        <pc:chgData name="Pausch Thomas" userId="2feb6ca7-364b-4742-9cd1-ecd109408f18" providerId="ADAL" clId="{EAE2A0AE-D500-4DD6-ACE6-51E8EC9975B2}" dt="2021-10-22T13:35:22.649" v="464" actId="478"/>
        <pc:sldMkLst>
          <pc:docMk/>
          <pc:sldMk cId="503943269" sldId="270"/>
        </pc:sldMkLst>
        <pc:spChg chg="mod">
          <ac:chgData name="Pausch Thomas" userId="2feb6ca7-364b-4742-9cd1-ecd109408f18" providerId="ADAL" clId="{EAE2A0AE-D500-4DD6-ACE6-51E8EC9975B2}" dt="2021-10-22T13:03:41.389" v="151" actId="20577"/>
          <ac:spMkLst>
            <pc:docMk/>
            <pc:sldMk cId="503943269" sldId="270"/>
            <ac:spMk id="2" creationId="{28D6B96A-25E6-4A3F-99F2-5CFACF785E07}"/>
          </ac:spMkLst>
        </pc:spChg>
        <pc:spChg chg="add del mod">
          <ac:chgData name="Pausch Thomas" userId="2feb6ca7-364b-4742-9cd1-ecd109408f18" providerId="ADAL" clId="{EAE2A0AE-D500-4DD6-ACE6-51E8EC9975B2}" dt="2021-10-22T13:31:38.668" v="397" actId="478"/>
          <ac:spMkLst>
            <pc:docMk/>
            <pc:sldMk cId="503943269" sldId="270"/>
            <ac:spMk id="13" creationId="{C50D8007-9BA6-49B9-8276-0F7996BFC897}"/>
          </ac:spMkLst>
        </pc:spChg>
        <pc:spChg chg="add del mod">
          <ac:chgData name="Pausch Thomas" userId="2feb6ca7-364b-4742-9cd1-ecd109408f18" providerId="ADAL" clId="{EAE2A0AE-D500-4DD6-ACE6-51E8EC9975B2}" dt="2021-10-22T13:35:22.649" v="464" actId="478"/>
          <ac:spMkLst>
            <pc:docMk/>
            <pc:sldMk cId="503943269" sldId="270"/>
            <ac:spMk id="18" creationId="{4F31E61A-E901-4D0B-8204-BB908C79F710}"/>
          </ac:spMkLst>
        </pc:spChg>
        <pc:spChg chg="add del mod">
          <ac:chgData name="Pausch Thomas" userId="2feb6ca7-364b-4742-9cd1-ecd109408f18" providerId="ADAL" clId="{EAE2A0AE-D500-4DD6-ACE6-51E8EC9975B2}" dt="2021-10-22T13:33:48.150" v="415" actId="478"/>
          <ac:spMkLst>
            <pc:docMk/>
            <pc:sldMk cId="503943269" sldId="270"/>
            <ac:spMk id="19" creationId="{95273F2B-18F8-4CFC-8E4E-F3FF143A56BB}"/>
          </ac:spMkLst>
        </pc:spChg>
        <pc:grpChg chg="del mod">
          <ac:chgData name="Pausch Thomas" userId="2feb6ca7-364b-4742-9cd1-ecd109408f18" providerId="ADAL" clId="{EAE2A0AE-D500-4DD6-ACE6-51E8EC9975B2}" dt="2021-10-22T13:32:12.206" v="401" actId="34122"/>
          <ac:grpSpMkLst>
            <pc:docMk/>
            <pc:sldMk cId="503943269" sldId="270"/>
            <ac:grpSpMk id="16" creationId="{9BBE47D0-3C9C-4142-A852-20836995606F}"/>
          </ac:grpSpMkLst>
        </pc:grpChg>
        <pc:picChg chg="add del mod">
          <ac:chgData name="Pausch Thomas" userId="2feb6ca7-364b-4742-9cd1-ecd109408f18" providerId="ADAL" clId="{EAE2A0AE-D500-4DD6-ACE6-51E8EC9975B2}" dt="2021-10-22T13:18:31.126" v="176" actId="478"/>
          <ac:picMkLst>
            <pc:docMk/>
            <pc:sldMk cId="503943269" sldId="270"/>
            <ac:picMk id="4" creationId="{A54A53A6-9599-4511-9773-BA017422DE4C}"/>
          </ac:picMkLst>
        </pc:picChg>
        <pc:picChg chg="mod">
          <ac:chgData name="Pausch Thomas" userId="2feb6ca7-364b-4742-9cd1-ecd109408f18" providerId="ADAL" clId="{EAE2A0AE-D500-4DD6-ACE6-51E8EC9975B2}" dt="2021-10-22T13:19:44.494" v="200" actId="1076"/>
          <ac:picMkLst>
            <pc:docMk/>
            <pc:sldMk cId="503943269" sldId="270"/>
            <ac:picMk id="7" creationId="{53ABEEA1-4575-4C2D-A5E2-042B3FE3FC17}"/>
          </ac:picMkLst>
        </pc:picChg>
        <pc:picChg chg="add mod">
          <ac:chgData name="Pausch Thomas" userId="2feb6ca7-364b-4742-9cd1-ecd109408f18" providerId="ADAL" clId="{EAE2A0AE-D500-4DD6-ACE6-51E8EC9975B2}" dt="2021-10-22T13:19:12.884" v="195" actId="1076"/>
          <ac:picMkLst>
            <pc:docMk/>
            <pc:sldMk cId="503943269" sldId="270"/>
            <ac:picMk id="8" creationId="{1DC9E8C2-343A-4A0D-8F2C-C4A8F32ED142}"/>
          </ac:picMkLst>
        </pc:picChg>
        <pc:picChg chg="add mod">
          <ac:chgData name="Pausch Thomas" userId="2feb6ca7-364b-4742-9cd1-ecd109408f18" providerId="ADAL" clId="{EAE2A0AE-D500-4DD6-ACE6-51E8EC9975B2}" dt="2021-10-22T13:19:09.501" v="194" actId="1076"/>
          <ac:picMkLst>
            <pc:docMk/>
            <pc:sldMk cId="503943269" sldId="270"/>
            <ac:picMk id="10" creationId="{95172603-5AD8-4FA7-B1CD-278EDEB04638}"/>
          </ac:picMkLst>
        </pc:picChg>
        <pc:picChg chg="add mod">
          <ac:chgData name="Pausch Thomas" userId="2feb6ca7-364b-4742-9cd1-ecd109408f18" providerId="ADAL" clId="{EAE2A0AE-D500-4DD6-ACE6-51E8EC9975B2}" dt="2021-10-22T13:19:48.735" v="202" actId="1076"/>
          <ac:picMkLst>
            <pc:docMk/>
            <pc:sldMk cId="503943269" sldId="270"/>
            <ac:picMk id="12" creationId="{FC8DFF4E-9511-458C-A05B-C020D04967CE}"/>
          </ac:picMkLst>
        </pc:picChg>
        <pc:inkChg chg="add del mod topLvl">
          <ac:chgData name="Pausch Thomas" userId="2feb6ca7-364b-4742-9cd1-ecd109408f18" providerId="ADAL" clId="{EAE2A0AE-D500-4DD6-ACE6-51E8EC9975B2}" dt="2021-10-22T13:32:12.206" v="401" actId="34122"/>
          <ac:inkMkLst>
            <pc:docMk/>
            <pc:sldMk cId="503943269" sldId="270"/>
            <ac:inkMk id="14" creationId="{D4DE0CD0-AECA-4546-BFDE-F63FF928DAA3}"/>
          </ac:inkMkLst>
        </pc:inkChg>
        <pc:inkChg chg="add del mod topLvl">
          <ac:chgData name="Pausch Thomas" userId="2feb6ca7-364b-4742-9cd1-ecd109408f18" providerId="ADAL" clId="{EAE2A0AE-D500-4DD6-ACE6-51E8EC9975B2}" dt="2021-10-22T13:32:19.130" v="403"/>
          <ac:inkMkLst>
            <pc:docMk/>
            <pc:sldMk cId="503943269" sldId="270"/>
            <ac:inkMk id="15" creationId="{0DBFA962-5283-4428-9CE9-258DE19BEF9A}"/>
          </ac:inkMkLst>
        </pc:inkChg>
        <pc:inkChg chg="add del">
          <ac:chgData name="Pausch Thomas" userId="2feb6ca7-364b-4742-9cd1-ecd109408f18" providerId="ADAL" clId="{EAE2A0AE-D500-4DD6-ACE6-51E8EC9975B2}" dt="2021-10-22T13:32:19.130" v="404"/>
          <ac:inkMkLst>
            <pc:docMk/>
            <pc:sldMk cId="503943269" sldId="270"/>
            <ac:inkMk id="17" creationId="{0C5BA4CC-508A-4A50-B09D-BC36B69B5663}"/>
          </ac:inkMkLst>
        </pc:inkChg>
        <pc:inkChg chg="add del">
          <ac:chgData name="Pausch Thomas" userId="2feb6ca7-364b-4742-9cd1-ecd109408f18" providerId="ADAL" clId="{EAE2A0AE-D500-4DD6-ACE6-51E8EC9975B2}" dt="2021-10-22T13:35:09.753" v="446" actId="9405"/>
          <ac:inkMkLst>
            <pc:docMk/>
            <pc:sldMk cId="503943269" sldId="270"/>
            <ac:inkMk id="20" creationId="{0DECD984-011E-480B-A56C-F885AD4A5659}"/>
          </ac:inkMkLst>
        </pc:inkChg>
        <pc:inkChg chg="add del">
          <ac:chgData name="Pausch Thomas" userId="2feb6ca7-364b-4742-9cd1-ecd109408f18" providerId="ADAL" clId="{EAE2A0AE-D500-4DD6-ACE6-51E8EC9975B2}" dt="2021-10-22T13:35:08.102" v="444" actId="9405"/>
          <ac:inkMkLst>
            <pc:docMk/>
            <pc:sldMk cId="503943269" sldId="270"/>
            <ac:inkMk id="21" creationId="{2F69198C-D74B-4D71-9E20-51E5E96A9215}"/>
          </ac:inkMkLst>
        </pc:inkChg>
      </pc:sldChg>
      <pc:sldChg chg="new">
        <pc:chgData name="Pausch Thomas" userId="2feb6ca7-364b-4742-9cd1-ecd109408f18" providerId="ADAL" clId="{EAE2A0AE-D500-4DD6-ACE6-51E8EC9975B2}" dt="2021-10-22T13:35:52.982" v="465" actId="680"/>
        <pc:sldMkLst>
          <pc:docMk/>
          <pc:sldMk cId="2000049403" sldId="271"/>
        </pc:sldMkLst>
      </pc:sldChg>
      <pc:sldChg chg="add ord">
        <pc:chgData name="Pausch Thomas" userId="2feb6ca7-364b-4742-9cd1-ecd109408f18" providerId="ADAL" clId="{EAE2A0AE-D500-4DD6-ACE6-51E8EC9975B2}" dt="2021-10-22T13:36:01.833" v="468"/>
        <pc:sldMkLst>
          <pc:docMk/>
          <pc:sldMk cId="2566289987" sldId="272"/>
        </pc:sldMkLst>
      </pc:sldChg>
      <pc:sldChg chg="addSp delSp modSp add mod ord modClrScheme chgLayout">
        <pc:chgData name="Pausch Thomas" userId="2feb6ca7-364b-4742-9cd1-ecd109408f18" providerId="ADAL" clId="{EAE2A0AE-D500-4DD6-ACE6-51E8EC9975B2}" dt="2021-10-22T13:37:28.019" v="479" actId="1076"/>
        <pc:sldMkLst>
          <pc:docMk/>
          <pc:sldMk cId="3893594821" sldId="273"/>
        </pc:sldMkLst>
        <pc:spChg chg="del mod ord">
          <ac:chgData name="Pausch Thomas" userId="2feb6ca7-364b-4742-9cd1-ecd109408f18" providerId="ADAL" clId="{EAE2A0AE-D500-4DD6-ACE6-51E8EC9975B2}" dt="2021-10-22T13:36:17.972" v="472" actId="700"/>
          <ac:spMkLst>
            <pc:docMk/>
            <pc:sldMk cId="3893594821" sldId="273"/>
            <ac:spMk id="2" creationId="{A3C48ADA-E6F6-4DF8-8FC4-BBBE69267040}"/>
          </ac:spMkLst>
        </pc:spChg>
        <pc:spChg chg="del mod ord">
          <ac:chgData name="Pausch Thomas" userId="2feb6ca7-364b-4742-9cd1-ecd109408f18" providerId="ADAL" clId="{EAE2A0AE-D500-4DD6-ACE6-51E8EC9975B2}" dt="2021-10-22T13:36:17.972" v="472" actId="700"/>
          <ac:spMkLst>
            <pc:docMk/>
            <pc:sldMk cId="3893594821" sldId="273"/>
            <ac:spMk id="3" creationId="{7BA1255E-09A2-455D-B25F-92BB564689DA}"/>
          </ac:spMkLst>
        </pc:spChg>
        <pc:spChg chg="del mod ord">
          <ac:chgData name="Pausch Thomas" userId="2feb6ca7-364b-4742-9cd1-ecd109408f18" providerId="ADAL" clId="{EAE2A0AE-D500-4DD6-ACE6-51E8EC9975B2}" dt="2021-10-22T13:36:17.972" v="472" actId="700"/>
          <ac:spMkLst>
            <pc:docMk/>
            <pc:sldMk cId="3893594821" sldId="273"/>
            <ac:spMk id="4" creationId="{F5669DD1-8F8A-4380-8A1A-5A489D7FEDA3}"/>
          </ac:spMkLst>
        </pc:spChg>
        <pc:spChg chg="mod ord">
          <ac:chgData name="Pausch Thomas" userId="2feb6ca7-364b-4742-9cd1-ecd109408f18" providerId="ADAL" clId="{EAE2A0AE-D500-4DD6-ACE6-51E8EC9975B2}" dt="2021-10-22T13:36:40.196" v="474" actId="700"/>
          <ac:spMkLst>
            <pc:docMk/>
            <pc:sldMk cId="3893594821" sldId="273"/>
            <ac:spMk id="5" creationId="{233ACFFD-A3CA-4C55-8BB8-3ACEF5905785}"/>
          </ac:spMkLst>
        </pc:spChg>
        <pc:spChg chg="add del mod ord">
          <ac:chgData name="Pausch Thomas" userId="2feb6ca7-364b-4742-9cd1-ecd109408f18" providerId="ADAL" clId="{EAE2A0AE-D500-4DD6-ACE6-51E8EC9975B2}" dt="2021-10-22T13:36:40.196" v="474" actId="700"/>
          <ac:spMkLst>
            <pc:docMk/>
            <pc:sldMk cId="3893594821" sldId="273"/>
            <ac:spMk id="6" creationId="{A2EB898D-CC1F-4153-91F7-CBBCBA73EE87}"/>
          </ac:spMkLst>
        </pc:spChg>
        <pc:spChg chg="add del mod ord">
          <ac:chgData name="Pausch Thomas" userId="2feb6ca7-364b-4742-9cd1-ecd109408f18" providerId="ADAL" clId="{EAE2A0AE-D500-4DD6-ACE6-51E8EC9975B2}" dt="2021-10-22T13:36:40.196" v="474" actId="700"/>
          <ac:spMkLst>
            <pc:docMk/>
            <pc:sldMk cId="3893594821" sldId="273"/>
            <ac:spMk id="7" creationId="{A4567E89-D165-4C73-B994-A376076ED4A8}"/>
          </ac:spMkLst>
        </pc:spChg>
        <pc:spChg chg="add del mod ord">
          <ac:chgData name="Pausch Thomas" userId="2feb6ca7-364b-4742-9cd1-ecd109408f18" providerId="ADAL" clId="{EAE2A0AE-D500-4DD6-ACE6-51E8EC9975B2}" dt="2021-10-22T13:36:40.196" v="474" actId="700"/>
          <ac:spMkLst>
            <pc:docMk/>
            <pc:sldMk cId="3893594821" sldId="273"/>
            <ac:spMk id="8" creationId="{893870FF-790B-4683-8E1F-146FE6FC7298}"/>
          </ac:spMkLst>
        </pc:spChg>
        <pc:spChg chg="add del mod ord">
          <ac:chgData name="Pausch Thomas" userId="2feb6ca7-364b-4742-9cd1-ecd109408f18" providerId="ADAL" clId="{EAE2A0AE-D500-4DD6-ACE6-51E8EC9975B2}" dt="2021-10-22T13:36:40.196" v="474" actId="700"/>
          <ac:spMkLst>
            <pc:docMk/>
            <pc:sldMk cId="3893594821" sldId="273"/>
            <ac:spMk id="9" creationId="{5866C3AB-40B1-4ECA-A2EF-3DEDB54D349D}"/>
          </ac:spMkLst>
        </pc:spChg>
        <pc:spChg chg="add mod ord">
          <ac:chgData name="Pausch Thomas" userId="2feb6ca7-364b-4742-9cd1-ecd109408f18" providerId="ADAL" clId="{EAE2A0AE-D500-4DD6-ACE6-51E8EC9975B2}" dt="2021-10-22T13:36:40.196" v="474" actId="700"/>
          <ac:spMkLst>
            <pc:docMk/>
            <pc:sldMk cId="3893594821" sldId="273"/>
            <ac:spMk id="10" creationId="{255F9C5F-36FC-474F-A409-FD4780F157B6}"/>
          </ac:spMkLst>
        </pc:spChg>
        <pc:spChg chg="add mod ord">
          <ac:chgData name="Pausch Thomas" userId="2feb6ca7-364b-4742-9cd1-ecd109408f18" providerId="ADAL" clId="{EAE2A0AE-D500-4DD6-ACE6-51E8EC9975B2}" dt="2021-10-22T13:36:40.196" v="474" actId="700"/>
          <ac:spMkLst>
            <pc:docMk/>
            <pc:sldMk cId="3893594821" sldId="273"/>
            <ac:spMk id="11" creationId="{FD789759-A648-4D7D-9A7E-6075B77CA75E}"/>
          </ac:spMkLst>
        </pc:spChg>
        <pc:spChg chg="add mod ord">
          <ac:chgData name="Pausch Thomas" userId="2feb6ca7-364b-4742-9cd1-ecd109408f18" providerId="ADAL" clId="{EAE2A0AE-D500-4DD6-ACE6-51E8EC9975B2}" dt="2021-10-22T13:36:40.196" v="474" actId="700"/>
          <ac:spMkLst>
            <pc:docMk/>
            <pc:sldMk cId="3893594821" sldId="273"/>
            <ac:spMk id="12" creationId="{FA401165-0ECC-4DD5-985D-524380CF9A4E}"/>
          </ac:spMkLst>
        </pc:spChg>
        <pc:spChg chg="add mod ord">
          <ac:chgData name="Pausch Thomas" userId="2feb6ca7-364b-4742-9cd1-ecd109408f18" providerId="ADAL" clId="{EAE2A0AE-D500-4DD6-ACE6-51E8EC9975B2}" dt="2021-10-22T13:37:08.180" v="478" actId="1076"/>
          <ac:spMkLst>
            <pc:docMk/>
            <pc:sldMk cId="3893594821" sldId="273"/>
            <ac:spMk id="13" creationId="{A445CAEE-C2A4-41E9-B0B1-0D03EED3D5C2}"/>
          </ac:spMkLst>
        </pc:spChg>
        <pc:picChg chg="add mod">
          <ac:chgData name="Pausch Thomas" userId="2feb6ca7-364b-4742-9cd1-ecd109408f18" providerId="ADAL" clId="{EAE2A0AE-D500-4DD6-ACE6-51E8EC9975B2}" dt="2021-10-22T13:37:28.019" v="479" actId="1076"/>
          <ac:picMkLst>
            <pc:docMk/>
            <pc:sldMk cId="3893594821" sldId="273"/>
            <ac:picMk id="1026" creationId="{BA378067-A260-47CE-A6AC-17EA48DEA39A}"/>
          </ac:picMkLst>
        </pc:picChg>
      </pc:sldChg>
      <pc:sldChg chg="modSp new mod">
        <pc:chgData name="Pausch Thomas" userId="2feb6ca7-364b-4742-9cd1-ecd109408f18" providerId="ADAL" clId="{EAE2A0AE-D500-4DD6-ACE6-51E8EC9975B2}" dt="2021-10-22T13:42:37.100" v="557" actId="20577"/>
        <pc:sldMkLst>
          <pc:docMk/>
          <pc:sldMk cId="714049739" sldId="274"/>
        </pc:sldMkLst>
        <pc:spChg chg="mod">
          <ac:chgData name="Pausch Thomas" userId="2feb6ca7-364b-4742-9cd1-ecd109408f18" providerId="ADAL" clId="{EAE2A0AE-D500-4DD6-ACE6-51E8EC9975B2}" dt="2021-10-22T13:42:00.387" v="491" actId="20577"/>
          <ac:spMkLst>
            <pc:docMk/>
            <pc:sldMk cId="714049739" sldId="274"/>
            <ac:spMk id="2" creationId="{3D4F2766-D415-4215-8955-F5D89A6CC07D}"/>
          </ac:spMkLst>
        </pc:spChg>
        <pc:spChg chg="mod">
          <ac:chgData name="Pausch Thomas" userId="2feb6ca7-364b-4742-9cd1-ecd109408f18" providerId="ADAL" clId="{EAE2A0AE-D500-4DD6-ACE6-51E8EC9975B2}" dt="2021-10-22T13:42:29.308" v="533" actId="20577"/>
          <ac:spMkLst>
            <pc:docMk/>
            <pc:sldMk cId="714049739" sldId="274"/>
            <ac:spMk id="4" creationId="{ED3AC32F-E88C-4C18-82C9-C2A39317004F}"/>
          </ac:spMkLst>
        </pc:spChg>
        <pc:spChg chg="mod">
          <ac:chgData name="Pausch Thomas" userId="2feb6ca7-364b-4742-9cd1-ecd109408f18" providerId="ADAL" clId="{EAE2A0AE-D500-4DD6-ACE6-51E8EC9975B2}" dt="2021-10-22T13:42:37.100" v="557" actId="20577"/>
          <ac:spMkLst>
            <pc:docMk/>
            <pc:sldMk cId="714049739" sldId="274"/>
            <ac:spMk id="5" creationId="{382BE660-3A22-46D1-BB21-28378A32DD46}"/>
          </ac:spMkLst>
        </pc:spChg>
      </pc:sldChg>
    </pc:docChg>
  </pc:docChgLst>
  <pc:docChgLst>
    <pc:chgData name="Pausch Thomas" userId="S::k12006723@students.jku.at::2feb6ca7-364b-4742-9cd1-ecd109408f18" providerId="AD" clId="Web-{12CC9FB8-EBEE-8931-EF92-E28B02FCD06C}"/>
    <pc:docChg chg="modSld">
      <pc:chgData name="Pausch Thomas" userId="S::k12006723@students.jku.at::2feb6ca7-364b-4742-9cd1-ecd109408f18" providerId="AD" clId="Web-{12CC9FB8-EBEE-8931-EF92-E28B02FCD06C}" dt="2021-10-22T12:56:47.666" v="18"/>
      <pc:docMkLst>
        <pc:docMk/>
      </pc:docMkLst>
      <pc:sldChg chg="addSp delSp modSp">
        <pc:chgData name="Pausch Thomas" userId="S::k12006723@students.jku.at::2feb6ca7-364b-4742-9cd1-ecd109408f18" providerId="AD" clId="Web-{12CC9FB8-EBEE-8931-EF92-E28B02FCD06C}" dt="2021-10-22T12:56:47.666" v="18"/>
        <pc:sldMkLst>
          <pc:docMk/>
          <pc:sldMk cId="4285587645" sldId="265"/>
        </pc:sldMkLst>
        <pc:spChg chg="mod">
          <ac:chgData name="Pausch Thomas" userId="S::k12006723@students.jku.at::2feb6ca7-364b-4742-9cd1-ecd109408f18" providerId="AD" clId="Web-{12CC9FB8-EBEE-8931-EF92-E28B02FCD06C}" dt="2021-10-22T12:56:07.556" v="14" actId="20577"/>
          <ac:spMkLst>
            <pc:docMk/>
            <pc:sldMk cId="4285587645" sldId="265"/>
            <ac:spMk id="2" creationId="{6CB8AB2F-D66B-43CD-9EF3-56F378024604}"/>
          </ac:spMkLst>
        </pc:spChg>
        <pc:spChg chg="del">
          <ac:chgData name="Pausch Thomas" userId="S::k12006723@students.jku.at::2feb6ca7-364b-4742-9cd1-ecd109408f18" providerId="AD" clId="Web-{12CC9FB8-EBEE-8931-EF92-E28B02FCD06C}" dt="2021-10-22T12:56:39.650" v="15"/>
          <ac:spMkLst>
            <pc:docMk/>
            <pc:sldMk cId="4285587645" sldId="265"/>
            <ac:spMk id="4" creationId="{9174344F-F57C-49BE-9EDD-301693797032}"/>
          </ac:spMkLst>
        </pc:spChg>
        <pc:spChg chg="add">
          <ac:chgData name="Pausch Thomas" userId="S::k12006723@students.jku.at::2feb6ca7-364b-4742-9cd1-ecd109408f18" providerId="AD" clId="Web-{12CC9FB8-EBEE-8931-EF92-E28B02FCD06C}" dt="2021-10-22T12:56:41.307" v="16"/>
          <ac:spMkLst>
            <pc:docMk/>
            <pc:sldMk cId="4285587645" sldId="265"/>
            <ac:spMk id="6" creationId="{8CEB1EA7-3D1A-4A9F-A9DA-35BC0CA4EC37}"/>
          </ac:spMkLst>
        </pc:spChg>
        <pc:spChg chg="add">
          <ac:chgData name="Pausch Thomas" userId="S::k12006723@students.jku.at::2feb6ca7-364b-4742-9cd1-ecd109408f18" providerId="AD" clId="Web-{12CC9FB8-EBEE-8931-EF92-E28B02FCD06C}" dt="2021-10-22T12:56:42.338" v="17"/>
          <ac:spMkLst>
            <pc:docMk/>
            <pc:sldMk cId="4285587645" sldId="265"/>
            <ac:spMk id="7" creationId="{BDA23A3C-C13D-4A6C-83D4-D3E9E6020C1D}"/>
          </ac:spMkLst>
        </pc:spChg>
        <pc:spChg chg="add">
          <ac:chgData name="Pausch Thomas" userId="S::k12006723@students.jku.at::2feb6ca7-364b-4742-9cd1-ecd109408f18" providerId="AD" clId="Web-{12CC9FB8-EBEE-8931-EF92-E28B02FCD06C}" dt="2021-10-22T12:56:47.666" v="18"/>
          <ac:spMkLst>
            <pc:docMk/>
            <pc:sldMk cId="4285587645" sldId="265"/>
            <ac:spMk id="8" creationId="{2778BADD-664E-498F-9D8B-66432DD584AC}"/>
          </ac:spMkLst>
        </pc:spChg>
      </pc:sldChg>
    </pc:docChg>
  </pc:docChgLst>
  <pc:docChgLst>
    <pc:chgData name="Gastbenutzer" userId="S::urn:spo:anon#a011f0956da0b560ab5b933b0c80ff9045b5eb2f76e1991982f514929c471501::" providerId="AD" clId="Web-{99F86D97-C075-4DD5-EA05-5A5B50D3C848}"/>
    <pc:docChg chg="modSld">
      <pc:chgData name="Gastbenutzer" userId="S::urn:spo:anon#a011f0956da0b560ab5b933b0c80ff9045b5eb2f76e1991982f514929c471501::" providerId="AD" clId="Web-{99F86D97-C075-4DD5-EA05-5A5B50D3C848}" dt="2021-10-25T09:53:22.428" v="16" actId="20577"/>
      <pc:docMkLst>
        <pc:docMk/>
      </pc:docMkLst>
      <pc:sldChg chg="modSp">
        <pc:chgData name="Gastbenutzer" userId="S::urn:spo:anon#a011f0956da0b560ab5b933b0c80ff9045b5eb2f76e1991982f514929c471501::" providerId="AD" clId="Web-{99F86D97-C075-4DD5-EA05-5A5B50D3C848}" dt="2021-10-25T09:53:22.428" v="16" actId="20577"/>
        <pc:sldMkLst>
          <pc:docMk/>
          <pc:sldMk cId="714049739" sldId="274"/>
        </pc:sldMkLst>
        <pc:spChg chg="mod">
          <ac:chgData name="Gastbenutzer" userId="S::urn:spo:anon#a011f0956da0b560ab5b933b0c80ff9045b5eb2f76e1991982f514929c471501::" providerId="AD" clId="Web-{99F86D97-C075-4DD5-EA05-5A5B50D3C848}" dt="2021-10-25T09:53:22.428" v="16" actId="20577"/>
          <ac:spMkLst>
            <pc:docMk/>
            <pc:sldMk cId="714049739" sldId="274"/>
            <ac:spMk id="9" creationId="{36BAF557-FAEB-410F-9F4F-2D5CDC46F9FC}"/>
          </ac:spMkLst>
        </pc:spChg>
      </pc:sldChg>
      <pc:sldChg chg="modSp">
        <pc:chgData name="Gastbenutzer" userId="S::urn:spo:anon#a011f0956da0b560ab5b933b0c80ff9045b5eb2f76e1991982f514929c471501::" providerId="AD" clId="Web-{99F86D97-C075-4DD5-EA05-5A5B50D3C848}" dt="2021-10-25T09:52:42.832" v="15" actId="20577"/>
        <pc:sldMkLst>
          <pc:docMk/>
          <pc:sldMk cId="3337529170" sldId="283"/>
        </pc:sldMkLst>
        <pc:spChg chg="mod">
          <ac:chgData name="Gastbenutzer" userId="S::urn:spo:anon#a011f0956da0b560ab5b933b0c80ff9045b5eb2f76e1991982f514929c471501::" providerId="AD" clId="Web-{99F86D97-C075-4DD5-EA05-5A5B50D3C848}" dt="2021-10-25T09:52:33.222" v="12" actId="1076"/>
          <ac:spMkLst>
            <pc:docMk/>
            <pc:sldMk cId="3337529170" sldId="283"/>
            <ac:spMk id="3" creationId="{AD0FA067-424F-4692-AE72-AC8D22BC8372}"/>
          </ac:spMkLst>
        </pc:spChg>
        <pc:spChg chg="mod">
          <ac:chgData name="Gastbenutzer" userId="S::urn:spo:anon#a011f0956da0b560ab5b933b0c80ff9045b5eb2f76e1991982f514929c471501::" providerId="AD" clId="Web-{99F86D97-C075-4DD5-EA05-5A5B50D3C848}" dt="2021-10-25T09:52:42.832" v="15" actId="20577"/>
          <ac:spMkLst>
            <pc:docMk/>
            <pc:sldMk cId="3337529170" sldId="283"/>
            <ac:spMk id="7" creationId="{43999CAC-F14C-42FF-8F36-E10002BFBB88}"/>
          </ac:spMkLst>
        </pc:spChg>
      </pc:sldChg>
    </pc:docChg>
  </pc:docChgLst>
  <pc:docChgLst>
    <pc:chgData name="Gastbenutzer" userId="S::urn:spo:anon#a011f0956da0b560ab5b933b0c80ff9045b5eb2f76e1991982f514929c471501::" providerId="AD" clId="Web-{567FE87C-0330-74A0-5996-B713EAE5966D}"/>
    <pc:docChg chg="modSld">
      <pc:chgData name="Gastbenutzer" userId="S::urn:spo:anon#a011f0956da0b560ab5b933b0c80ff9045b5eb2f76e1991982f514929c471501::" providerId="AD" clId="Web-{567FE87C-0330-74A0-5996-B713EAE5966D}" dt="2021-10-25T09:12:59.884" v="43" actId="20577"/>
      <pc:docMkLst>
        <pc:docMk/>
      </pc:docMkLst>
      <pc:sldChg chg="modSp">
        <pc:chgData name="Gastbenutzer" userId="S::urn:spo:anon#a011f0956da0b560ab5b933b0c80ff9045b5eb2f76e1991982f514929c471501::" providerId="AD" clId="Web-{567FE87C-0330-74A0-5996-B713EAE5966D}" dt="2021-10-25T09:12:59.884" v="43" actId="20577"/>
        <pc:sldMkLst>
          <pc:docMk/>
          <pc:sldMk cId="3337529170" sldId="283"/>
        </pc:sldMkLst>
        <pc:spChg chg="mod">
          <ac:chgData name="Gastbenutzer" userId="S::urn:spo:anon#a011f0956da0b560ab5b933b0c80ff9045b5eb2f76e1991982f514929c471501::" providerId="AD" clId="Web-{567FE87C-0330-74A0-5996-B713EAE5966D}" dt="2021-10-25T09:12:59.884" v="43" actId="20577"/>
          <ac:spMkLst>
            <pc:docMk/>
            <pc:sldMk cId="3337529170" sldId="283"/>
            <ac:spMk id="7" creationId="{43999CAC-F14C-42FF-8F36-E10002BFBB88}"/>
          </ac:spMkLst>
        </pc:spChg>
      </pc:sldChg>
    </pc:docChg>
  </pc:docChgLst>
  <pc:docChgLst>
    <pc:chgData name="Gastbenutzer" userId="S::urn:spo:anon#a011f0956da0b560ab5b933b0c80ff9045b5eb2f76e1991982f514929c471501::" providerId="AD" clId="Web-{84B81B9C-60E7-1CF0-9124-E71908FFE39E}"/>
    <pc:docChg chg="modSld">
      <pc:chgData name="Gastbenutzer" userId="S::urn:spo:anon#a011f0956da0b560ab5b933b0c80ff9045b5eb2f76e1991982f514929c471501::" providerId="AD" clId="Web-{84B81B9C-60E7-1CF0-9124-E71908FFE39E}" dt="2021-10-25T09:27:48.491" v="75" actId="20577"/>
      <pc:docMkLst>
        <pc:docMk/>
      </pc:docMkLst>
      <pc:sldChg chg="addSp modSp">
        <pc:chgData name="Gastbenutzer" userId="S::urn:spo:anon#a011f0956da0b560ab5b933b0c80ff9045b5eb2f76e1991982f514929c471501::" providerId="AD" clId="Web-{84B81B9C-60E7-1CF0-9124-E71908FFE39E}" dt="2021-10-25T09:27:48.491" v="75" actId="20577"/>
        <pc:sldMkLst>
          <pc:docMk/>
          <pc:sldMk cId="3337529170" sldId="283"/>
        </pc:sldMkLst>
        <pc:spChg chg="add mod">
          <ac:chgData name="Gastbenutzer" userId="S::urn:spo:anon#a011f0956da0b560ab5b933b0c80ff9045b5eb2f76e1991982f514929c471501::" providerId="AD" clId="Web-{84B81B9C-60E7-1CF0-9124-E71908FFE39E}" dt="2021-10-25T09:27:30.896" v="56" actId="20577"/>
          <ac:spMkLst>
            <pc:docMk/>
            <pc:sldMk cId="3337529170" sldId="283"/>
            <ac:spMk id="3" creationId="{AD0FA067-424F-4692-AE72-AC8D22BC8372}"/>
          </ac:spMkLst>
        </pc:spChg>
        <pc:spChg chg="mod">
          <ac:chgData name="Gastbenutzer" userId="S::urn:spo:anon#a011f0956da0b560ab5b933b0c80ff9045b5eb2f76e1991982f514929c471501::" providerId="AD" clId="Web-{84B81B9C-60E7-1CF0-9124-E71908FFE39E}" dt="2021-10-25T09:27:48.491" v="75" actId="20577"/>
          <ac:spMkLst>
            <pc:docMk/>
            <pc:sldMk cId="3337529170" sldId="283"/>
            <ac:spMk id="7" creationId="{43999CAC-F14C-42FF-8F36-E10002BFBB88}"/>
          </ac:spMkLst>
        </pc:spChg>
      </pc:sldChg>
    </pc:docChg>
  </pc:docChgLst>
  <pc:docChgLst>
    <pc:chgData name="Gastbenutzer" userId="S::urn:spo:anon#a011f0956da0b560ab5b933b0c80ff9045b5eb2f76e1991982f514929c471501::" providerId="AD" clId="Web-{B52C0398-75CD-DA7B-F434-2E00B258F91E}"/>
    <pc:docChg chg="modSld">
      <pc:chgData name="Gastbenutzer" userId="S::urn:spo:anon#a011f0956da0b560ab5b933b0c80ff9045b5eb2f76e1991982f514929c471501::" providerId="AD" clId="Web-{B52C0398-75CD-DA7B-F434-2E00B258F91E}" dt="2022-01-31T12:42:03.215" v="39" actId="20577"/>
      <pc:docMkLst>
        <pc:docMk/>
      </pc:docMkLst>
      <pc:sldChg chg="modSp">
        <pc:chgData name="Gastbenutzer" userId="S::urn:spo:anon#a011f0956da0b560ab5b933b0c80ff9045b5eb2f76e1991982f514929c471501::" providerId="AD" clId="Web-{B52C0398-75CD-DA7B-F434-2E00B258F91E}" dt="2022-01-31T12:42:03.215" v="39" actId="20577"/>
        <pc:sldMkLst>
          <pc:docMk/>
          <pc:sldMk cId="4002847402" sldId="291"/>
        </pc:sldMkLst>
        <pc:spChg chg="mod">
          <ac:chgData name="Gastbenutzer" userId="S::urn:spo:anon#a011f0956da0b560ab5b933b0c80ff9045b5eb2f76e1991982f514929c471501::" providerId="AD" clId="Web-{B52C0398-75CD-DA7B-F434-2E00B258F91E}" dt="2022-01-31T12:42:03.215" v="39" actId="20577"/>
          <ac:spMkLst>
            <pc:docMk/>
            <pc:sldMk cId="4002847402" sldId="291"/>
            <ac:spMk id="3" creationId="{1F760496-7FB3-45B8-871F-27F6DC6751C5}"/>
          </ac:spMkLst>
        </pc:spChg>
      </pc:sldChg>
    </pc:docChg>
  </pc:docChgLst>
  <pc:docChgLst>
    <pc:chgData name="Pausch Thomas" userId="2feb6ca7-364b-4742-9cd1-ecd109408f18" providerId="ADAL" clId="{422DF7C3-1F54-4873-94DD-51D75F32A717}"/>
    <pc:docChg chg="undo custSel modSld">
      <pc:chgData name="Pausch Thomas" userId="2feb6ca7-364b-4742-9cd1-ecd109408f18" providerId="ADAL" clId="{422DF7C3-1F54-4873-94DD-51D75F32A717}" dt="2022-01-30T12:03:32.061" v="374" actId="1076"/>
      <pc:docMkLst>
        <pc:docMk/>
      </pc:docMkLst>
      <pc:sldChg chg="modSp mod">
        <pc:chgData name="Pausch Thomas" userId="2feb6ca7-364b-4742-9cd1-ecd109408f18" providerId="ADAL" clId="{422DF7C3-1F54-4873-94DD-51D75F32A717}" dt="2022-01-30T11:46:15.949" v="2" actId="20577"/>
        <pc:sldMkLst>
          <pc:docMk/>
          <pc:sldMk cId="1460505955" sldId="288"/>
        </pc:sldMkLst>
        <pc:spChg chg="mod">
          <ac:chgData name="Pausch Thomas" userId="2feb6ca7-364b-4742-9cd1-ecd109408f18" providerId="ADAL" clId="{422DF7C3-1F54-4873-94DD-51D75F32A717}" dt="2022-01-30T11:46:15.949" v="2" actId="20577"/>
          <ac:spMkLst>
            <pc:docMk/>
            <pc:sldMk cId="1460505955" sldId="288"/>
            <ac:spMk id="3" creationId="{7BA1255E-09A2-455D-B25F-92BB564689DA}"/>
          </ac:spMkLst>
        </pc:spChg>
        <pc:picChg chg="mod">
          <ac:chgData name="Pausch Thomas" userId="2feb6ca7-364b-4742-9cd1-ecd109408f18" providerId="ADAL" clId="{422DF7C3-1F54-4873-94DD-51D75F32A717}" dt="2022-01-30T11:46:13.718" v="1" actId="14100"/>
          <ac:picMkLst>
            <pc:docMk/>
            <pc:sldMk cId="1460505955" sldId="288"/>
            <ac:picMk id="6" creationId="{5334D04E-C1A5-4341-8013-EF41D1FC7556}"/>
          </ac:picMkLst>
        </pc:picChg>
      </pc:sldChg>
      <pc:sldChg chg="addSp delSp modSp mod">
        <pc:chgData name="Pausch Thomas" userId="2feb6ca7-364b-4742-9cd1-ecd109408f18" providerId="ADAL" clId="{422DF7C3-1F54-4873-94DD-51D75F32A717}" dt="2022-01-30T12:03:32.061" v="374" actId="1076"/>
        <pc:sldMkLst>
          <pc:docMk/>
          <pc:sldMk cId="3929394518" sldId="289"/>
        </pc:sldMkLst>
        <pc:spChg chg="add del mod">
          <ac:chgData name="Pausch Thomas" userId="2feb6ca7-364b-4742-9cd1-ecd109408f18" providerId="ADAL" clId="{422DF7C3-1F54-4873-94DD-51D75F32A717}" dt="2022-01-30T12:03:24.273" v="369" actId="20577"/>
          <ac:spMkLst>
            <pc:docMk/>
            <pc:sldMk cId="3929394518" sldId="289"/>
            <ac:spMk id="3" creationId="{7BA1255E-09A2-455D-B25F-92BB564689DA}"/>
          </ac:spMkLst>
        </pc:spChg>
        <pc:spChg chg="add del mod">
          <ac:chgData name="Pausch Thomas" userId="2feb6ca7-364b-4742-9cd1-ecd109408f18" providerId="ADAL" clId="{422DF7C3-1F54-4873-94DD-51D75F32A717}" dt="2022-01-30T11:46:53.846" v="6" actId="478"/>
          <ac:spMkLst>
            <pc:docMk/>
            <pc:sldMk cId="3929394518" sldId="289"/>
            <ac:spMk id="8" creationId="{6EC85E3F-DC71-4B50-8AC7-03D06D541FD7}"/>
          </ac:spMkLst>
        </pc:spChg>
        <pc:spChg chg="add mod">
          <ac:chgData name="Pausch Thomas" userId="2feb6ca7-364b-4742-9cd1-ecd109408f18" providerId="ADAL" clId="{422DF7C3-1F54-4873-94DD-51D75F32A717}" dt="2022-01-30T12:01:58.359" v="259" actId="20577"/>
          <ac:spMkLst>
            <pc:docMk/>
            <pc:sldMk cId="3929394518" sldId="289"/>
            <ac:spMk id="10" creationId="{42D72205-D173-41B4-B4F1-6695CAEF47FD}"/>
          </ac:spMkLst>
        </pc:spChg>
        <pc:spChg chg="add del mod">
          <ac:chgData name="Pausch Thomas" userId="2feb6ca7-364b-4742-9cd1-ecd109408f18" providerId="ADAL" clId="{422DF7C3-1F54-4873-94DD-51D75F32A717}" dt="2022-01-30T11:47:56.395" v="125"/>
          <ac:spMkLst>
            <pc:docMk/>
            <pc:sldMk cId="3929394518" sldId="289"/>
            <ac:spMk id="11" creationId="{75DF8BA6-9E70-4582-B4A5-E04C1D4F447B}"/>
          </ac:spMkLst>
        </pc:spChg>
        <pc:spChg chg="add del mod">
          <ac:chgData name="Pausch Thomas" userId="2feb6ca7-364b-4742-9cd1-ecd109408f18" providerId="ADAL" clId="{422DF7C3-1F54-4873-94DD-51D75F32A717}" dt="2022-01-30T11:48:00.315" v="127"/>
          <ac:spMkLst>
            <pc:docMk/>
            <pc:sldMk cId="3929394518" sldId="289"/>
            <ac:spMk id="12" creationId="{79A0DFF5-DDE8-43D9-B433-1FDF5DA3C2AF}"/>
          </ac:spMkLst>
        </pc:spChg>
        <pc:spChg chg="add mod">
          <ac:chgData name="Pausch Thomas" userId="2feb6ca7-364b-4742-9cd1-ecd109408f18" providerId="ADAL" clId="{422DF7C3-1F54-4873-94DD-51D75F32A717}" dt="2022-01-30T12:01:50.775" v="256" actId="122"/>
          <ac:spMkLst>
            <pc:docMk/>
            <pc:sldMk cId="3929394518" sldId="289"/>
            <ac:spMk id="13" creationId="{538C818D-070F-46A2-B335-52BB0DBE2C06}"/>
          </ac:spMkLst>
        </pc:spChg>
        <pc:spChg chg="add del mod topLvl">
          <ac:chgData name="Pausch Thomas" userId="2feb6ca7-364b-4742-9cd1-ecd109408f18" providerId="ADAL" clId="{422DF7C3-1F54-4873-94DD-51D75F32A717}" dt="2022-01-30T12:01:35.986" v="249" actId="478"/>
          <ac:spMkLst>
            <pc:docMk/>
            <pc:sldMk cId="3929394518" sldId="289"/>
            <ac:spMk id="16" creationId="{8740A530-4756-4747-8110-547ECB4F42CF}"/>
          </ac:spMkLst>
        </pc:spChg>
        <pc:spChg chg="add mod">
          <ac:chgData name="Pausch Thomas" userId="2feb6ca7-364b-4742-9cd1-ecd109408f18" providerId="ADAL" clId="{422DF7C3-1F54-4873-94DD-51D75F32A717}" dt="2022-01-30T12:03:27.746" v="372" actId="1076"/>
          <ac:spMkLst>
            <pc:docMk/>
            <pc:sldMk cId="3929394518" sldId="289"/>
            <ac:spMk id="19" creationId="{78A9D0EC-CE54-4A7F-B0A0-9DAB72E175C3}"/>
          </ac:spMkLst>
        </pc:spChg>
        <pc:grpChg chg="add mod">
          <ac:chgData name="Pausch Thomas" userId="2feb6ca7-364b-4742-9cd1-ecd109408f18" providerId="ADAL" clId="{422DF7C3-1F54-4873-94DD-51D75F32A717}" dt="2022-01-30T12:01:47.840" v="254" actId="164"/>
          <ac:grpSpMkLst>
            <pc:docMk/>
            <pc:sldMk cId="3929394518" sldId="289"/>
            <ac:grpSpMk id="14" creationId="{7EBCA8D4-6615-4D05-8DE4-EC1621DA7AC6}"/>
          </ac:grpSpMkLst>
        </pc:grpChg>
        <pc:grpChg chg="add mod">
          <ac:chgData name="Pausch Thomas" userId="2feb6ca7-364b-4742-9cd1-ecd109408f18" providerId="ADAL" clId="{422DF7C3-1F54-4873-94DD-51D75F32A717}" dt="2022-01-30T12:03:26.018" v="370" actId="1076"/>
          <ac:grpSpMkLst>
            <pc:docMk/>
            <pc:sldMk cId="3929394518" sldId="289"/>
            <ac:grpSpMk id="15" creationId="{61735D8D-C34D-4D3E-847F-DF4620C19EF7}"/>
          </ac:grpSpMkLst>
        </pc:grpChg>
        <pc:grpChg chg="add del mod">
          <ac:chgData name="Pausch Thomas" userId="2feb6ca7-364b-4742-9cd1-ecd109408f18" providerId="ADAL" clId="{422DF7C3-1F54-4873-94DD-51D75F32A717}" dt="2022-01-30T12:01:35.986" v="249" actId="478"/>
          <ac:grpSpMkLst>
            <pc:docMk/>
            <pc:sldMk cId="3929394518" sldId="289"/>
            <ac:grpSpMk id="17" creationId="{F5EC70A4-9A81-4FA5-839F-0567F4E02ED3}"/>
          </ac:grpSpMkLst>
        </pc:grpChg>
        <pc:grpChg chg="add mod">
          <ac:chgData name="Pausch Thomas" userId="2feb6ca7-364b-4742-9cd1-ecd109408f18" providerId="ADAL" clId="{422DF7C3-1F54-4873-94DD-51D75F32A717}" dt="2022-01-30T12:02:59.920" v="332" actId="1076"/>
          <ac:grpSpMkLst>
            <pc:docMk/>
            <pc:sldMk cId="3929394518" sldId="289"/>
            <ac:grpSpMk id="18" creationId="{D44134BC-A1F7-4F3D-BAB0-155DBCB7C735}"/>
          </ac:grpSpMkLst>
        </pc:grpChg>
        <pc:grpChg chg="add mod">
          <ac:chgData name="Pausch Thomas" userId="2feb6ca7-364b-4742-9cd1-ecd109408f18" providerId="ADAL" clId="{422DF7C3-1F54-4873-94DD-51D75F32A717}" dt="2022-01-30T12:03:32.061" v="374" actId="1076"/>
          <ac:grpSpMkLst>
            <pc:docMk/>
            <pc:sldMk cId="3929394518" sldId="289"/>
            <ac:grpSpMk id="20" creationId="{7D1C973F-48D1-4DCA-990C-B1C4CC327B0E}"/>
          </ac:grpSpMkLst>
        </pc:grpChg>
        <pc:picChg chg="mod">
          <ac:chgData name="Pausch Thomas" userId="2feb6ca7-364b-4742-9cd1-ecd109408f18" providerId="ADAL" clId="{422DF7C3-1F54-4873-94DD-51D75F32A717}" dt="2022-01-30T12:02:11.856" v="263" actId="164"/>
          <ac:picMkLst>
            <pc:docMk/>
            <pc:sldMk cId="3929394518" sldId="289"/>
            <ac:picMk id="4" creationId="{F0667408-D290-4A2D-8685-0AAA9DCD1728}"/>
          </ac:picMkLst>
        </pc:picChg>
        <pc:picChg chg="mod topLvl">
          <ac:chgData name="Pausch Thomas" userId="2feb6ca7-364b-4742-9cd1-ecd109408f18" providerId="ADAL" clId="{422DF7C3-1F54-4873-94DD-51D75F32A717}" dt="2022-01-30T12:01:47.840" v="254" actId="164"/>
          <ac:picMkLst>
            <pc:docMk/>
            <pc:sldMk cId="3929394518" sldId="289"/>
            <ac:picMk id="6" creationId="{BB93166C-CC49-48FC-B693-799162FF299E}"/>
          </ac:picMkLst>
        </pc:picChg>
        <pc:picChg chg="mod">
          <ac:chgData name="Pausch Thomas" userId="2feb6ca7-364b-4742-9cd1-ecd109408f18" providerId="ADAL" clId="{422DF7C3-1F54-4873-94DD-51D75F32A717}" dt="2022-01-30T12:00:59.455" v="232" actId="164"/>
          <ac:picMkLst>
            <pc:docMk/>
            <pc:sldMk cId="3929394518" sldId="289"/>
            <ac:picMk id="7" creationId="{ABE25478-E567-45FD-A482-394FE9924852}"/>
          </ac:picMkLst>
        </pc:picChg>
        <pc:picChg chg="mod">
          <ac:chgData name="Pausch Thomas" userId="2feb6ca7-364b-4742-9cd1-ecd109408f18" providerId="ADAL" clId="{422DF7C3-1F54-4873-94DD-51D75F32A717}" dt="2022-01-30T12:01:01.891" v="233" actId="164"/>
          <ac:picMkLst>
            <pc:docMk/>
            <pc:sldMk cId="3929394518" sldId="289"/>
            <ac:picMk id="9" creationId="{D01CA49A-7E4E-455B-BD60-97AB7D2B13CC}"/>
          </ac:picMkLst>
        </pc:picChg>
      </pc:sldChg>
    </pc:docChg>
  </pc:docChgLst>
  <pc:docChgLst>
    <pc:chgData name="Gastbenutzer" userId="S::urn:spo:anon#a011f0956da0b560ab5b933b0c80ff9045b5eb2f76e1991982f514929c471501::" providerId="AD" clId="Web-{8CE838AC-EF67-F600-6E62-2956105AC9EA}"/>
    <pc:docChg chg="addSld delSld modSld sldOrd">
      <pc:chgData name="Gastbenutzer" userId="S::urn:spo:anon#a011f0956da0b560ab5b933b0c80ff9045b5eb2f76e1991982f514929c471501::" providerId="AD" clId="Web-{8CE838AC-EF67-F600-6E62-2956105AC9EA}" dt="2022-01-28T14:21:21.307" v="48" actId="1076"/>
      <pc:docMkLst>
        <pc:docMk/>
      </pc:docMkLst>
      <pc:sldChg chg="modSp del">
        <pc:chgData name="Gastbenutzer" userId="S::urn:spo:anon#a011f0956da0b560ab5b933b0c80ff9045b5eb2f76e1991982f514929c471501::" providerId="AD" clId="Web-{8CE838AC-EF67-F600-6E62-2956105AC9EA}" dt="2022-01-28T13:47:52.497" v="1"/>
        <pc:sldMkLst>
          <pc:docMk/>
          <pc:sldMk cId="207637994" sldId="287"/>
        </pc:sldMkLst>
        <pc:spChg chg="mod">
          <ac:chgData name="Gastbenutzer" userId="S::urn:spo:anon#a011f0956da0b560ab5b933b0c80ff9045b5eb2f76e1991982f514929c471501::" providerId="AD" clId="Web-{8CE838AC-EF67-F600-6E62-2956105AC9EA}" dt="2022-01-28T13:47:45.669" v="0" actId="20577"/>
          <ac:spMkLst>
            <pc:docMk/>
            <pc:sldMk cId="207637994" sldId="287"/>
            <ac:spMk id="3" creationId="{7BA1255E-09A2-455D-B25F-92BB564689DA}"/>
          </ac:spMkLst>
        </pc:spChg>
      </pc:sldChg>
      <pc:sldChg chg="modSp add">
        <pc:chgData name="Gastbenutzer" userId="S::urn:spo:anon#a011f0956da0b560ab5b933b0c80ff9045b5eb2f76e1991982f514929c471501::" providerId="AD" clId="Web-{8CE838AC-EF67-F600-6E62-2956105AC9EA}" dt="2022-01-28T14:07:48.945" v="44" actId="20577"/>
        <pc:sldMkLst>
          <pc:docMk/>
          <pc:sldMk cId="2524006532" sldId="290"/>
        </pc:sldMkLst>
        <pc:spChg chg="mod">
          <ac:chgData name="Gastbenutzer" userId="S::urn:spo:anon#a011f0956da0b560ab5b933b0c80ff9045b5eb2f76e1991982f514929c471501::" providerId="AD" clId="Web-{8CE838AC-EF67-F600-6E62-2956105AC9EA}" dt="2022-01-28T14:07:48.945" v="44" actId="20577"/>
          <ac:spMkLst>
            <pc:docMk/>
            <pc:sldMk cId="2524006532" sldId="290"/>
            <ac:spMk id="3" creationId="{2BED96F3-62BF-44D3-8DC5-24967A25693B}"/>
          </ac:spMkLst>
        </pc:spChg>
      </pc:sldChg>
      <pc:sldChg chg="add">
        <pc:chgData name="Gastbenutzer" userId="S::urn:spo:anon#a011f0956da0b560ab5b933b0c80ff9045b5eb2f76e1991982f514929c471501::" providerId="AD" clId="Web-{8CE838AC-EF67-F600-6E62-2956105AC9EA}" dt="2022-01-28T13:49:34.749" v="17"/>
        <pc:sldMkLst>
          <pc:docMk/>
          <pc:sldMk cId="4002847402" sldId="291"/>
        </pc:sldMkLst>
      </pc:sldChg>
      <pc:sldChg chg="modSp add ord">
        <pc:chgData name="Gastbenutzer" userId="S::urn:spo:anon#a011f0956da0b560ab5b933b0c80ff9045b5eb2f76e1991982f514929c471501::" providerId="AD" clId="Web-{8CE838AC-EF67-F600-6E62-2956105AC9EA}" dt="2022-01-28T14:06:56.757" v="26" actId="1076"/>
        <pc:sldMkLst>
          <pc:docMk/>
          <pc:sldMk cId="2531262835" sldId="292"/>
        </pc:sldMkLst>
        <pc:spChg chg="mod">
          <ac:chgData name="Gastbenutzer" userId="S::urn:spo:anon#a011f0956da0b560ab5b933b0c80ff9045b5eb2f76e1991982f514929c471501::" providerId="AD" clId="Web-{8CE838AC-EF67-F600-6E62-2956105AC9EA}" dt="2022-01-28T14:06:48.194" v="23" actId="20577"/>
          <ac:spMkLst>
            <pc:docMk/>
            <pc:sldMk cId="2531262835" sldId="292"/>
            <ac:spMk id="3" creationId="{92998CF4-D643-4C4B-85F2-4F243D76B615}"/>
          </ac:spMkLst>
        </pc:spChg>
        <pc:picChg chg="mod">
          <ac:chgData name="Gastbenutzer" userId="S::urn:spo:anon#a011f0956da0b560ab5b933b0c80ff9045b5eb2f76e1991982f514929c471501::" providerId="AD" clId="Web-{8CE838AC-EF67-F600-6E62-2956105AC9EA}" dt="2022-01-28T14:06:56.757" v="26" actId="1076"/>
          <ac:picMkLst>
            <pc:docMk/>
            <pc:sldMk cId="2531262835" sldId="292"/>
            <ac:picMk id="5" creationId="{E0A8387F-CCD9-4792-A71B-7E146FAE541C}"/>
          </ac:picMkLst>
        </pc:picChg>
      </pc:sldChg>
      <pc:sldChg chg="modSp add ord">
        <pc:chgData name="Gastbenutzer" userId="S::urn:spo:anon#a011f0956da0b560ab5b933b0c80ff9045b5eb2f76e1991982f514929c471501::" providerId="AD" clId="Web-{8CE838AC-EF67-F600-6E62-2956105AC9EA}" dt="2022-01-28T14:21:21.307" v="48" actId="1076"/>
        <pc:sldMkLst>
          <pc:docMk/>
          <pc:sldMk cId="3977873551" sldId="293"/>
        </pc:sldMkLst>
        <pc:spChg chg="mod">
          <ac:chgData name="Gastbenutzer" userId="S::urn:spo:anon#a011f0956da0b560ab5b933b0c80ff9045b5eb2f76e1991982f514929c471501::" providerId="AD" clId="Web-{8CE838AC-EF67-F600-6E62-2956105AC9EA}" dt="2022-01-28T14:21:20.197" v="47" actId="20577"/>
          <ac:spMkLst>
            <pc:docMk/>
            <pc:sldMk cId="3977873551" sldId="293"/>
            <ac:spMk id="3" creationId="{7C075313-856A-4B26-ABCA-4EB79C5FF710}"/>
          </ac:spMkLst>
        </pc:spChg>
        <pc:picChg chg="mod">
          <ac:chgData name="Gastbenutzer" userId="S::urn:spo:anon#a011f0956da0b560ab5b933b0c80ff9045b5eb2f76e1991982f514929c471501::" providerId="AD" clId="Web-{8CE838AC-EF67-F600-6E62-2956105AC9EA}" dt="2022-01-28T14:21:21.307" v="48" actId="1076"/>
          <ac:picMkLst>
            <pc:docMk/>
            <pc:sldMk cId="3977873551" sldId="293"/>
            <ac:picMk id="4" creationId="{1E058137-965D-4322-8E2D-3866EE22E002}"/>
          </ac:picMkLst>
        </pc:picChg>
      </pc:sldChg>
      <pc:sldMasterChg chg="addSldLayout">
        <pc:chgData name="Gastbenutzer" userId="S::urn:spo:anon#a011f0956da0b560ab5b933b0c80ff9045b5eb2f76e1991982f514929c471501::" providerId="AD" clId="Web-{8CE838AC-EF67-F600-6E62-2956105AC9EA}" dt="2022-01-28T13:48:02.372" v="2"/>
        <pc:sldMasterMkLst>
          <pc:docMk/>
          <pc:sldMasterMk cId="0" sldId="2147483650"/>
        </pc:sldMasterMkLst>
        <pc:sldLayoutChg chg="add">
          <pc:chgData name="Gastbenutzer" userId="S::urn:spo:anon#a011f0956da0b560ab5b933b0c80ff9045b5eb2f76e1991982f514929c471501::" providerId="AD" clId="Web-{8CE838AC-EF67-F600-6E62-2956105AC9EA}" dt="2022-01-28T13:48:02.372" v="2"/>
          <pc:sldLayoutMkLst>
            <pc:docMk/>
            <pc:sldMasterMk cId="0" sldId="2147483650"/>
            <pc:sldLayoutMk cId="1396263341" sldId="2147483662"/>
          </pc:sldLayoutMkLst>
        </pc:sldLayoutChg>
      </pc:sldMasterChg>
    </pc:docChg>
  </pc:docChgLst>
  <pc:docChgLst>
    <pc:chgData name="Gastbenutzer" userId="S::urn:spo:anon#1f8039f1f8dbb5f71395a347f45db251e709a84d7efaef40b8d33e266ec25fb5::" providerId="AD" clId="Web-{2C2DF9DC-E748-616B-221E-794D5AD965BE}"/>
    <pc:docChg chg="modSld">
      <pc:chgData name="Gastbenutzer" userId="S::urn:spo:anon#1f8039f1f8dbb5f71395a347f45db251e709a84d7efaef40b8d33e266ec25fb5::" providerId="AD" clId="Web-{2C2DF9DC-E748-616B-221E-794D5AD965BE}" dt="2021-10-24T16:42:28.675" v="63" actId="20577"/>
      <pc:docMkLst>
        <pc:docMk/>
      </pc:docMkLst>
      <pc:sldChg chg="modSp">
        <pc:chgData name="Gastbenutzer" userId="S::urn:spo:anon#1f8039f1f8dbb5f71395a347f45db251e709a84d7efaef40b8d33e266ec25fb5::" providerId="AD" clId="Web-{2C2DF9DC-E748-616B-221E-794D5AD965BE}" dt="2021-10-24T16:42:28.675" v="63" actId="20577"/>
        <pc:sldMkLst>
          <pc:docMk/>
          <pc:sldMk cId="4285587645" sldId="265"/>
        </pc:sldMkLst>
        <pc:spChg chg="mod">
          <ac:chgData name="Gastbenutzer" userId="S::urn:spo:anon#1f8039f1f8dbb5f71395a347f45db251e709a84d7efaef40b8d33e266ec25fb5::" providerId="AD" clId="Web-{2C2DF9DC-E748-616B-221E-794D5AD965BE}" dt="2021-10-24T16:42:28.675" v="63" actId="20577"/>
          <ac:spMkLst>
            <pc:docMk/>
            <pc:sldMk cId="4285587645" sldId="265"/>
            <ac:spMk id="3" creationId="{58D81309-1669-4CB4-816B-BCB2EA6AC193}"/>
          </ac:spMkLst>
        </pc:spChg>
      </pc:sldChg>
      <pc:sldChg chg="addSp delSp modSp">
        <pc:chgData name="Gastbenutzer" userId="S::urn:spo:anon#1f8039f1f8dbb5f71395a347f45db251e709a84d7efaef40b8d33e266ec25fb5::" providerId="AD" clId="Web-{2C2DF9DC-E748-616B-221E-794D5AD965BE}" dt="2021-10-24T16:41:14.530" v="23"/>
        <pc:sldMkLst>
          <pc:docMk/>
          <pc:sldMk cId="2000049403" sldId="271"/>
        </pc:sldMkLst>
        <pc:spChg chg="del">
          <ac:chgData name="Gastbenutzer" userId="S::urn:spo:anon#1f8039f1f8dbb5f71395a347f45db251e709a84d7efaef40b8d33e266ec25fb5::" providerId="AD" clId="Web-{2C2DF9DC-E748-616B-221E-794D5AD965BE}" dt="2021-10-24T16:38:42.163" v="0"/>
          <ac:spMkLst>
            <pc:docMk/>
            <pc:sldMk cId="2000049403" sldId="271"/>
            <ac:spMk id="4" creationId="{F5669DD1-8F8A-4380-8A1A-5A489D7FEDA3}"/>
          </ac:spMkLst>
        </pc:spChg>
        <pc:spChg chg="add del mod">
          <ac:chgData name="Gastbenutzer" userId="S::urn:spo:anon#1f8039f1f8dbb5f71395a347f45db251e709a84d7efaef40b8d33e266ec25fb5::" providerId="AD" clId="Web-{2C2DF9DC-E748-616B-221E-794D5AD965BE}" dt="2021-10-24T16:40:13.902" v="13"/>
          <ac:spMkLst>
            <pc:docMk/>
            <pc:sldMk cId="2000049403" sldId="271"/>
            <ac:spMk id="8" creationId="{D5259829-ED6A-4A3A-A681-269E24DEF840}"/>
          </ac:spMkLst>
        </pc:spChg>
        <pc:spChg chg="add del mod">
          <ac:chgData name="Gastbenutzer" userId="S::urn:spo:anon#1f8039f1f8dbb5f71395a347f45db251e709a84d7efaef40b8d33e266ec25fb5::" providerId="AD" clId="Web-{2C2DF9DC-E748-616B-221E-794D5AD965BE}" dt="2021-10-24T16:40:09.074" v="11"/>
          <ac:spMkLst>
            <pc:docMk/>
            <pc:sldMk cId="2000049403" sldId="271"/>
            <ac:spMk id="11" creationId="{B069F7AA-D0BC-441C-ACCB-B524DBFD802C}"/>
          </ac:spMkLst>
        </pc:spChg>
        <pc:spChg chg="add del mod">
          <ac:chgData name="Gastbenutzer" userId="S::urn:spo:anon#1f8039f1f8dbb5f71395a347f45db251e709a84d7efaef40b8d33e266ec25fb5::" providerId="AD" clId="Web-{2C2DF9DC-E748-616B-221E-794D5AD965BE}" dt="2021-10-24T16:40:53.295" v="15"/>
          <ac:spMkLst>
            <pc:docMk/>
            <pc:sldMk cId="2000049403" sldId="271"/>
            <ac:spMk id="14" creationId="{925C86F6-D9FD-4D6B-8CB6-4DEE499A2275}"/>
          </ac:spMkLst>
        </pc:spChg>
        <pc:spChg chg="add del mod">
          <ac:chgData name="Gastbenutzer" userId="S::urn:spo:anon#1f8039f1f8dbb5f71395a347f45db251e709a84d7efaef40b8d33e266ec25fb5::" providerId="AD" clId="Web-{2C2DF9DC-E748-616B-221E-794D5AD965BE}" dt="2021-10-24T16:41:14.530" v="23"/>
          <ac:spMkLst>
            <pc:docMk/>
            <pc:sldMk cId="2000049403" sldId="271"/>
            <ac:spMk id="17" creationId="{A1536D32-B418-491F-B1FC-87C9F8DBFBD3}"/>
          </ac:spMkLst>
        </pc:spChg>
        <pc:picChg chg="add del mod ord modCrop">
          <ac:chgData name="Gastbenutzer" userId="S::urn:spo:anon#1f8039f1f8dbb5f71395a347f45db251e709a84d7efaef40b8d33e266ec25fb5::" providerId="AD" clId="Web-{2C2DF9DC-E748-616B-221E-794D5AD965BE}" dt="2021-10-24T16:40:18.496" v="14"/>
          <ac:picMkLst>
            <pc:docMk/>
            <pc:sldMk cId="2000049403" sldId="271"/>
            <ac:picMk id="6" creationId="{5406ABF2-A8AE-4D84-89A6-8EADE20CED22}"/>
          </ac:picMkLst>
        </pc:picChg>
        <pc:picChg chg="add del mod ord modCrop">
          <ac:chgData name="Gastbenutzer" userId="S::urn:spo:anon#1f8039f1f8dbb5f71395a347f45db251e709a84d7efaef40b8d33e266ec25fb5::" providerId="AD" clId="Web-{2C2DF9DC-E748-616B-221E-794D5AD965BE}" dt="2021-10-24T16:40:11.355" v="12"/>
          <ac:picMkLst>
            <pc:docMk/>
            <pc:sldMk cId="2000049403" sldId="271"/>
            <ac:picMk id="9" creationId="{BBD58316-A3D1-493B-A164-8517A1C99F7F}"/>
          </ac:picMkLst>
        </pc:picChg>
        <pc:picChg chg="add del mod ord modCrop">
          <ac:chgData name="Gastbenutzer" userId="S::urn:spo:anon#1f8039f1f8dbb5f71395a347f45db251e709a84d7efaef40b8d33e266ec25fb5::" providerId="AD" clId="Web-{2C2DF9DC-E748-616B-221E-794D5AD965BE}" dt="2021-10-24T16:40:04.589" v="10"/>
          <ac:picMkLst>
            <pc:docMk/>
            <pc:sldMk cId="2000049403" sldId="271"/>
            <ac:picMk id="12" creationId="{BC3BF283-A989-4D7C-815B-A19B483906EE}"/>
          </ac:picMkLst>
        </pc:picChg>
        <pc:picChg chg="add del mod ord modCrop">
          <ac:chgData name="Gastbenutzer" userId="S::urn:spo:anon#1f8039f1f8dbb5f71395a347f45db251e709a84d7efaef40b8d33e266ec25fb5::" providerId="AD" clId="Web-{2C2DF9DC-E748-616B-221E-794D5AD965BE}" dt="2021-10-24T16:40:59.701" v="19"/>
          <ac:picMkLst>
            <pc:docMk/>
            <pc:sldMk cId="2000049403" sldId="271"/>
            <ac:picMk id="15" creationId="{A33FF7D8-4CF6-49A2-8790-E85C1257A9A5}"/>
          </ac:picMkLst>
        </pc:picChg>
        <pc:picChg chg="add del mod ord modCrop">
          <ac:chgData name="Gastbenutzer" userId="S::urn:spo:anon#1f8039f1f8dbb5f71395a347f45db251e709a84d7efaef40b8d33e266ec25fb5::" providerId="AD" clId="Web-{2C2DF9DC-E748-616B-221E-794D5AD965BE}" dt="2021-10-24T16:41:14.530" v="23"/>
          <ac:picMkLst>
            <pc:docMk/>
            <pc:sldMk cId="2000049403" sldId="271"/>
            <ac:picMk id="18" creationId="{C498FE1B-2BE0-445B-821B-67DF3C9FF54F}"/>
          </ac:picMkLst>
        </pc:picChg>
      </pc:sldChg>
    </pc:docChg>
  </pc:docChgLst>
  <pc:docChgLst>
    <pc:chgData name="Pausch Thomas" userId="S::k12006723@students.jku.at::2feb6ca7-364b-4742-9cd1-ecd109408f18" providerId="AD" clId="Web-{F4BCE7BF-0CE8-887E-A145-DEFCECA4BB07}"/>
    <pc:docChg chg="modSld">
      <pc:chgData name="Pausch Thomas" userId="S::k12006723@students.jku.at::2feb6ca7-364b-4742-9cd1-ecd109408f18" providerId="AD" clId="Web-{F4BCE7BF-0CE8-887E-A145-DEFCECA4BB07}" dt="2022-01-23T10:38:50.360" v="19" actId="20577"/>
      <pc:docMkLst>
        <pc:docMk/>
      </pc:docMkLst>
      <pc:sldChg chg="modSp">
        <pc:chgData name="Pausch Thomas" userId="S::k12006723@students.jku.at::2feb6ca7-364b-4742-9cd1-ecd109408f18" providerId="AD" clId="Web-{F4BCE7BF-0CE8-887E-A145-DEFCECA4BB07}" dt="2022-01-23T10:38:50.360" v="19" actId="20577"/>
        <pc:sldMkLst>
          <pc:docMk/>
          <pc:sldMk cId="220018955" sldId="285"/>
        </pc:sldMkLst>
        <pc:spChg chg="mod">
          <ac:chgData name="Pausch Thomas" userId="S::k12006723@students.jku.at::2feb6ca7-364b-4742-9cd1-ecd109408f18" providerId="AD" clId="Web-{F4BCE7BF-0CE8-887E-A145-DEFCECA4BB07}" dt="2022-01-23T10:38:50.360" v="19" actId="20577"/>
          <ac:spMkLst>
            <pc:docMk/>
            <pc:sldMk cId="220018955" sldId="285"/>
            <ac:spMk id="3" creationId="{7BA1255E-09A2-455D-B25F-92BB564689DA}"/>
          </ac:spMkLst>
        </pc:spChg>
      </pc:sldChg>
      <pc:sldChg chg="addSp modSp">
        <pc:chgData name="Pausch Thomas" userId="S::k12006723@students.jku.at::2feb6ca7-364b-4742-9cd1-ecd109408f18" providerId="AD" clId="Web-{F4BCE7BF-0CE8-887E-A145-DEFCECA4BB07}" dt="2022-01-23T10:37:47.124" v="11" actId="1076"/>
        <pc:sldMkLst>
          <pc:docMk/>
          <pc:sldMk cId="3929394518" sldId="289"/>
        </pc:sldMkLst>
        <pc:picChg chg="add mod">
          <ac:chgData name="Pausch Thomas" userId="S::k12006723@students.jku.at::2feb6ca7-364b-4742-9cd1-ecd109408f18" providerId="AD" clId="Web-{F4BCE7BF-0CE8-887E-A145-DEFCECA4BB07}" dt="2022-01-23T10:36:41.154" v="3" actId="1076"/>
          <ac:picMkLst>
            <pc:docMk/>
            <pc:sldMk cId="3929394518" sldId="289"/>
            <ac:picMk id="4" creationId="{F0667408-D290-4A2D-8685-0AAA9DCD1728}"/>
          </ac:picMkLst>
        </pc:picChg>
        <pc:picChg chg="add mod">
          <ac:chgData name="Pausch Thomas" userId="S::k12006723@students.jku.at::2feb6ca7-364b-4742-9cd1-ecd109408f18" providerId="AD" clId="Web-{F4BCE7BF-0CE8-887E-A145-DEFCECA4BB07}" dt="2022-01-23T10:37:02.858" v="7" actId="1076"/>
          <ac:picMkLst>
            <pc:docMk/>
            <pc:sldMk cId="3929394518" sldId="289"/>
            <ac:picMk id="6" creationId="{BB93166C-CC49-48FC-B693-799162FF299E}"/>
          </ac:picMkLst>
        </pc:picChg>
        <pc:picChg chg="add mod">
          <ac:chgData name="Pausch Thomas" userId="S::k12006723@students.jku.at::2feb6ca7-364b-4742-9cd1-ecd109408f18" providerId="AD" clId="Web-{F4BCE7BF-0CE8-887E-A145-DEFCECA4BB07}" dt="2022-01-23T10:37:36.187" v="9" actId="1076"/>
          <ac:picMkLst>
            <pc:docMk/>
            <pc:sldMk cId="3929394518" sldId="289"/>
            <ac:picMk id="7" creationId="{ABE25478-E567-45FD-A482-394FE9924852}"/>
          </ac:picMkLst>
        </pc:picChg>
        <pc:picChg chg="add mod">
          <ac:chgData name="Pausch Thomas" userId="S::k12006723@students.jku.at::2feb6ca7-364b-4742-9cd1-ecd109408f18" providerId="AD" clId="Web-{F4BCE7BF-0CE8-887E-A145-DEFCECA4BB07}" dt="2022-01-23T10:37:47.124" v="11" actId="1076"/>
          <ac:picMkLst>
            <pc:docMk/>
            <pc:sldMk cId="3929394518" sldId="289"/>
            <ac:picMk id="9" creationId="{D01CA49A-7E4E-455B-BD60-97AB7D2B13CC}"/>
          </ac:picMkLst>
        </pc:picChg>
      </pc:sldChg>
    </pc:docChg>
  </pc:docChgLst>
  <pc:docChgLst>
    <pc:chgData name="Gastbenutzer" userId="S::urn:spo:anon#a011f0956da0b560ab5b933b0c80ff9045b5eb2f76e1991982f514929c471501::" providerId="AD" clId="Web-{C55A8200-211A-94B9-427C-08637B1AA0A0}"/>
    <pc:docChg chg="delSld">
      <pc:chgData name="Gastbenutzer" userId="S::urn:spo:anon#a011f0956da0b560ab5b933b0c80ff9045b5eb2f76e1991982f514929c471501::" providerId="AD" clId="Web-{C55A8200-211A-94B9-427C-08637B1AA0A0}" dt="2022-01-31T09:40:01.243" v="0"/>
      <pc:docMkLst>
        <pc:docMk/>
      </pc:docMkLst>
      <pc:sldChg chg="del">
        <pc:chgData name="Gastbenutzer" userId="S::urn:spo:anon#a011f0956da0b560ab5b933b0c80ff9045b5eb2f76e1991982f514929c471501::" providerId="AD" clId="Web-{C55A8200-211A-94B9-427C-08637B1AA0A0}" dt="2022-01-31T09:40:01.243" v="0"/>
        <pc:sldMkLst>
          <pc:docMk/>
          <pc:sldMk cId="1208317249" sldId="284"/>
        </pc:sldMkLst>
      </pc:sldChg>
    </pc:docChg>
  </pc:docChgLst>
  <pc:docChgLst>
    <pc:chgData clId="Web-{52E58F3A-8188-DC81-919D-2B5BAC163C58}"/>
    <pc:docChg chg="modSld">
      <pc:chgData name="" userId="" providerId="" clId="Web-{52E58F3A-8188-DC81-919D-2B5BAC163C58}" dt="2021-10-25T08:10:12.403" v="0" actId="20577"/>
      <pc:docMkLst>
        <pc:docMk/>
      </pc:docMkLst>
      <pc:sldChg chg="modSp">
        <pc:chgData name="" userId="" providerId="" clId="Web-{52E58F3A-8188-DC81-919D-2B5BAC163C58}" dt="2021-10-25T08:10:12.403" v="0" actId="20577"/>
        <pc:sldMkLst>
          <pc:docMk/>
          <pc:sldMk cId="4285587645" sldId="265"/>
        </pc:sldMkLst>
        <pc:spChg chg="mod">
          <ac:chgData name="" userId="" providerId="" clId="Web-{52E58F3A-8188-DC81-919D-2B5BAC163C58}" dt="2021-10-25T08:10:12.403" v="0" actId="20577"/>
          <ac:spMkLst>
            <pc:docMk/>
            <pc:sldMk cId="4285587645" sldId="265"/>
            <ac:spMk id="3" creationId="{58D81309-1669-4CB4-816B-BCB2EA6AC1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2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709612" y="4926012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549275" y="652462"/>
            <a:ext cx="7937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dt" idx="10"/>
          </p:nvPr>
        </p:nvSpPr>
        <p:spPr>
          <a:xfrm>
            <a:off x="2886075" y="6397625"/>
            <a:ext cx="1173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ftr" idx="11"/>
          </p:nvPr>
        </p:nvSpPr>
        <p:spPr>
          <a:xfrm>
            <a:off x="4273550" y="639603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8088312" y="6396037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549275" y="652462"/>
            <a:ext cx="7937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9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2886075" y="6397625"/>
            <a:ext cx="1173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273550" y="639603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088312" y="6396037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549275" y="652462"/>
            <a:ext cx="7937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2886075" y="6397625"/>
            <a:ext cx="1173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273550" y="639603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088312" y="6396037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549275" y="652462"/>
            <a:ext cx="7937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dt" idx="10"/>
          </p:nvPr>
        </p:nvSpPr>
        <p:spPr>
          <a:xfrm>
            <a:off x="2886075" y="6397625"/>
            <a:ext cx="1173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ftr" idx="11"/>
          </p:nvPr>
        </p:nvSpPr>
        <p:spPr>
          <a:xfrm>
            <a:off x="4273550" y="639603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sldNum" idx="12"/>
          </p:nvPr>
        </p:nvSpPr>
        <p:spPr>
          <a:xfrm>
            <a:off x="8088312" y="6396037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mit Logo">
  <p:cSld name="Titel mit Log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065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3138D-0222-419D-AE00-CE0E0410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BCF9E0-9E50-4E5D-AF0A-466CF1EB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C0DB2B-E9A9-4CC1-A3FF-0E97F7E0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0E6C-A65A-4499-BFFE-7D3A5E88C465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86D41-3ECD-4E38-9F2A-D4C6762B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64A71-97D6-4301-A3CF-4C3B816F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04B-3270-41DF-ACBD-8BFC27324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26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KU Logo grau">
  <p:cSld name="JKU Logo grau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49275" y="652462"/>
            <a:ext cx="7937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534987" y="1778000"/>
            <a:ext cx="7939087" cy="442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2886075" y="6397625"/>
            <a:ext cx="11731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4273550" y="639603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088312" y="6396037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8">
            <a:alphaModFix/>
          </a:blip>
          <a:srcRect l="6390" t="9872" r="13243" b="34352"/>
          <a:stretch/>
        </p:blipFill>
        <p:spPr>
          <a:xfrm>
            <a:off x="600075" y="6326187"/>
            <a:ext cx="914400" cy="377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61" r:id="rId5"/>
    <p:sldLayoutId id="214748366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217487" y="215900"/>
            <a:ext cx="8709025" cy="642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1587" y="1463675"/>
            <a:ext cx="6600825" cy="39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549275" y="652462"/>
            <a:ext cx="7937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534987" y="1778000"/>
            <a:ext cx="7939087" cy="442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AB2F-D66B-43CD-9EF3-56F378024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AT"/>
              <a:t>Projektabschluss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81309-1669-4CB4-816B-BCB2EA6AC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537" y="5622130"/>
            <a:ext cx="7926926" cy="672885"/>
          </a:xfrm>
        </p:spPr>
        <p:txBody>
          <a:bodyPr/>
          <a:lstStyle/>
          <a:p>
            <a:pPr algn="ctr"/>
            <a:r>
              <a:rPr lang="en-US" sz="1400"/>
              <a:t>Daniel </a:t>
            </a:r>
            <a:r>
              <a:rPr lang="en-US" sz="1400" err="1"/>
              <a:t>Breimaier</a:t>
            </a:r>
            <a:r>
              <a:rPr lang="en-US" sz="1400"/>
              <a:t>, Lukas Gruber, </a:t>
            </a:r>
            <a:r>
              <a:rPr lang="en-AT" sz="1400"/>
              <a:t>Daniel Hochgatterer, Dino Osmanagi</a:t>
            </a:r>
            <a:r>
              <a:rPr lang="de-AT" sz="1400"/>
              <a:t>ć</a:t>
            </a:r>
            <a:r>
              <a:rPr lang="en-AT" sz="1400"/>
              <a:t>, Thomas Pausch</a:t>
            </a:r>
            <a:endParaRPr lang="en-US" sz="1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8DA79-9D0F-4A96-959A-7379B6DCC14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416321" y="2862443"/>
            <a:ext cx="6301462" cy="1130300"/>
          </a:xfrm>
        </p:spPr>
        <p:txBody>
          <a:bodyPr/>
          <a:lstStyle/>
          <a:p>
            <a:pPr algn="ctr"/>
            <a:r>
              <a:rPr lang="en-AT"/>
              <a:t>Enterprise Database Application</a:t>
            </a:r>
          </a:p>
          <a:p>
            <a:pPr algn="ctr"/>
            <a:r>
              <a:rPr lang="en-US" err="1"/>
              <a:t>Praktikum</a:t>
            </a:r>
            <a:r>
              <a:rPr lang="en-US"/>
              <a:t> Data &amp; Knowledge Engineering</a:t>
            </a:r>
          </a:p>
        </p:txBody>
      </p:sp>
    </p:spTree>
    <p:extLst>
      <p:ext uri="{BB962C8B-B14F-4D97-AF65-F5344CB8AC3E}">
        <p14:creationId xmlns:p14="http://schemas.microsoft.com/office/powerpoint/2010/main" val="428558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1A82B-6992-4215-A687-6CF08B02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Arial Black" panose="020B0A04020102020204" pitchFamily="34" charset="0"/>
              </a:rPr>
              <a:t>Rest Team – Lessons Learned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760496-7FB3-45B8-871F-27F6DC675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Zukünftige</a:t>
            </a:r>
            <a:r>
              <a:rPr lang="en-GB"/>
              <a:t> Projekte in </a:t>
            </a:r>
            <a:r>
              <a:rPr lang="en-GB" err="1"/>
              <a:t>Verbindung</a:t>
            </a:r>
            <a:r>
              <a:rPr lang="en-GB"/>
              <a:t> </a:t>
            </a:r>
            <a:r>
              <a:rPr lang="en-GB" err="1"/>
              <a:t>mit</a:t>
            </a:r>
            <a:r>
              <a:rPr lang="en-GB"/>
              <a:t> DB -&gt; </a:t>
            </a:r>
            <a:r>
              <a:rPr lang="en-GB" err="1"/>
              <a:t>wieder</a:t>
            </a:r>
            <a:r>
              <a:rPr lang="en-GB"/>
              <a:t> Rest</a:t>
            </a:r>
          </a:p>
          <a:p>
            <a:endParaRPr lang="en-GB"/>
          </a:p>
          <a:p>
            <a:r>
              <a:rPr lang="en-GB"/>
              <a:t>Andere </a:t>
            </a:r>
            <a:r>
              <a:rPr lang="en-GB" err="1"/>
              <a:t>Möglichkeiten</a:t>
            </a:r>
            <a:r>
              <a:rPr lang="en-GB"/>
              <a:t> um </a:t>
            </a:r>
            <a:r>
              <a:rPr lang="en-GB" err="1"/>
              <a:t>mit</a:t>
            </a:r>
            <a:r>
              <a:rPr lang="en-GB"/>
              <a:t> DB </a:t>
            </a:r>
            <a:r>
              <a:rPr lang="en-GB" err="1"/>
              <a:t>codetechnisch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interagieren</a:t>
            </a:r>
            <a:r>
              <a:rPr lang="en-GB"/>
              <a:t> </a:t>
            </a:r>
            <a:r>
              <a:rPr lang="en-GB" err="1"/>
              <a:t>entdeckt</a:t>
            </a:r>
            <a:r>
              <a:rPr lang="en-GB"/>
              <a:t> -&gt; </a:t>
            </a:r>
            <a:r>
              <a:rPr lang="en-GB" err="1"/>
              <a:t>ursprünglich</a:t>
            </a:r>
            <a:r>
              <a:rPr lang="en-GB"/>
              <a:t> JDBC </a:t>
            </a:r>
            <a:r>
              <a:rPr lang="en-GB" err="1"/>
              <a:t>Umsetzung</a:t>
            </a:r>
            <a:r>
              <a:rPr lang="en-GB"/>
              <a:t> für </a:t>
            </a:r>
            <a:r>
              <a:rPr lang="en-GB" err="1"/>
              <a:t>Schnittstelle</a:t>
            </a:r>
            <a:r>
              <a:rPr lang="en-GB"/>
              <a:t> </a:t>
            </a:r>
            <a:r>
              <a:rPr lang="en-GB" err="1"/>
              <a:t>geplant</a:t>
            </a:r>
            <a:endParaRPr lang="en-GB"/>
          </a:p>
          <a:p>
            <a:endParaRPr lang="en-GB"/>
          </a:p>
          <a:p>
            <a:r>
              <a:rPr lang="en-GB" err="1"/>
              <a:t>Erstes</a:t>
            </a:r>
            <a:r>
              <a:rPr lang="en-GB"/>
              <a:t> Software Projekt welches DB </a:t>
            </a:r>
            <a:r>
              <a:rPr lang="en-GB" err="1"/>
              <a:t>involviert</a:t>
            </a:r>
            <a:r>
              <a:rPr lang="en-GB"/>
              <a:t> -&gt; Wissen </a:t>
            </a:r>
            <a:r>
              <a:rPr lang="en-GB" err="1"/>
              <a:t>aus</a:t>
            </a:r>
            <a:r>
              <a:rPr lang="en-GB"/>
              <a:t> </a:t>
            </a:r>
            <a:r>
              <a:rPr lang="en-GB" err="1"/>
              <a:t>Datenmodellierung</a:t>
            </a:r>
            <a:r>
              <a:rPr lang="en-GB"/>
              <a:t> und DKE </a:t>
            </a:r>
            <a:r>
              <a:rPr lang="en-GB" err="1"/>
              <a:t>konnte</a:t>
            </a:r>
            <a:r>
              <a:rPr lang="en-GB"/>
              <a:t> in </a:t>
            </a:r>
            <a:r>
              <a:rPr lang="en-GB" err="1"/>
              <a:t>größerem</a:t>
            </a:r>
            <a:r>
              <a:rPr lang="en-GB"/>
              <a:t> </a:t>
            </a:r>
            <a:r>
              <a:rPr lang="en-GB" err="1"/>
              <a:t>praktischen</a:t>
            </a:r>
            <a:r>
              <a:rPr lang="en-GB"/>
              <a:t> </a:t>
            </a:r>
            <a:r>
              <a:rPr lang="en-GB" err="1"/>
              <a:t>Kontext</a:t>
            </a:r>
            <a:r>
              <a:rPr lang="en-GB"/>
              <a:t> </a:t>
            </a:r>
            <a:r>
              <a:rPr lang="en-GB" err="1"/>
              <a:t>angewandt</a:t>
            </a:r>
            <a:r>
              <a:rPr lang="en-GB"/>
              <a:t> </a:t>
            </a:r>
            <a:r>
              <a:rPr lang="en-GB" err="1"/>
              <a:t>werden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84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/>
              <a:t>Datenbank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255E-09A2-455D-B25F-92BB56468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334D04E-C1A5-4341-8013-EF41D1FC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81232" y="1593576"/>
            <a:ext cx="3311991" cy="4232383"/>
          </a:xfrm>
          <a:prstGeom prst="rect">
            <a:avLst/>
          </a:prstGeom>
        </p:spPr>
      </p:pic>
      <p:pic>
        <p:nvPicPr>
          <p:cNvPr id="7" name="Picture 2" descr="Logo&#10;&#10;Description automatically generated">
            <a:extLst>
              <a:ext uri="{FF2B5EF4-FFF2-40B4-BE49-F238E27FC236}">
                <a16:creationId xmlns:a16="http://schemas.microsoft.com/office/drawing/2014/main" id="{C9673466-5982-4733-9903-DBAB0F6C7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607" y="1777395"/>
            <a:ext cx="1127880" cy="7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0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Schnittstellen und Zielsysteme</a:t>
            </a:r>
            <a:br>
              <a:rPr lang="de-DE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255E-09A2-455D-B25F-92BB56468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de-AT"/>
              <a:t>Konfigurierbar über zentrale DB</a:t>
            </a:r>
          </a:p>
          <a:p>
            <a:pPr>
              <a:buFont typeface="Arial"/>
              <a:buChar char="•"/>
            </a:pPr>
            <a:r>
              <a:rPr lang="de-AT"/>
              <a:t>Zeitintervall</a:t>
            </a:r>
          </a:p>
          <a:p>
            <a:pPr>
              <a:buFont typeface="Arial"/>
              <a:buChar char="•"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735D8D-C34D-4D3E-847F-DF4620C19EF7}"/>
              </a:ext>
            </a:extLst>
          </p:cNvPr>
          <p:cNvGrpSpPr/>
          <p:nvPr/>
        </p:nvGrpSpPr>
        <p:grpSpPr>
          <a:xfrm>
            <a:off x="670354" y="2925715"/>
            <a:ext cx="2062368" cy="1520285"/>
            <a:chOff x="652182" y="2401300"/>
            <a:chExt cx="2062368" cy="1520285"/>
          </a:xfrm>
        </p:grpSpPr>
        <p:pic>
          <p:nvPicPr>
            <p:cNvPr id="9" name="Picture 2" descr="Logo&#10;&#10;Description automatically generated">
              <a:extLst>
                <a:ext uri="{FF2B5EF4-FFF2-40B4-BE49-F238E27FC236}">
                  <a16:creationId xmlns:a16="http://schemas.microsoft.com/office/drawing/2014/main" id="{D01CA49A-7E4E-455B-BD60-97AB7D2B1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4336" y="2401300"/>
              <a:ext cx="1127880" cy="78162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D72205-D173-41B4-B4F1-6695CAEF47FD}"/>
                </a:ext>
              </a:extLst>
            </p:cNvPr>
            <p:cNvSpPr txBox="1"/>
            <p:nvPr/>
          </p:nvSpPr>
          <p:spPr>
            <a:xfrm>
              <a:off x="652182" y="3182921"/>
              <a:ext cx="20623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/>
                <a:t>Zentrale DB -&gt; </a:t>
              </a:r>
              <a:r>
                <a:rPr lang="de-AT" err="1"/>
                <a:t>SyncService</a:t>
              </a:r>
              <a:r>
                <a:rPr lang="de-AT"/>
                <a:t> -&gt; </a:t>
              </a:r>
              <a:br>
                <a:rPr lang="de-AT"/>
              </a:br>
              <a:r>
                <a:rPr lang="de-AT"/>
                <a:t>MySQL DB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4134BC-A1F7-4F3D-BAB0-155DBCB7C735}"/>
              </a:ext>
            </a:extLst>
          </p:cNvPr>
          <p:cNvGrpSpPr/>
          <p:nvPr/>
        </p:nvGrpSpPr>
        <p:grpSpPr>
          <a:xfrm>
            <a:off x="2732722" y="3991724"/>
            <a:ext cx="3403282" cy="2179098"/>
            <a:chOff x="2668065" y="4121947"/>
            <a:chExt cx="3403282" cy="217909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EBCA8D4-6615-4D05-8DE4-EC1621DA7AC6}"/>
                </a:ext>
              </a:extLst>
            </p:cNvPr>
            <p:cNvGrpSpPr/>
            <p:nvPr/>
          </p:nvGrpSpPr>
          <p:grpSpPr>
            <a:xfrm>
              <a:off x="2668065" y="4127885"/>
              <a:ext cx="3403281" cy="2173160"/>
              <a:chOff x="2818463" y="2277046"/>
              <a:chExt cx="3403281" cy="2173160"/>
            </a:xfrm>
          </p:grpSpPr>
          <p:pic>
            <p:nvPicPr>
              <p:cNvPr id="7" name="Picture 7" descr="Icon&#10;&#10;Description automatically generated">
                <a:extLst>
                  <a:ext uri="{FF2B5EF4-FFF2-40B4-BE49-F238E27FC236}">
                    <a16:creationId xmlns:a16="http://schemas.microsoft.com/office/drawing/2014/main" id="{ABE25478-E567-45FD-A482-394FE9924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4370" y="2277046"/>
                <a:ext cx="1247775" cy="124777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8C818D-070F-46A2-B335-52BB0DBE2C06}"/>
                  </a:ext>
                </a:extLst>
              </p:cNvPr>
              <p:cNvSpPr txBox="1"/>
              <p:nvPr/>
            </p:nvSpPr>
            <p:spPr>
              <a:xfrm>
                <a:off x="2818463" y="3711542"/>
                <a:ext cx="340328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/>
                  <a:t>Zentrale DB -&gt;</a:t>
                </a:r>
                <a:br>
                  <a:rPr lang="de-AT"/>
                </a:br>
                <a:r>
                  <a:rPr lang="de-AT" err="1"/>
                  <a:t>Stored</a:t>
                </a:r>
                <a:r>
                  <a:rPr lang="de-AT"/>
                  <a:t> </a:t>
                </a:r>
                <a:r>
                  <a:rPr lang="de-AT" err="1"/>
                  <a:t>Procedure</a:t>
                </a:r>
                <a:r>
                  <a:rPr lang="de-AT"/>
                  <a:t> -&gt; Lokaler/Netzwerkpfad</a:t>
                </a:r>
              </a:p>
            </p:txBody>
          </p:sp>
        </p:grpSp>
        <p:pic>
          <p:nvPicPr>
            <p:cNvPr id="6" name="Picture 6" descr="Logo, icon&#10;&#10;Description automatically generated">
              <a:extLst>
                <a:ext uri="{FF2B5EF4-FFF2-40B4-BE49-F238E27FC236}">
                  <a16:creationId xmlns:a16="http://schemas.microsoft.com/office/drawing/2014/main" id="{BB93166C-CC49-48FC-B693-799162FF2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0957" y="4121947"/>
              <a:ext cx="1560390" cy="1421068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1C973F-48D1-4DCA-990C-B1C4CC327B0E}"/>
              </a:ext>
            </a:extLst>
          </p:cNvPr>
          <p:cNvGrpSpPr/>
          <p:nvPr/>
        </p:nvGrpSpPr>
        <p:grpSpPr>
          <a:xfrm>
            <a:off x="6183068" y="2596231"/>
            <a:ext cx="2062368" cy="1665537"/>
            <a:chOff x="6144680" y="2334065"/>
            <a:chExt cx="2062368" cy="1665537"/>
          </a:xfrm>
        </p:grpSpPr>
        <p:pic>
          <p:nvPicPr>
            <p:cNvPr id="4" name="Picture 5">
              <a:extLst>
                <a:ext uri="{FF2B5EF4-FFF2-40B4-BE49-F238E27FC236}">
                  <a16:creationId xmlns:a16="http://schemas.microsoft.com/office/drawing/2014/main" id="{F0667408-D290-4A2D-8685-0AAA9DCD1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3416" y="2334065"/>
              <a:ext cx="1824896" cy="115635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A9D0EC-CE54-4A7F-B0A0-9DAB72E175C3}"/>
                </a:ext>
              </a:extLst>
            </p:cNvPr>
            <p:cNvSpPr txBox="1"/>
            <p:nvPr/>
          </p:nvSpPr>
          <p:spPr>
            <a:xfrm>
              <a:off x="6144680" y="3260938"/>
              <a:ext cx="20623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/>
                <a:t>Zentrale DB -&gt; </a:t>
              </a:r>
              <a:r>
                <a:rPr lang="de-AT" err="1"/>
                <a:t>SyncService</a:t>
              </a:r>
              <a:r>
                <a:rPr lang="de-AT"/>
                <a:t> -&gt;</a:t>
              </a:r>
            </a:p>
            <a:p>
              <a:pPr algn="ctr"/>
              <a:r>
                <a:rPr lang="de-AT"/>
                <a:t> </a:t>
              </a:r>
              <a:r>
                <a:rPr lang="de-AT" err="1"/>
                <a:t>OpenLDAP</a:t>
              </a:r>
              <a:r>
                <a:rPr lang="de-AT"/>
                <a:t>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939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err="1"/>
              <a:t>Lessons</a:t>
            </a:r>
            <a:r>
              <a:rPr lang="de-AT"/>
              <a:t> </a:t>
            </a:r>
            <a:r>
              <a:rPr lang="de-AT" err="1"/>
              <a:t>Learned</a:t>
            </a:r>
            <a:r>
              <a:rPr lang="de-AT"/>
              <a:t> und Fazit</a:t>
            </a:r>
            <a:br>
              <a:rPr lang="de-AT"/>
            </a:br>
            <a:br>
              <a:rPr lang="de-AT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255E-09A2-455D-B25F-92BB56468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de-DE"/>
              <a:t>Stärken und Schwächen der eingesetzten Produkte</a:t>
            </a:r>
          </a:p>
          <a:p>
            <a:pPr lvl="1" indent="-330835">
              <a:buFont typeface="Arial"/>
              <a:buChar char="•"/>
            </a:pPr>
            <a:r>
              <a:rPr lang="de-DE"/>
              <a:t>Repository: GitHub</a:t>
            </a:r>
          </a:p>
          <a:p>
            <a:pPr lvl="1" indent="-330835">
              <a:buFont typeface="Arial"/>
              <a:buChar char="•"/>
            </a:pPr>
            <a:r>
              <a:rPr lang="de-DE"/>
              <a:t>Frontend: Angular</a:t>
            </a:r>
          </a:p>
          <a:p>
            <a:pPr lvl="1" indent="-330835">
              <a:buFont typeface="Arial"/>
              <a:buChar char="•"/>
            </a:pPr>
            <a:r>
              <a:rPr lang="de-DE"/>
              <a:t>Web Service: REST</a:t>
            </a:r>
          </a:p>
          <a:p>
            <a:pPr lvl="1" indent="-330835">
              <a:buFont typeface="Arial"/>
              <a:buChar char="•"/>
            </a:pPr>
            <a:r>
              <a:rPr lang="de-DE"/>
              <a:t>Datenbank: </a:t>
            </a:r>
            <a:r>
              <a:rPr lang="de-DE" err="1"/>
              <a:t>mySQL</a:t>
            </a:r>
            <a:endParaRPr lang="de-DE"/>
          </a:p>
          <a:p>
            <a:pPr lvl="1" indent="-330835">
              <a:buFont typeface="Arial"/>
              <a:buChar char="•"/>
            </a:pPr>
            <a:r>
              <a:rPr lang="de-DE"/>
              <a:t>Zielsysteme: CSV, JSON, </a:t>
            </a:r>
            <a:r>
              <a:rPr lang="de-DE" err="1"/>
              <a:t>mySQL</a:t>
            </a:r>
            <a:r>
              <a:rPr lang="de-DE"/>
              <a:t>, LDAP</a:t>
            </a:r>
          </a:p>
          <a:p>
            <a:pPr>
              <a:buFont typeface="Arial"/>
              <a:buChar char="•"/>
            </a:pPr>
            <a:r>
              <a:rPr lang="de-DE"/>
              <a:t>zum Projekt allgemein</a:t>
            </a:r>
          </a:p>
          <a:p>
            <a:pPr lvl="1" indent="-330835">
              <a:buFont typeface="Arial"/>
              <a:buChar char="•"/>
            </a:pPr>
            <a:r>
              <a:rPr lang="de-DE"/>
              <a:t>Projektplanung</a:t>
            </a:r>
          </a:p>
          <a:p>
            <a:pPr lvl="1" indent="-330835">
              <a:buFont typeface="Arial"/>
              <a:buChar char="•"/>
            </a:pPr>
            <a:r>
              <a:rPr lang="de-DE"/>
              <a:t>Datenbankschema</a:t>
            </a:r>
          </a:p>
          <a:p>
            <a:pPr lvl="1" indent="-330835">
              <a:buFont typeface="Arial"/>
              <a:buChar char="•"/>
            </a:pPr>
            <a:r>
              <a:rPr lang="de-DE"/>
              <a:t>Softwareentwicklung</a:t>
            </a:r>
          </a:p>
          <a:p>
            <a:pPr>
              <a:buFont typeface="Arial"/>
              <a:buChar char="•"/>
            </a:pPr>
            <a:endParaRPr lang="de-DE"/>
          </a:p>
          <a:p>
            <a:pPr>
              <a:buFont typeface="Arial"/>
              <a:buChar char="•"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Inhalt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255E-09A2-455D-B25F-92BB56468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,Sans-Serif"/>
              <a:buChar char="•"/>
            </a:pPr>
            <a:r>
              <a:rPr lang="de-AT"/>
              <a:t>Implementierte Lösung im Überblick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/>
              <a:t>Use Cases und umgesetzte Anforderungen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/>
              <a:t>Datenmodell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/>
              <a:t>Bestandteile und Komponenten der Lösung</a:t>
            </a:r>
          </a:p>
          <a:p>
            <a:pPr lvl="2">
              <a:buFont typeface="Arial,Sans-Serif"/>
              <a:buChar char="•"/>
            </a:pPr>
            <a:r>
              <a:rPr lang="de-AT"/>
              <a:t>Datenbanken</a:t>
            </a:r>
          </a:p>
          <a:p>
            <a:pPr lvl="2">
              <a:buFont typeface="Arial,Sans-Serif"/>
              <a:buChar char="•"/>
            </a:pPr>
            <a:r>
              <a:rPr lang="de-AT"/>
              <a:t>Geschäftslogik</a:t>
            </a:r>
          </a:p>
          <a:p>
            <a:pPr lvl="2">
              <a:buFont typeface="Arial,Sans-Serif"/>
              <a:buChar char="•"/>
            </a:pPr>
            <a:r>
              <a:rPr lang="de-AT"/>
              <a:t>Frontend</a:t>
            </a:r>
          </a:p>
          <a:p>
            <a:pPr lvl="2">
              <a:buFont typeface="Arial,Sans-Serif"/>
              <a:buChar char="•"/>
            </a:pPr>
            <a:r>
              <a:rPr lang="de-AT"/>
              <a:t>Schnittstellen und Zielsysteme</a:t>
            </a:r>
          </a:p>
          <a:p>
            <a:pPr lvl="2">
              <a:buFont typeface="Arial,Sans-Serif"/>
              <a:buChar char="•"/>
            </a:pPr>
            <a:endParaRPr lang="de-AT"/>
          </a:p>
          <a:p>
            <a:pPr>
              <a:buFont typeface="Arial,Sans-Serif"/>
              <a:buChar char="•"/>
            </a:pPr>
            <a:r>
              <a:rPr lang="de-AT" err="1"/>
              <a:t>Lessons</a:t>
            </a:r>
            <a:r>
              <a:rPr lang="de-AT"/>
              <a:t> </a:t>
            </a:r>
            <a:r>
              <a:rPr lang="de-AT" err="1"/>
              <a:t>Learned</a:t>
            </a:r>
            <a:r>
              <a:rPr lang="de-AT"/>
              <a:t> und Fazit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/>
              <a:t>Stärken und Schwächen der eingesetzten Produkte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AT"/>
              <a:t>zum Projekt allgemein</a:t>
            </a:r>
          </a:p>
          <a:p>
            <a:pPr>
              <a:buFont typeface="Arial,Sans-Serif"/>
              <a:buChar char="•"/>
            </a:pPr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/>
              <a:t>Use Cases</a:t>
            </a:r>
            <a:br>
              <a:rPr lang="de-AT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255E-09A2-455D-B25F-92BB56468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de-AT"/>
              <a:t>Prototypische Implementierung einer Datenbankapplikation und Automatisierungsplattform zum Zweck des „User Onboarding“ und „User Data Management“ </a:t>
            </a:r>
          </a:p>
          <a:p>
            <a:pPr>
              <a:buFont typeface="Arial"/>
              <a:buChar char="•"/>
            </a:pPr>
            <a:r>
              <a:rPr lang="de-AT"/>
              <a:t>Frontend für elementare Operationen an User- und Organisationsdaten </a:t>
            </a:r>
          </a:p>
          <a:p>
            <a:pPr>
              <a:buFont typeface="Arial"/>
              <a:buChar char="•"/>
            </a:pPr>
            <a:r>
              <a:rPr lang="de-AT"/>
              <a:t>Verarbeitung in einer zentralen Datenbankapplikation</a:t>
            </a:r>
          </a:p>
          <a:p>
            <a:pPr>
              <a:buFont typeface="Arial"/>
              <a:buChar char="•"/>
            </a:pPr>
            <a:r>
              <a:rPr lang="de-AT"/>
              <a:t>Weiterreichen der Userdaten an Zielsysteme 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/>
              <a:t>Umgesetzte Anforderungen</a:t>
            </a:r>
            <a:br>
              <a:rPr lang="de-AT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255E-09A2-455D-B25F-92BB56468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de-DE"/>
              <a:t>Frontend-Funktionen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/>
              <a:t>Neuanlage, Bearbeiten, Löschen von Personen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/>
              <a:t>Neuanlage, Bearbeiten, Löschen von Organisationseinheiten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/>
              <a:t>Umzug von Personen in andere Organisationseinheiten </a:t>
            </a:r>
          </a:p>
          <a:p>
            <a:pPr>
              <a:buFont typeface="Arial"/>
              <a:buChar char="•"/>
            </a:pPr>
            <a:r>
              <a:rPr lang="de-DE"/>
              <a:t>Konfiguration (mandantenspezifischer) Zielsysteme, die automatisiert mit Änderungen an Userdaten versorgt werden.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/>
              <a:t>CSV, JSON, </a:t>
            </a:r>
            <a:r>
              <a:rPr lang="de-DE" err="1"/>
              <a:t>mySQL</a:t>
            </a:r>
            <a:r>
              <a:rPr lang="de-DE"/>
              <a:t>, LDAP</a:t>
            </a:r>
          </a:p>
          <a:p>
            <a:pPr>
              <a:buFont typeface="Arial"/>
              <a:buChar char="•"/>
            </a:pPr>
            <a:r>
              <a:rPr lang="de-DE"/>
              <a:t>Sicherheitsvorkehrung: Frontend-Zugriff auf DB via 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/>
              <a:t>Bestandteile und </a:t>
            </a:r>
            <a:br>
              <a:rPr lang="de-AT"/>
            </a:br>
            <a:r>
              <a:rPr lang="de-AT"/>
              <a:t>Komponenten der Lösung</a:t>
            </a:r>
            <a:br>
              <a:rPr lang="de-AT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255E-09A2-455D-B25F-92BB56468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de-DE"/>
              <a:t>Geschäftslogik</a:t>
            </a:r>
          </a:p>
          <a:p>
            <a:pPr>
              <a:buFont typeface="Arial"/>
              <a:buChar char="•"/>
            </a:pPr>
            <a:r>
              <a:rPr lang="de-DE"/>
              <a:t>Frontend</a:t>
            </a:r>
          </a:p>
          <a:p>
            <a:pPr>
              <a:buFont typeface="Arial"/>
              <a:buChar char="•"/>
            </a:pPr>
            <a:r>
              <a:rPr lang="de-DE"/>
              <a:t>Web Service</a:t>
            </a:r>
          </a:p>
          <a:p>
            <a:pPr>
              <a:buFont typeface="Arial"/>
              <a:buChar char="•"/>
            </a:pPr>
            <a:r>
              <a:rPr lang="de-DE"/>
              <a:t>Datenbank</a:t>
            </a:r>
          </a:p>
          <a:p>
            <a:pPr>
              <a:buFont typeface="Arial"/>
              <a:buChar char="•"/>
            </a:pPr>
            <a:r>
              <a:rPr lang="de-DE"/>
              <a:t>Schnittstellen und Zielsysteme</a:t>
            </a:r>
          </a:p>
          <a:p>
            <a:pPr>
              <a:buFont typeface="Arial"/>
              <a:buChar char="•"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B96A-25E6-4A3F-99F2-5CFACF78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652462"/>
            <a:ext cx="7937500" cy="754857"/>
          </a:xfrm>
        </p:spPr>
        <p:txBody>
          <a:bodyPr/>
          <a:lstStyle/>
          <a:p>
            <a:pPr algn="ctr"/>
            <a:r>
              <a:rPr lang="en-GB" err="1"/>
              <a:t>Schematische</a:t>
            </a:r>
            <a:r>
              <a:rPr lang="en-GB"/>
              <a:t> </a:t>
            </a:r>
            <a:r>
              <a:rPr lang="en-GB" err="1"/>
              <a:t>Skizze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74C63-92B0-414B-88E4-C62D04F936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BEEA1-4575-4C2D-A5E2-042B3FE3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739667"/>
            <a:ext cx="7257975" cy="432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0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/>
              <a:t>Geschäftslogik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DA132597-003D-4EB0-9A3A-F9D59B65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1400195"/>
            <a:ext cx="7752230" cy="44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4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ADA-E6F6-4DF8-8FC4-BBBE6926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/>
              <a:t>Frontend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CFFD-A3CA-4C55-8BB8-3ACEF5905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409DD5AD-A44C-407B-9261-493A3E25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1" y="1586607"/>
            <a:ext cx="3323103" cy="188624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F004137-F3A2-4111-8C36-F1F594C47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562" y="1586605"/>
            <a:ext cx="3323104" cy="1886246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3DFEEB7-9382-4DAE-BC6A-B74591E14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870" y="3864200"/>
            <a:ext cx="3323104" cy="1886246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3FB23ED0-F8E0-4E8E-BE2B-86864A18F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945" y="3864200"/>
            <a:ext cx="3356721" cy="188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3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0EEBA-28CB-4396-B7CA-15E01B87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0" i="0" u="none" strike="noStrike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Rest Team – Verwendete Tools</a:t>
            </a:r>
            <a:r>
              <a:rPr lang="en-US" b="0" i="0">
                <a:effectLst/>
                <a:latin typeface="Arial Black" panose="020B0A04020102020204" pitchFamily="34" charset="0"/>
              </a:rPr>
              <a:t>​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D96F3-62BF-44D3-8DC5-24967A25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78" y="1528618"/>
            <a:ext cx="7939087" cy="4427537"/>
          </a:xfrm>
        </p:spPr>
        <p:txBody>
          <a:bodyPr>
            <a:normAutofit/>
          </a:bodyPr>
          <a:lstStyle/>
          <a:p>
            <a:pPr algn="l" rtl="0" fontAlgn="base"/>
            <a:r>
              <a:rPr lang="de-AT" sz="1350">
                <a:solidFill>
                  <a:srgbClr val="000000"/>
                </a:solidFill>
              </a:rPr>
              <a:t>GitHub: Zur Verwaltung des Service Codes</a:t>
            </a:r>
            <a:r>
              <a:rPr lang="en-US" sz="1350"/>
              <a:t>​</a:t>
            </a:r>
            <a:endParaRPr lang="de-AT" sz="1350"/>
          </a:p>
          <a:p>
            <a:pPr marL="114300" indent="0">
              <a:buNone/>
            </a:pPr>
            <a:endParaRPr lang="en-US" sz="1350">
              <a:solidFill>
                <a:srgbClr val="000000"/>
              </a:solidFill>
            </a:endParaRPr>
          </a:p>
          <a:p>
            <a:pPr algn="l" rtl="0" fontAlgn="base"/>
            <a:r>
              <a:rPr lang="de-AT" sz="1350">
                <a:solidFill>
                  <a:srgbClr val="000000"/>
                </a:solidFill>
              </a:rPr>
              <a:t>Spring </a:t>
            </a:r>
            <a:r>
              <a:rPr lang="de-AT" sz="1350" err="1">
                <a:solidFill>
                  <a:srgbClr val="000000"/>
                </a:solidFill>
              </a:rPr>
              <a:t>Initializer</a:t>
            </a:r>
            <a:r>
              <a:rPr lang="de-AT" sz="1350">
                <a:solidFill>
                  <a:srgbClr val="000000"/>
                </a:solidFill>
              </a:rPr>
              <a:t>: Erstellung Java Projekt</a:t>
            </a:r>
            <a:r>
              <a:rPr lang="en-US" sz="1350"/>
              <a:t>​</a:t>
            </a:r>
          </a:p>
          <a:p>
            <a:pPr lvl="1" indent="-330835" fontAlgn="base">
              <a:buFont typeface="Arial" panose="020B0604020202020204" pitchFamily="34" charset="0"/>
              <a:buChar char="+"/>
            </a:pPr>
            <a:r>
              <a:rPr lang="de-AT" sz="1350">
                <a:solidFill>
                  <a:srgbClr val="000000"/>
                </a:solidFill>
              </a:rPr>
              <a:t>Einfache Auswahl benötigter </a:t>
            </a:r>
            <a:r>
              <a:rPr lang="de-AT" sz="1350" err="1">
                <a:solidFill>
                  <a:srgbClr val="000000"/>
                </a:solidFill>
              </a:rPr>
              <a:t>Dependencies</a:t>
            </a:r>
            <a:r>
              <a:rPr lang="en-US" sz="1350"/>
              <a:t>​</a:t>
            </a:r>
          </a:p>
          <a:p>
            <a:pPr lvl="1" indent="-330835" fontAlgn="base">
              <a:buFont typeface="Arial" panose="020B0604020202020204" pitchFamily="34" charset="0"/>
              <a:buChar char="+"/>
            </a:pPr>
            <a:r>
              <a:rPr lang="de-AT" sz="1350">
                <a:solidFill>
                  <a:srgbClr val="000000"/>
                </a:solidFill>
              </a:rPr>
              <a:t>Definiert passende Struktur je nach Projekttyp </a:t>
            </a:r>
            <a:r>
              <a:rPr lang="en-US" sz="1350"/>
              <a:t>​</a:t>
            </a:r>
          </a:p>
          <a:p>
            <a:pPr algn="l" rtl="0" fontAlgn="base"/>
            <a:r>
              <a:rPr lang="de-AT" sz="1350">
                <a:solidFill>
                  <a:srgbClr val="000000"/>
                </a:solidFill>
              </a:rPr>
              <a:t>Rest: Zur Umsetzung der Schnittstelle</a:t>
            </a:r>
            <a:r>
              <a:rPr lang="en-US" sz="1350"/>
              <a:t>​</a:t>
            </a:r>
          </a:p>
          <a:p>
            <a:pPr lvl="1" indent="-330835" fontAlgn="base">
              <a:buFont typeface="Arial" panose="020B0604020202020204" pitchFamily="34" charset="0"/>
              <a:buChar char="+"/>
            </a:pPr>
            <a:r>
              <a:rPr lang="de-AT" sz="1350">
                <a:solidFill>
                  <a:srgbClr val="000000"/>
                </a:solidFill>
              </a:rPr>
              <a:t>Alle Anforderungen konnten mithilfe von Rest umgesetzt werden</a:t>
            </a:r>
            <a:r>
              <a:rPr lang="en-US" sz="1350"/>
              <a:t>​</a:t>
            </a:r>
          </a:p>
          <a:p>
            <a:pPr lvl="1" indent="-330835" fontAlgn="base">
              <a:buFont typeface="Arial" panose="020B0604020202020204" pitchFamily="34" charset="0"/>
              <a:buChar char="+"/>
            </a:pPr>
            <a:r>
              <a:rPr lang="de-AT" sz="1350">
                <a:solidFill>
                  <a:srgbClr val="000000"/>
                </a:solidFill>
              </a:rPr>
              <a:t>Klare Aufgabenteilung der Klassen möglich</a:t>
            </a:r>
            <a:r>
              <a:rPr lang="en-US" sz="1350"/>
              <a:t>​</a:t>
            </a:r>
          </a:p>
          <a:p>
            <a:pPr lvl="1" indent="-330835" fontAlgn="base">
              <a:buFont typeface="Arial" panose="020B0604020202020204" pitchFamily="34" charset="0"/>
              <a:buChar char="+"/>
            </a:pPr>
            <a:r>
              <a:rPr lang="de-AT" sz="1350">
                <a:solidFill>
                  <a:srgbClr val="000000"/>
                </a:solidFill>
              </a:rPr>
              <a:t>Entity Klassen repräsentieren Tabellen</a:t>
            </a:r>
            <a:r>
              <a:rPr lang="en-US" sz="1350"/>
              <a:t>​ -&gt; Hibernate/JPA</a:t>
            </a:r>
            <a:endParaRPr lang="en-US" sz="1350">
              <a:latin typeface="Arial" panose="020B0604020202020204" pitchFamily="34" charset="0"/>
            </a:endParaRPr>
          </a:p>
          <a:p>
            <a:pPr lvl="1" indent="-330835" fontAlgn="base">
              <a:buFont typeface="Arial" panose="020B0604020202020204" pitchFamily="34" charset="0"/>
              <a:buChar char="+"/>
            </a:pPr>
            <a:r>
              <a:rPr lang="de-AT" sz="1350">
                <a:solidFill>
                  <a:srgbClr val="000000"/>
                </a:solidFill>
                <a:latin typeface="Arial" panose="020B0604020202020204" pitchFamily="34" charset="0"/>
              </a:rPr>
              <a:t>Geschäftslogik in Controller Klassen</a:t>
            </a:r>
            <a:r>
              <a:rPr lang="en-US" sz="1350">
                <a:latin typeface="Arial" panose="020B0604020202020204" pitchFamily="34" charset="0"/>
              </a:rPr>
              <a:t>​</a:t>
            </a:r>
          </a:p>
          <a:p>
            <a:pPr lvl="1" indent="-330835">
              <a:buFont typeface="Arial" panose="020B0604020202020204" pitchFamily="34" charset="0"/>
              <a:buChar char="-"/>
            </a:pPr>
            <a:endParaRPr lang="de-AT" sz="135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de-AT" sz="1350">
                <a:solidFill>
                  <a:srgbClr val="000000"/>
                </a:solidFill>
              </a:rPr>
              <a:t>Postman: Zum Testen der Funktionalitäten des Rest Services</a:t>
            </a:r>
          </a:p>
          <a:p>
            <a:pPr lvl="1" indent="-330835" fontAlgn="base">
              <a:buFont typeface="Arial" panose="020B0604020202020204" pitchFamily="34" charset="0"/>
              <a:buChar char="+"/>
            </a:pPr>
            <a:r>
              <a:rPr lang="de-AT" sz="1350">
                <a:solidFill>
                  <a:srgbClr val="000000"/>
                </a:solidFill>
              </a:rPr>
              <a:t>Funktionalität des Services konnte unabhängig vom Stand der UI getestet werden </a:t>
            </a:r>
            <a:endParaRPr lang="de-AT" sz="135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lvl="1" indent="0" fontAlgn="base">
              <a:buNone/>
            </a:pPr>
            <a:r>
              <a:rPr lang="de-AT" sz="1350">
                <a:solidFill>
                  <a:srgbClr val="000000"/>
                </a:solidFill>
              </a:rPr>
              <a:t>	</a:t>
            </a:r>
            <a:endParaRPr lang="en-US" sz="135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00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Office-Design</vt:lpstr>
      <vt:lpstr>2_Office-Design</vt:lpstr>
      <vt:lpstr>Projektabschluss</vt:lpstr>
      <vt:lpstr>Inhalt</vt:lpstr>
      <vt:lpstr>Use Cases </vt:lpstr>
      <vt:lpstr>Umgesetzte Anforderungen </vt:lpstr>
      <vt:lpstr>Bestandteile und  Komponenten der Lösung </vt:lpstr>
      <vt:lpstr>Schematische Skizze</vt:lpstr>
      <vt:lpstr>Geschäftslogik</vt:lpstr>
      <vt:lpstr>Frontend</vt:lpstr>
      <vt:lpstr>Rest Team – Verwendete Tools​</vt:lpstr>
      <vt:lpstr>Rest Team – Lessons Learned </vt:lpstr>
      <vt:lpstr>Datenbank</vt:lpstr>
      <vt:lpstr>Schnittstellen und Zielsysteme </vt:lpstr>
      <vt:lpstr>Lessons Learned und Fazit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Andorfer</dc:creator>
  <cp:revision>1</cp:revision>
  <dcterms:created xsi:type="dcterms:W3CDTF">2018-04-19T12:56:50Z</dcterms:created>
  <dcterms:modified xsi:type="dcterms:W3CDTF">2022-01-31T12:42:06Z</dcterms:modified>
</cp:coreProperties>
</file>