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0" r:id="rId1"/>
    <p:sldMasterId id="2147483659" r:id="rId2"/>
  </p:sldMasterIdLst>
  <p:notesMasterIdLst>
    <p:notesMasterId r:id="rId26"/>
  </p:notesMasterIdLst>
  <p:sldIdLst>
    <p:sldId id="265" r:id="rId3"/>
    <p:sldId id="277" r:id="rId4"/>
    <p:sldId id="272" r:id="rId5"/>
    <p:sldId id="281" r:id="rId6"/>
    <p:sldId id="278" r:id="rId7"/>
    <p:sldId id="266" r:id="rId8"/>
    <p:sldId id="276" r:id="rId9"/>
    <p:sldId id="271" r:id="rId10"/>
    <p:sldId id="279" r:id="rId11"/>
    <p:sldId id="280" r:id="rId12"/>
    <p:sldId id="269" r:id="rId13"/>
    <p:sldId id="282" r:id="rId14"/>
    <p:sldId id="284" r:id="rId15"/>
    <p:sldId id="285" r:id="rId16"/>
    <p:sldId id="286" r:id="rId17"/>
    <p:sldId id="287" r:id="rId18"/>
    <p:sldId id="288" r:id="rId19"/>
    <p:sldId id="268" r:id="rId20"/>
    <p:sldId id="273" r:id="rId21"/>
    <p:sldId id="270" r:id="rId22"/>
    <p:sldId id="274" r:id="rId23"/>
    <p:sldId id="283" r:id="rId24"/>
    <p:sldId id="263" r:id="rId25"/>
  </p:sldIdLst>
  <p:sldSz cx="9144000" cy="6858000" type="screen4x3"/>
  <p:notesSz cx="7102475" cy="10234613"/>
  <p:embeddedFontLst>
    <p:embeddedFont>
      <p:font typeface="Arial Black" panose="020B0A04020102020204" pitchFamily="34" charset="0"/>
      <p:regular r:id="rId27"/>
      <p:bold r:id="rId28"/>
    </p:embeddedFont>
    <p:embeddedFont>
      <p:font typeface="Consolas" panose="020B0609020204030204" pitchFamily="49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33" roundtripDataSignature="AMtx7mhe8mTLeR0+IH9T2WwOBbIMIVVB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BDD2A3-25B2-DE70-E33D-15463A8FFF51}" v="5" dt="2021-10-25T11:40:19.075"/>
    <p1510:client id="{12CC9FB8-EBEE-8931-EF92-E28B02FCD06C}" v="19" dt="2021-10-22T12:56:47.666"/>
    <p1510:client id="{274D2A14-CDDD-D838-CF73-580DC8506956}" v="4" dt="2021-10-24T19:18:34.216"/>
    <p1510:client id="{2C2DF9DC-E748-616B-221E-794D5AD965BE}" v="64" dt="2021-10-24T16:42:28.675"/>
    <p1510:client id="{52E58F3A-8188-DC81-919D-2B5BAC163C58}" v="150" dt="2021-10-25T08:37:55.291"/>
    <p1510:client id="{567FE87C-0330-74A0-5996-B713EAE5966D}" v="43" dt="2021-10-25T09:12:59.884"/>
    <p1510:client id="{6DE37E57-B4A7-9A77-5D06-91DDDDA574A9}" v="51" dt="2022-01-30T11:51:54.766"/>
    <p1510:client id="{78ADD99D-D635-52CE-2FB0-3E80CE201DCC}" v="1336" dt="2021-10-24T18:02:57.465"/>
    <p1510:client id="{84B81B9C-60E7-1CF0-9124-E71908FFE39E}" v="96" dt="2021-10-25T09:27:48.709"/>
    <p1510:client id="{99F86D97-C075-4DD5-EA05-5A5B50D3C848}" v="20" dt="2021-10-25T09:53:24.334"/>
    <p1510:client id="{EAE2A0AE-D500-4DD6-ACE6-51E8EC9975B2}" v="31" dt="2021-10-22T13:37:28.019"/>
  </p1510:revLst>
</p1510:revInfo>
</file>

<file path=ppt/tableStyles.xml><?xml version="1.0" encoding="utf-8"?>
<a:tblStyleLst xmlns:a="http://schemas.openxmlformats.org/drawingml/2006/main" def="{0CCD275E-DED0-4114-B154-A07A4E73AFDD}">
  <a:tblStyle styleId="{0CCD275E-DED0-4114-B154-A07A4E73AF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9" Type="http://schemas.microsoft.com/office/2015/10/relationships/revisionInfo" Target="revisionInfo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customschemas.google.com/relationships/presentationmetadata" Target="metadata"/><Relationship Id="rId38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6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2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stbenutzer" userId="S::urn:spo:anon#a011f0956da0b560ab5b933b0c80ff9045b5eb2f76e1991982f514929c471501::" providerId="AD" clId="Web-{52E58F3A-8188-DC81-919D-2B5BAC163C58}"/>
    <pc:docChg chg="addSld modSld">
      <pc:chgData name="Gastbenutzer" userId="S::urn:spo:anon#a011f0956da0b560ab5b933b0c80ff9045b5eb2f76e1991982f514929c471501::" providerId="AD" clId="Web-{52E58F3A-8188-DC81-919D-2B5BAC163C58}" dt="2021-10-25T08:37:52.729" v="140" actId="20577"/>
      <pc:docMkLst>
        <pc:docMk/>
      </pc:docMkLst>
      <pc:sldChg chg="addSp delSp modSp">
        <pc:chgData name="Gastbenutzer" userId="S::urn:spo:anon#a011f0956da0b560ab5b933b0c80ff9045b5eb2f76e1991982f514929c471501::" providerId="AD" clId="Web-{52E58F3A-8188-DC81-919D-2B5BAC163C58}" dt="2021-10-25T08:15:21.518" v="3" actId="1076"/>
        <pc:sldMkLst>
          <pc:docMk/>
          <pc:sldMk cId="3893594821" sldId="273"/>
        </pc:sldMkLst>
        <pc:picChg chg="add mod">
          <ac:chgData name="Gastbenutzer" userId="S::urn:spo:anon#a011f0956da0b560ab5b933b0c80ff9045b5eb2f76e1991982f514929c471501::" providerId="AD" clId="Web-{52E58F3A-8188-DC81-919D-2B5BAC163C58}" dt="2021-10-25T08:15:21.518" v="3" actId="1076"/>
          <ac:picMkLst>
            <pc:docMk/>
            <pc:sldMk cId="3893594821" sldId="273"/>
            <ac:picMk id="2" creationId="{E410F2C1-057F-49B3-B35F-D9CF1ACADFB9}"/>
          </ac:picMkLst>
        </pc:picChg>
        <pc:picChg chg="del">
          <ac:chgData name="Gastbenutzer" userId="S::urn:spo:anon#a011f0956da0b560ab5b933b0c80ff9045b5eb2f76e1991982f514929c471501::" providerId="AD" clId="Web-{52E58F3A-8188-DC81-919D-2B5BAC163C58}" dt="2021-10-25T08:15:07.252" v="0"/>
          <ac:picMkLst>
            <pc:docMk/>
            <pc:sldMk cId="3893594821" sldId="273"/>
            <ac:picMk id="1026" creationId="{BA378067-A260-47CE-A6AC-17EA48DEA39A}"/>
          </ac:picMkLst>
        </pc:picChg>
      </pc:sldChg>
      <pc:sldChg chg="addSp delSp modSp">
        <pc:chgData name="Gastbenutzer" userId="S::urn:spo:anon#a011f0956da0b560ab5b933b0c80ff9045b5eb2f76e1991982f514929c471501::" providerId="AD" clId="Web-{52E58F3A-8188-DC81-919D-2B5BAC163C58}" dt="2021-10-25T08:36:02.789" v="129" actId="20577"/>
        <pc:sldMkLst>
          <pc:docMk/>
          <pc:sldMk cId="714049739" sldId="274"/>
        </pc:sldMkLst>
        <pc:spChg chg="del">
          <ac:chgData name="Gastbenutzer" userId="S::urn:spo:anon#a011f0956da0b560ab5b933b0c80ff9045b5eb2f76e1991982f514929c471501::" providerId="AD" clId="Web-{52E58F3A-8188-DC81-919D-2B5BAC163C58}" dt="2021-10-25T08:17:38.380" v="52"/>
          <ac:spMkLst>
            <pc:docMk/>
            <pc:sldMk cId="714049739" sldId="274"/>
            <ac:spMk id="2" creationId="{3D4F2766-D415-4215-8955-F5D89A6CC07D}"/>
          </ac:spMkLst>
        </pc:spChg>
        <pc:spChg chg="del mod">
          <ac:chgData name="Gastbenutzer" userId="S::urn:spo:anon#a011f0956da0b560ab5b933b0c80ff9045b5eb2f76e1991982f514929c471501::" providerId="AD" clId="Web-{52E58F3A-8188-DC81-919D-2B5BAC163C58}" dt="2021-10-25T08:32:46.364" v="90"/>
          <ac:spMkLst>
            <pc:docMk/>
            <pc:sldMk cId="714049739" sldId="274"/>
            <ac:spMk id="4" creationId="{ED3AC32F-E88C-4C18-82C9-C2A39317004F}"/>
          </ac:spMkLst>
        </pc:spChg>
        <pc:spChg chg="mod">
          <ac:chgData name="Gastbenutzer" userId="S::urn:spo:anon#a011f0956da0b560ab5b933b0c80ff9045b5eb2f76e1991982f514929c471501::" providerId="AD" clId="Web-{52E58F3A-8188-DC81-919D-2B5BAC163C58}" dt="2021-10-25T08:34:48.366" v="119" actId="20577"/>
          <ac:spMkLst>
            <pc:docMk/>
            <pc:sldMk cId="714049739" sldId="274"/>
            <ac:spMk id="5" creationId="{382BE660-3A22-46D1-BB21-28378A32DD46}"/>
          </ac:spMkLst>
        </pc:spChg>
        <pc:spChg chg="add mod">
          <ac:chgData name="Gastbenutzer" userId="S::urn:spo:anon#a011f0956da0b560ab5b933b0c80ff9045b5eb2f76e1991982f514929c471501::" providerId="AD" clId="Web-{52E58F3A-8188-DC81-919D-2B5BAC163C58}" dt="2021-10-25T08:36:02.789" v="129" actId="20577"/>
          <ac:spMkLst>
            <pc:docMk/>
            <pc:sldMk cId="714049739" sldId="274"/>
            <ac:spMk id="7" creationId="{7C4D9119-FFD3-472B-80D6-36EB338E1180}"/>
          </ac:spMkLst>
        </pc:spChg>
        <pc:spChg chg="add mod">
          <ac:chgData name="Gastbenutzer" userId="S::urn:spo:anon#a011f0956da0b560ab5b933b0c80ff9045b5eb2f76e1991982f514929c471501::" providerId="AD" clId="Web-{52E58F3A-8188-DC81-919D-2B5BAC163C58}" dt="2021-10-25T08:35:25.179" v="124" actId="1076"/>
          <ac:spMkLst>
            <pc:docMk/>
            <pc:sldMk cId="714049739" sldId="274"/>
            <ac:spMk id="9" creationId="{36BAF557-FAEB-410F-9F4F-2D5CDC46F9FC}"/>
          </ac:spMkLst>
        </pc:spChg>
        <pc:spChg chg="add del mod">
          <ac:chgData name="Gastbenutzer" userId="S::urn:spo:anon#a011f0956da0b560ab5b933b0c80ff9045b5eb2f76e1991982f514929c471501::" providerId="AD" clId="Web-{52E58F3A-8188-DC81-919D-2B5BAC163C58}" dt="2021-10-25T08:33:55.506" v="101"/>
          <ac:spMkLst>
            <pc:docMk/>
            <pc:sldMk cId="714049739" sldId="274"/>
            <ac:spMk id="15" creationId="{0EE48D13-BFA6-4C3B-84DF-4FA653F4844E}"/>
          </ac:spMkLst>
        </pc:spChg>
        <pc:picChg chg="add del mod">
          <ac:chgData name="Gastbenutzer" userId="S::urn:spo:anon#a011f0956da0b560ab5b933b0c80ff9045b5eb2f76e1991982f514929c471501::" providerId="AD" clId="Web-{52E58F3A-8188-DC81-919D-2B5BAC163C58}" dt="2021-10-25T08:26:11.545" v="77"/>
          <ac:picMkLst>
            <pc:docMk/>
            <pc:sldMk cId="714049739" sldId="274"/>
            <ac:picMk id="10" creationId="{28C56D0B-A4C6-4B26-B4AE-D85121FFB559}"/>
          </ac:picMkLst>
        </pc:picChg>
        <pc:picChg chg="add mod">
          <ac:chgData name="Gastbenutzer" userId="S::urn:spo:anon#a011f0956da0b560ab5b933b0c80ff9045b5eb2f76e1991982f514929c471501::" providerId="AD" clId="Web-{52E58F3A-8188-DC81-919D-2B5BAC163C58}" dt="2021-10-25T08:34:50.929" v="120" actId="1076"/>
          <ac:picMkLst>
            <pc:docMk/>
            <pc:sldMk cId="714049739" sldId="274"/>
            <ac:picMk id="11" creationId="{FC7848C0-2A75-49B6-89EF-AFE30D4073C1}"/>
          </ac:picMkLst>
        </pc:picChg>
        <pc:picChg chg="add mod">
          <ac:chgData name="Gastbenutzer" userId="S::urn:spo:anon#a011f0956da0b560ab5b933b0c80ff9045b5eb2f76e1991982f514929c471501::" providerId="AD" clId="Web-{52E58F3A-8188-DC81-919D-2B5BAC163C58}" dt="2021-10-25T08:35:16.710" v="123" actId="14100"/>
          <ac:picMkLst>
            <pc:docMk/>
            <pc:sldMk cId="714049739" sldId="274"/>
            <ac:picMk id="12" creationId="{4F3C62B8-AE6F-4548-9E84-5B7E1B4C69A5}"/>
          </ac:picMkLst>
        </pc:picChg>
        <pc:picChg chg="add mod">
          <ac:chgData name="Gastbenutzer" userId="S::urn:spo:anon#a011f0956da0b560ab5b933b0c80ff9045b5eb2f76e1991982f514929c471501::" providerId="AD" clId="Web-{52E58F3A-8188-DC81-919D-2B5BAC163C58}" dt="2021-10-25T08:34:54.616" v="121" actId="1076"/>
          <ac:picMkLst>
            <pc:docMk/>
            <pc:sldMk cId="714049739" sldId="274"/>
            <ac:picMk id="13" creationId="{1608617E-C308-4EB8-A634-E1E444B1ACCA}"/>
          </ac:picMkLst>
        </pc:picChg>
      </pc:sldChg>
      <pc:sldChg chg="addSp delSp modSp new">
        <pc:chgData name="Gastbenutzer" userId="S::urn:spo:anon#a011f0956da0b560ab5b933b0c80ff9045b5eb2f76e1991982f514929c471501::" providerId="AD" clId="Web-{52E58F3A-8188-DC81-919D-2B5BAC163C58}" dt="2021-10-25T08:37:52.729" v="140" actId="20577"/>
        <pc:sldMkLst>
          <pc:docMk/>
          <pc:sldMk cId="3337529170" sldId="283"/>
        </pc:sldMkLst>
        <pc:spChg chg="mod">
          <ac:chgData name="Gastbenutzer" userId="S::urn:spo:anon#a011f0956da0b560ab5b933b0c80ff9045b5eb2f76e1991982f514929c471501::" providerId="AD" clId="Web-{52E58F3A-8188-DC81-919D-2B5BAC163C58}" dt="2021-10-25T08:35:35.367" v="126" actId="20577"/>
          <ac:spMkLst>
            <pc:docMk/>
            <pc:sldMk cId="3337529170" sldId="283"/>
            <ac:spMk id="2" creationId="{195C2C03-5249-4DBE-AF55-2F88C129A231}"/>
          </ac:spMkLst>
        </pc:spChg>
        <pc:spChg chg="del">
          <ac:chgData name="Gastbenutzer" userId="S::urn:spo:anon#a011f0956da0b560ab5b933b0c80ff9045b5eb2f76e1991982f514929c471501::" providerId="AD" clId="Web-{52E58F3A-8188-DC81-919D-2B5BAC163C58}" dt="2021-10-25T08:37:36.869" v="130"/>
          <ac:spMkLst>
            <pc:docMk/>
            <pc:sldMk cId="3337529170" sldId="283"/>
            <ac:spMk id="3" creationId="{E2D5677C-A06A-43F1-9775-ABEF0C36A0C0}"/>
          </ac:spMkLst>
        </pc:spChg>
        <pc:spChg chg="del">
          <ac:chgData name="Gastbenutzer" userId="S::urn:spo:anon#a011f0956da0b560ab5b933b0c80ff9045b5eb2f76e1991982f514929c471501::" providerId="AD" clId="Web-{52E58F3A-8188-DC81-919D-2B5BAC163C58}" dt="2021-10-25T08:32:55.130" v="92"/>
          <ac:spMkLst>
            <pc:docMk/>
            <pc:sldMk cId="3337529170" sldId="283"/>
            <ac:spMk id="4" creationId="{5458602B-22E7-4F98-A9E1-F835E8DEE5BC}"/>
          </ac:spMkLst>
        </pc:spChg>
        <pc:spChg chg="del">
          <ac:chgData name="Gastbenutzer" userId="S::urn:spo:anon#a011f0956da0b560ab5b933b0c80ff9045b5eb2f76e1991982f514929c471501::" providerId="AD" clId="Web-{52E58F3A-8188-DC81-919D-2B5BAC163C58}" dt="2021-10-25T08:33:07.693" v="95"/>
          <ac:spMkLst>
            <pc:docMk/>
            <pc:sldMk cId="3337529170" sldId="283"/>
            <ac:spMk id="5" creationId="{EABBA9AA-01CB-490B-9CC6-BAD0A7A8B170}"/>
          </ac:spMkLst>
        </pc:spChg>
        <pc:spChg chg="add mod">
          <ac:chgData name="Gastbenutzer" userId="S::urn:spo:anon#a011f0956da0b560ab5b933b0c80ff9045b5eb2f76e1991982f514929c471501::" providerId="AD" clId="Web-{52E58F3A-8188-DC81-919D-2B5BAC163C58}" dt="2021-10-25T08:37:52.729" v="140" actId="20577"/>
          <ac:spMkLst>
            <pc:docMk/>
            <pc:sldMk cId="3337529170" sldId="283"/>
            <ac:spMk id="7" creationId="{43999CAC-F14C-42FF-8F36-E10002BFBB88}"/>
          </ac:spMkLst>
        </pc:spChg>
        <pc:picChg chg="add mod ord modCrop">
          <ac:chgData name="Gastbenutzer" userId="S::urn:spo:anon#a011f0956da0b560ab5b933b0c80ff9045b5eb2f76e1991982f514929c471501::" providerId="AD" clId="Web-{52E58F3A-8188-DC81-919D-2B5BAC163C58}" dt="2021-10-25T08:37:43.479" v="133" actId="1076"/>
          <ac:picMkLst>
            <pc:docMk/>
            <pc:sldMk cId="3337529170" sldId="283"/>
            <ac:picMk id="8" creationId="{E47E1D15-EC42-4BF8-B717-21C435DAF22B}"/>
          </ac:picMkLst>
        </pc:picChg>
      </pc:sldChg>
    </pc:docChg>
  </pc:docChgLst>
  <pc:docChgLst>
    <pc:chgData name="Gastbenutzer" userId="S::urn:spo:anon#1f8039f1f8dbb5f71395a347f45db251e709a84d7efaef40b8d33e266ec25fb5::" providerId="AD" clId="Web-{274D2A14-CDDD-D838-CF73-580DC8506956}"/>
    <pc:docChg chg="modSld">
      <pc:chgData name="Gastbenutzer" userId="S::urn:spo:anon#1f8039f1f8dbb5f71395a347f45db251e709a84d7efaef40b8d33e266ec25fb5::" providerId="AD" clId="Web-{274D2A14-CDDD-D838-CF73-580DC8506956}" dt="2021-10-24T19:18:34.216" v="3"/>
      <pc:docMkLst>
        <pc:docMk/>
      </pc:docMkLst>
      <pc:sldChg chg="addSp delSp modSp">
        <pc:chgData name="Gastbenutzer" userId="S::urn:spo:anon#1f8039f1f8dbb5f71395a347f45db251e709a84d7efaef40b8d33e266ec25fb5::" providerId="AD" clId="Web-{274D2A14-CDDD-D838-CF73-580DC8506956}" dt="2021-10-24T19:18:21.950" v="1"/>
        <pc:sldMkLst>
          <pc:docMk/>
          <pc:sldMk cId="2975968288" sldId="269"/>
        </pc:sldMkLst>
        <pc:picChg chg="add del mod">
          <ac:chgData name="Gastbenutzer" userId="S::urn:spo:anon#1f8039f1f8dbb5f71395a347f45db251e709a84d7efaef40b8d33e266ec25fb5::" providerId="AD" clId="Web-{274D2A14-CDDD-D838-CF73-580DC8506956}" dt="2021-10-24T19:18:21.950" v="1"/>
          <ac:picMkLst>
            <pc:docMk/>
            <pc:sldMk cId="2975968288" sldId="269"/>
            <ac:picMk id="2" creationId="{C2A8EE4D-2050-4B60-AFE3-B503D2C79B72}"/>
          </ac:picMkLst>
        </pc:picChg>
      </pc:sldChg>
      <pc:sldChg chg="addSp delSp modSp">
        <pc:chgData name="Gastbenutzer" userId="S::urn:spo:anon#1f8039f1f8dbb5f71395a347f45db251e709a84d7efaef40b8d33e266ec25fb5::" providerId="AD" clId="Web-{274D2A14-CDDD-D838-CF73-580DC8506956}" dt="2021-10-24T19:18:34.216" v="3"/>
        <pc:sldMkLst>
          <pc:docMk/>
          <pc:sldMk cId="1773636496" sldId="282"/>
        </pc:sldMkLst>
        <pc:picChg chg="add del mod">
          <ac:chgData name="Gastbenutzer" userId="S::urn:spo:anon#1f8039f1f8dbb5f71395a347f45db251e709a84d7efaef40b8d33e266ec25fb5::" providerId="AD" clId="Web-{274D2A14-CDDD-D838-CF73-580DC8506956}" dt="2021-10-24T19:18:34.216" v="3"/>
          <ac:picMkLst>
            <pc:docMk/>
            <pc:sldMk cId="1773636496" sldId="282"/>
            <ac:picMk id="4" creationId="{8A26623B-BA71-4487-B94D-AE8E35C9AC94}"/>
          </ac:picMkLst>
        </pc:picChg>
      </pc:sldChg>
    </pc:docChg>
  </pc:docChgLst>
  <pc:docChgLst>
    <pc:chgData name="Gastbenutzer" userId="S::urn:spo:anon#1f8039f1f8dbb5f71395a347f45db251e709a84d7efaef40b8d33e266ec25fb5::" providerId="AD" clId="Web-{78ADD99D-D635-52CE-2FB0-3E80CE201DCC}"/>
    <pc:docChg chg="addSld delSld modSld sldOrd">
      <pc:chgData name="Gastbenutzer" userId="S::urn:spo:anon#1f8039f1f8dbb5f71395a347f45db251e709a84d7efaef40b8d33e266ec25fb5::" providerId="AD" clId="Web-{78ADD99D-D635-52CE-2FB0-3E80CE201DCC}" dt="2021-10-24T18:02:55.168" v="1238" actId="20577"/>
      <pc:docMkLst>
        <pc:docMk/>
      </pc:docMkLst>
      <pc:sldChg chg="modSp">
        <pc:chgData name="Gastbenutzer" userId="S::urn:spo:anon#1f8039f1f8dbb5f71395a347f45db251e709a84d7efaef40b8d33e266ec25fb5::" providerId="AD" clId="Web-{78ADD99D-D635-52CE-2FB0-3E80CE201DCC}" dt="2021-10-24T16:51:35.201" v="217" actId="1076"/>
        <pc:sldMkLst>
          <pc:docMk/>
          <pc:sldMk cId="4285587645" sldId="265"/>
        </pc:sldMkLst>
        <pc:spChg chg="mod">
          <ac:chgData name="Gastbenutzer" userId="S::urn:spo:anon#1f8039f1f8dbb5f71395a347f45db251e709a84d7efaef40b8d33e266ec25fb5::" providerId="AD" clId="Web-{78ADD99D-D635-52CE-2FB0-3E80CE201DCC}" dt="2021-10-24T16:45:52.971" v="73" actId="20577"/>
          <ac:spMkLst>
            <pc:docMk/>
            <pc:sldMk cId="4285587645" sldId="265"/>
            <ac:spMk id="2" creationId="{6CB8AB2F-D66B-43CD-9EF3-56F378024604}"/>
          </ac:spMkLst>
        </pc:spChg>
        <pc:spChg chg="mod">
          <ac:chgData name="Gastbenutzer" userId="S::urn:spo:anon#1f8039f1f8dbb5f71395a347f45db251e709a84d7efaef40b8d33e266ec25fb5::" providerId="AD" clId="Web-{78ADD99D-D635-52CE-2FB0-3E80CE201DCC}" dt="2021-10-24T16:45:49.502" v="71" actId="20577"/>
          <ac:spMkLst>
            <pc:docMk/>
            <pc:sldMk cId="4285587645" sldId="265"/>
            <ac:spMk id="3" creationId="{58D81309-1669-4CB4-816B-BCB2EA6AC193}"/>
          </ac:spMkLst>
        </pc:spChg>
        <pc:spChg chg="mod">
          <ac:chgData name="Gastbenutzer" userId="S::urn:spo:anon#1f8039f1f8dbb5f71395a347f45db251e709a84d7efaef40b8d33e266ec25fb5::" providerId="AD" clId="Web-{78ADD99D-D635-52CE-2FB0-3E80CE201DCC}" dt="2021-10-24T16:51:35.201" v="217" actId="1076"/>
          <ac:spMkLst>
            <pc:docMk/>
            <pc:sldMk cId="4285587645" sldId="265"/>
            <ac:spMk id="5" creationId="{2C08DA79-9D0F-4A96-959A-7379B6DCC141}"/>
          </ac:spMkLst>
        </pc:spChg>
      </pc:sldChg>
      <pc:sldChg chg="delSp modSp">
        <pc:chgData name="Gastbenutzer" userId="S::urn:spo:anon#1f8039f1f8dbb5f71395a347f45db251e709a84d7efaef40b8d33e266ec25fb5::" providerId="AD" clId="Web-{78ADD99D-D635-52CE-2FB0-3E80CE201DCC}" dt="2021-10-24T16:53:38.298" v="242"/>
        <pc:sldMkLst>
          <pc:docMk/>
          <pc:sldMk cId="3374601395" sldId="266"/>
        </pc:sldMkLst>
        <pc:spChg chg="mod">
          <ac:chgData name="Gastbenutzer" userId="S::urn:spo:anon#1f8039f1f8dbb5f71395a347f45db251e709a84d7efaef40b8d33e266ec25fb5::" providerId="AD" clId="Web-{78ADD99D-D635-52CE-2FB0-3E80CE201DCC}" dt="2021-10-24T16:53:38.298" v="242"/>
          <ac:spMkLst>
            <pc:docMk/>
            <pc:sldMk cId="3374601395" sldId="266"/>
            <ac:spMk id="2" creationId="{28D6B96A-25E6-4A3F-99F2-5CFACF785E07}"/>
          </ac:spMkLst>
        </pc:spChg>
        <pc:spChg chg="del">
          <ac:chgData name="Gastbenutzer" userId="S::urn:spo:anon#1f8039f1f8dbb5f71395a347f45db251e709a84d7efaef40b8d33e266ec25fb5::" providerId="AD" clId="Web-{78ADD99D-D635-52CE-2FB0-3E80CE201DCC}" dt="2021-10-24T16:50:21.652" v="158"/>
          <ac:spMkLst>
            <pc:docMk/>
            <pc:sldMk cId="3374601395" sldId="266"/>
            <ac:spMk id="15" creationId="{5F012884-1693-4806-8EE7-4E2FF67DEE23}"/>
          </ac:spMkLst>
        </pc:spChg>
      </pc:sldChg>
      <pc:sldChg chg="addSp delSp modSp">
        <pc:chgData name="Gastbenutzer" userId="S::urn:spo:anon#1f8039f1f8dbb5f71395a347f45db251e709a84d7efaef40b8d33e266ec25fb5::" providerId="AD" clId="Web-{78ADD99D-D635-52CE-2FB0-3E80CE201DCC}" dt="2021-10-24T17:48:04.224" v="848" actId="20577"/>
        <pc:sldMkLst>
          <pc:docMk/>
          <pc:sldMk cId="4045494116" sldId="268"/>
        </pc:sldMkLst>
        <pc:spChg chg="del">
          <ac:chgData name="Gastbenutzer" userId="S::urn:spo:anon#1f8039f1f8dbb5f71395a347f45db251e709a84d7efaef40b8d33e266ec25fb5::" providerId="AD" clId="Web-{78ADD99D-D635-52CE-2FB0-3E80CE201DCC}" dt="2021-10-24T17:47:50.036" v="842"/>
          <ac:spMkLst>
            <pc:docMk/>
            <pc:sldMk cId="4045494116" sldId="268"/>
            <ac:spMk id="2" creationId="{28D6B96A-25E6-4A3F-99F2-5CFACF785E07}"/>
          </ac:spMkLst>
        </pc:spChg>
        <pc:spChg chg="add del mod">
          <ac:chgData name="Gastbenutzer" userId="S::urn:spo:anon#1f8039f1f8dbb5f71395a347f45db251e709a84d7efaef40b8d33e266ec25fb5::" providerId="AD" clId="Web-{78ADD99D-D635-52CE-2FB0-3E80CE201DCC}" dt="2021-10-24T17:47:57.661" v="843"/>
          <ac:spMkLst>
            <pc:docMk/>
            <pc:sldMk cId="4045494116" sldId="268"/>
            <ac:spMk id="4" creationId="{B283A5AE-3936-4487-BDB2-C5C634EE543E}"/>
          </ac:spMkLst>
        </pc:spChg>
        <pc:spChg chg="add mod">
          <ac:chgData name="Gastbenutzer" userId="S::urn:spo:anon#1f8039f1f8dbb5f71395a347f45db251e709a84d7efaef40b8d33e266ec25fb5::" providerId="AD" clId="Web-{78ADD99D-D635-52CE-2FB0-3E80CE201DCC}" dt="2021-10-24T17:48:04.224" v="848" actId="20577"/>
          <ac:spMkLst>
            <pc:docMk/>
            <pc:sldMk cId="4045494116" sldId="268"/>
            <ac:spMk id="6" creationId="{E34D6F0E-AFA5-4098-9BBE-CE3378829969}"/>
          </ac:spMkLst>
        </pc:spChg>
      </pc:sldChg>
      <pc:sldChg chg="addSp delSp modSp">
        <pc:chgData name="Gastbenutzer" userId="S::urn:spo:anon#1f8039f1f8dbb5f71395a347f45db251e709a84d7efaef40b8d33e266ec25fb5::" providerId="AD" clId="Web-{78ADD99D-D635-52CE-2FB0-3E80CE201DCC}" dt="2021-10-24T17:47:46.161" v="841" actId="20577"/>
        <pc:sldMkLst>
          <pc:docMk/>
          <pc:sldMk cId="2975968288" sldId="269"/>
        </pc:sldMkLst>
        <pc:spChg chg="del">
          <ac:chgData name="Gastbenutzer" userId="S::urn:spo:anon#1f8039f1f8dbb5f71395a347f45db251e709a84d7efaef40b8d33e266ec25fb5::" providerId="AD" clId="Web-{78ADD99D-D635-52CE-2FB0-3E80CE201DCC}" dt="2021-10-24T17:47:23.066" v="820"/>
          <ac:spMkLst>
            <pc:docMk/>
            <pc:sldMk cId="2975968288" sldId="269"/>
            <ac:spMk id="2" creationId="{28D6B96A-25E6-4A3F-99F2-5CFACF785E07}"/>
          </ac:spMkLst>
        </pc:spChg>
        <pc:spChg chg="add del mod">
          <ac:chgData name="Gastbenutzer" userId="S::urn:spo:anon#1f8039f1f8dbb5f71395a347f45db251e709a84d7efaef40b8d33e266ec25fb5::" providerId="AD" clId="Web-{78ADD99D-D635-52CE-2FB0-3E80CE201DCC}" dt="2021-10-24T17:47:33.957" v="829"/>
          <ac:spMkLst>
            <pc:docMk/>
            <pc:sldMk cId="2975968288" sldId="269"/>
            <ac:spMk id="4" creationId="{ACA3AC7A-804E-4576-9344-C87770E13D04}"/>
          </ac:spMkLst>
        </pc:spChg>
        <pc:spChg chg="add del mod">
          <ac:chgData name="Gastbenutzer" userId="S::urn:spo:anon#1f8039f1f8dbb5f71395a347f45db251e709a84d7efaef40b8d33e266ec25fb5::" providerId="AD" clId="Web-{78ADD99D-D635-52CE-2FB0-3E80CE201DCC}" dt="2021-10-24T17:47:33.004" v="828"/>
          <ac:spMkLst>
            <pc:docMk/>
            <pc:sldMk cId="2975968288" sldId="269"/>
            <ac:spMk id="6" creationId="{E5159662-14DA-43CC-BAFA-7189E046D377}"/>
          </ac:spMkLst>
        </pc:spChg>
        <pc:spChg chg="add mod">
          <ac:chgData name="Gastbenutzer" userId="S::urn:spo:anon#1f8039f1f8dbb5f71395a347f45db251e709a84d7efaef40b8d33e266ec25fb5::" providerId="AD" clId="Web-{78ADD99D-D635-52CE-2FB0-3E80CE201DCC}" dt="2021-10-24T17:47:46.161" v="841" actId="20577"/>
          <ac:spMkLst>
            <pc:docMk/>
            <pc:sldMk cId="2975968288" sldId="269"/>
            <ac:spMk id="9" creationId="{12018E32-A51E-4160-9405-05EAA4CAD214}"/>
          </ac:spMkLst>
        </pc:spChg>
      </pc:sldChg>
      <pc:sldChg chg="addSp delSp modSp ord">
        <pc:chgData name="Gastbenutzer" userId="S::urn:spo:anon#1f8039f1f8dbb5f71395a347f45db251e709a84d7efaef40b8d33e266ec25fb5::" providerId="AD" clId="Web-{78ADD99D-D635-52CE-2FB0-3E80CE201DCC}" dt="2021-10-24T17:50:01.789" v="849"/>
        <pc:sldMkLst>
          <pc:docMk/>
          <pc:sldMk cId="2000049403" sldId="271"/>
        </pc:sldMkLst>
        <pc:spChg chg="mod">
          <ac:chgData name="Gastbenutzer" userId="S::urn:spo:anon#1f8039f1f8dbb5f71395a347f45db251e709a84d7efaef40b8d33e266ec25fb5::" providerId="AD" clId="Web-{78ADD99D-D635-52CE-2FB0-3E80CE201DCC}" dt="2021-10-24T16:53:41.907" v="243" actId="20577"/>
          <ac:spMkLst>
            <pc:docMk/>
            <pc:sldMk cId="2000049403" sldId="271"/>
            <ac:spMk id="2" creationId="{A3C48ADA-E6F6-4DF8-8FC4-BBBE69267040}"/>
          </ac:spMkLst>
        </pc:spChg>
        <pc:spChg chg="del">
          <ac:chgData name="Gastbenutzer" userId="S::urn:spo:anon#1f8039f1f8dbb5f71395a347f45db251e709a84d7efaef40b8d33e266ec25fb5::" providerId="AD" clId="Web-{78ADD99D-D635-52CE-2FB0-3E80CE201DCC}" dt="2021-10-24T16:44:44.485" v="33"/>
          <ac:spMkLst>
            <pc:docMk/>
            <pc:sldMk cId="2000049403" sldId="271"/>
            <ac:spMk id="3" creationId="{7BA1255E-09A2-455D-B25F-92BB564689DA}"/>
          </ac:spMkLst>
        </pc:spChg>
        <pc:spChg chg="del">
          <ac:chgData name="Gastbenutzer" userId="S::urn:spo:anon#1f8039f1f8dbb5f71395a347f45db251e709a84d7efaef40b8d33e266ec25fb5::" providerId="AD" clId="Web-{78ADD99D-D635-52CE-2FB0-3E80CE201DCC}" dt="2021-10-24T16:44:26.859" v="29"/>
          <ac:spMkLst>
            <pc:docMk/>
            <pc:sldMk cId="2000049403" sldId="271"/>
            <ac:spMk id="17" creationId="{A1536D32-B418-491F-B1FC-87C9F8DBFBD3}"/>
          </ac:spMkLst>
        </pc:spChg>
        <pc:picChg chg="add mod">
          <ac:chgData name="Gastbenutzer" userId="S::urn:spo:anon#1f8039f1f8dbb5f71395a347f45db251e709a84d7efaef40b8d33e266ec25fb5::" providerId="AD" clId="Web-{78ADD99D-D635-52CE-2FB0-3E80CE201DCC}" dt="2021-10-24T16:49:34.339" v="115" actId="1076"/>
          <ac:picMkLst>
            <pc:docMk/>
            <pc:sldMk cId="2000049403" sldId="271"/>
            <ac:picMk id="4" creationId="{811CE943-C0A6-4C52-A73B-1BC3B7E4FD01}"/>
          </ac:picMkLst>
        </pc:picChg>
      </pc:sldChg>
      <pc:sldChg chg="delSp modSp ord">
        <pc:chgData name="Gastbenutzer" userId="S::urn:spo:anon#1f8039f1f8dbb5f71395a347f45db251e709a84d7efaef40b8d33e266ec25fb5::" providerId="AD" clId="Web-{78ADD99D-D635-52CE-2FB0-3E80CE201DCC}" dt="2021-10-24T16:53:32.204" v="241" actId="20577"/>
        <pc:sldMkLst>
          <pc:docMk/>
          <pc:sldMk cId="2566289987" sldId="272"/>
        </pc:sldMkLst>
        <pc:spChg chg="mod">
          <ac:chgData name="Gastbenutzer" userId="S::urn:spo:anon#1f8039f1f8dbb5f71395a347f45db251e709a84d7efaef40b8d33e266ec25fb5::" providerId="AD" clId="Web-{78ADD99D-D635-52CE-2FB0-3E80CE201DCC}" dt="2021-10-24T16:53:32.204" v="241" actId="20577"/>
          <ac:spMkLst>
            <pc:docMk/>
            <pc:sldMk cId="2566289987" sldId="272"/>
            <ac:spMk id="2" creationId="{A3C48ADA-E6F6-4DF8-8FC4-BBBE69267040}"/>
          </ac:spMkLst>
        </pc:spChg>
        <pc:spChg chg="mod">
          <ac:chgData name="Gastbenutzer" userId="S::urn:spo:anon#1f8039f1f8dbb5f71395a347f45db251e709a84d7efaef40b8d33e266ec25fb5::" providerId="AD" clId="Web-{78ADD99D-D635-52CE-2FB0-3E80CE201DCC}" dt="2021-10-24T16:48:07.271" v="100" actId="20577"/>
          <ac:spMkLst>
            <pc:docMk/>
            <pc:sldMk cId="2566289987" sldId="272"/>
            <ac:spMk id="3" creationId="{7BA1255E-09A2-455D-B25F-92BB564689DA}"/>
          </ac:spMkLst>
        </pc:spChg>
        <pc:spChg chg="del">
          <ac:chgData name="Gastbenutzer" userId="S::urn:spo:anon#1f8039f1f8dbb5f71395a347f45db251e709a84d7efaef40b8d33e266ec25fb5::" providerId="AD" clId="Web-{78ADD99D-D635-52CE-2FB0-3E80CE201DCC}" dt="2021-10-24T16:48:20.021" v="101"/>
          <ac:spMkLst>
            <pc:docMk/>
            <pc:sldMk cId="2566289987" sldId="272"/>
            <ac:spMk id="4" creationId="{F5669DD1-8F8A-4380-8A1A-5A489D7FEDA3}"/>
          </ac:spMkLst>
        </pc:spChg>
      </pc:sldChg>
      <pc:sldChg chg="delSp">
        <pc:chgData name="Gastbenutzer" userId="S::urn:spo:anon#1f8039f1f8dbb5f71395a347f45db251e709a84d7efaef40b8d33e266ec25fb5::" providerId="AD" clId="Web-{78ADD99D-D635-52CE-2FB0-3E80CE201DCC}" dt="2021-10-24T16:48:42.397" v="106"/>
        <pc:sldMkLst>
          <pc:docMk/>
          <pc:sldMk cId="3893594821" sldId="273"/>
        </pc:sldMkLst>
        <pc:spChg chg="del">
          <ac:chgData name="Gastbenutzer" userId="S::urn:spo:anon#1f8039f1f8dbb5f71395a347f45db251e709a84d7efaef40b8d33e266ec25fb5::" providerId="AD" clId="Web-{78ADD99D-D635-52CE-2FB0-3E80CE201DCC}" dt="2021-10-24T16:48:39.647" v="105"/>
          <ac:spMkLst>
            <pc:docMk/>
            <pc:sldMk cId="3893594821" sldId="273"/>
            <ac:spMk id="10" creationId="{255F9C5F-36FC-474F-A409-FD4780F157B6}"/>
          </ac:spMkLst>
        </pc:spChg>
        <pc:spChg chg="del">
          <ac:chgData name="Gastbenutzer" userId="S::urn:spo:anon#1f8039f1f8dbb5f71395a347f45db251e709a84d7efaef40b8d33e266ec25fb5::" providerId="AD" clId="Web-{78ADD99D-D635-52CE-2FB0-3E80CE201DCC}" dt="2021-10-24T16:48:42.397" v="106"/>
          <ac:spMkLst>
            <pc:docMk/>
            <pc:sldMk cId="3893594821" sldId="273"/>
            <ac:spMk id="11" creationId="{FD789759-A648-4D7D-9A7E-6075B77CA75E}"/>
          </ac:spMkLst>
        </pc:spChg>
        <pc:spChg chg="del">
          <ac:chgData name="Gastbenutzer" userId="S::urn:spo:anon#1f8039f1f8dbb5f71395a347f45db251e709a84d7efaef40b8d33e266ec25fb5::" providerId="AD" clId="Web-{78ADD99D-D635-52CE-2FB0-3E80CE201DCC}" dt="2021-10-24T16:48:31.631" v="103"/>
          <ac:spMkLst>
            <pc:docMk/>
            <pc:sldMk cId="3893594821" sldId="273"/>
            <ac:spMk id="12" creationId="{FA401165-0ECC-4DD5-985D-524380CF9A4E}"/>
          </ac:spMkLst>
        </pc:spChg>
        <pc:spChg chg="del">
          <ac:chgData name="Gastbenutzer" userId="S::urn:spo:anon#1f8039f1f8dbb5f71395a347f45db251e709a84d7efaef40b8d33e266ec25fb5::" providerId="AD" clId="Web-{78ADD99D-D635-52CE-2FB0-3E80CE201DCC}" dt="2021-10-24T16:48:36.459" v="104"/>
          <ac:spMkLst>
            <pc:docMk/>
            <pc:sldMk cId="3893594821" sldId="273"/>
            <ac:spMk id="13" creationId="{A445CAEE-C2A4-41E9-B0B1-0D03EED3D5C2}"/>
          </ac:spMkLst>
        </pc:spChg>
      </pc:sldChg>
      <pc:sldChg chg="delSp">
        <pc:chgData name="Gastbenutzer" userId="S::urn:spo:anon#1f8039f1f8dbb5f71395a347f45db251e709a84d7efaef40b8d33e266ec25fb5::" providerId="AD" clId="Web-{78ADD99D-D635-52CE-2FB0-3E80CE201DCC}" dt="2021-10-24T16:48:26.006" v="102"/>
        <pc:sldMkLst>
          <pc:docMk/>
          <pc:sldMk cId="714049739" sldId="274"/>
        </pc:sldMkLst>
        <pc:spChg chg="del">
          <ac:chgData name="Gastbenutzer" userId="S::urn:spo:anon#1f8039f1f8dbb5f71395a347f45db251e709a84d7efaef40b8d33e266ec25fb5::" providerId="AD" clId="Web-{78ADD99D-D635-52CE-2FB0-3E80CE201DCC}" dt="2021-10-24T16:48:26.006" v="102"/>
          <ac:spMkLst>
            <pc:docMk/>
            <pc:sldMk cId="714049739" sldId="274"/>
            <ac:spMk id="3" creationId="{6AD45861-CADD-4C7C-892D-EAE1710FF21D}"/>
          </ac:spMkLst>
        </pc:spChg>
      </pc:sldChg>
      <pc:sldChg chg="add del replId">
        <pc:chgData name="Gastbenutzer" userId="S::urn:spo:anon#1f8039f1f8dbb5f71395a347f45db251e709a84d7efaef40b8d33e266ec25fb5::" providerId="AD" clId="Web-{78ADD99D-D635-52CE-2FB0-3E80CE201DCC}" dt="2021-10-24T16:46:36.253" v="76"/>
        <pc:sldMkLst>
          <pc:docMk/>
          <pc:sldMk cId="1492870648" sldId="275"/>
        </pc:sldMkLst>
      </pc:sldChg>
      <pc:sldChg chg="delSp modSp add del replId">
        <pc:chgData name="Gastbenutzer" userId="S::urn:spo:anon#1f8039f1f8dbb5f71395a347f45db251e709a84d7efaef40b8d33e266ec25fb5::" providerId="AD" clId="Web-{78ADD99D-D635-52CE-2FB0-3E80CE201DCC}" dt="2021-10-24T17:52:58.559" v="899"/>
        <pc:sldMkLst>
          <pc:docMk/>
          <pc:sldMk cId="3142993400" sldId="275"/>
        </pc:sldMkLst>
        <pc:spChg chg="mod">
          <ac:chgData name="Gastbenutzer" userId="S::urn:spo:anon#1f8039f1f8dbb5f71395a347f45db251e709a84d7efaef40b8d33e266ec25fb5::" providerId="AD" clId="Web-{78ADD99D-D635-52CE-2FB0-3E80CE201DCC}" dt="2021-10-24T17:52:48.543" v="897" actId="20577"/>
          <ac:spMkLst>
            <pc:docMk/>
            <pc:sldMk cId="3142993400" sldId="275"/>
            <ac:spMk id="2" creationId="{A3C48ADA-E6F6-4DF8-8FC4-BBBE69267040}"/>
          </ac:spMkLst>
        </pc:spChg>
        <pc:spChg chg="del">
          <ac:chgData name="Gastbenutzer" userId="S::urn:spo:anon#1f8039f1f8dbb5f71395a347f45db251e709a84d7efaef40b8d33e266ec25fb5::" providerId="AD" clId="Web-{78ADD99D-D635-52CE-2FB0-3E80CE201DCC}" dt="2021-10-24T16:48:59.600" v="107"/>
          <ac:spMkLst>
            <pc:docMk/>
            <pc:sldMk cId="3142993400" sldId="275"/>
            <ac:spMk id="4" creationId="{F5669DD1-8F8A-4380-8A1A-5A489D7FEDA3}"/>
          </ac:spMkLst>
        </pc:spChg>
      </pc:sldChg>
      <pc:sldChg chg="addSp delSp modSp add replId">
        <pc:chgData name="Gastbenutzer" userId="S::urn:spo:anon#1f8039f1f8dbb5f71395a347f45db251e709a84d7efaef40b8d33e266ec25fb5::" providerId="AD" clId="Web-{78ADD99D-D635-52CE-2FB0-3E80CE201DCC}" dt="2021-10-24T17:56:16.080" v="1065"/>
        <pc:sldMkLst>
          <pc:docMk/>
          <pc:sldMk cId="2656903956" sldId="276"/>
        </pc:sldMkLst>
        <pc:spChg chg="mod">
          <ac:chgData name="Gastbenutzer" userId="S::urn:spo:anon#1f8039f1f8dbb5f71395a347f45db251e709a84d7efaef40b8d33e266ec25fb5::" providerId="AD" clId="Web-{78ADD99D-D635-52CE-2FB0-3E80CE201DCC}" dt="2021-10-24T17:47:14.785" v="819" actId="20577"/>
          <ac:spMkLst>
            <pc:docMk/>
            <pc:sldMk cId="2656903956" sldId="276"/>
            <ac:spMk id="2" creationId="{28D6B96A-25E6-4A3F-99F2-5CFACF785E07}"/>
          </ac:spMkLst>
        </pc:spChg>
        <pc:spChg chg="add del mod ord">
          <ac:chgData name="Gastbenutzer" userId="S::urn:spo:anon#1f8039f1f8dbb5f71395a347f45db251e709a84d7efaef40b8d33e266ec25fb5::" providerId="AD" clId="Web-{78ADD99D-D635-52CE-2FB0-3E80CE201DCC}" dt="2021-10-24T17:56:15.158" v="1064"/>
          <ac:spMkLst>
            <pc:docMk/>
            <pc:sldMk cId="2656903956" sldId="276"/>
            <ac:spMk id="3" creationId="{C42591C4-19DF-431D-8E1C-6E09D96CDABA}"/>
          </ac:spMkLst>
        </pc:spChg>
        <pc:spChg chg="add del">
          <ac:chgData name="Gastbenutzer" userId="S::urn:spo:anon#1f8039f1f8dbb5f71395a347f45db251e709a84d7efaef40b8d33e266ec25fb5::" providerId="AD" clId="Web-{78ADD99D-D635-52CE-2FB0-3E80CE201DCC}" dt="2021-10-24T17:56:16.080" v="1065"/>
          <ac:spMkLst>
            <pc:docMk/>
            <pc:sldMk cId="2656903956" sldId="276"/>
            <ac:spMk id="15" creationId="{5F012884-1693-4806-8EE7-4E2FF67DEE23}"/>
          </ac:spMkLst>
        </pc:spChg>
      </pc:sldChg>
      <pc:sldChg chg="modSp add ord replId">
        <pc:chgData name="Gastbenutzer" userId="S::urn:spo:anon#1f8039f1f8dbb5f71395a347f45db251e709a84d7efaef40b8d33e266ec25fb5::" providerId="AD" clId="Web-{78ADD99D-D635-52CE-2FB0-3E80CE201DCC}" dt="2021-10-24T17:59:42.507" v="1177" actId="20577"/>
        <pc:sldMkLst>
          <pc:docMk/>
          <pc:sldMk cId="2273307630" sldId="277"/>
        </pc:sldMkLst>
        <pc:spChg chg="mod">
          <ac:chgData name="Gastbenutzer" userId="S::urn:spo:anon#1f8039f1f8dbb5f71395a347f45db251e709a84d7efaef40b8d33e266ec25fb5::" providerId="AD" clId="Web-{78ADD99D-D635-52CE-2FB0-3E80CE201DCC}" dt="2021-10-24T16:53:28.954" v="240"/>
          <ac:spMkLst>
            <pc:docMk/>
            <pc:sldMk cId="2273307630" sldId="277"/>
            <ac:spMk id="2" creationId="{A3C48ADA-E6F6-4DF8-8FC4-BBBE69267040}"/>
          </ac:spMkLst>
        </pc:spChg>
        <pc:spChg chg="mod">
          <ac:chgData name="Gastbenutzer" userId="S::urn:spo:anon#1f8039f1f8dbb5f71395a347f45db251e709a84d7efaef40b8d33e266ec25fb5::" providerId="AD" clId="Web-{78ADD99D-D635-52CE-2FB0-3E80CE201DCC}" dt="2021-10-24T17:59:42.507" v="1177" actId="20577"/>
          <ac:spMkLst>
            <pc:docMk/>
            <pc:sldMk cId="2273307630" sldId="277"/>
            <ac:spMk id="3" creationId="{7BA1255E-09A2-455D-B25F-92BB564689DA}"/>
          </ac:spMkLst>
        </pc:spChg>
      </pc:sldChg>
      <pc:sldChg chg="addSp delSp modSp add ord replId">
        <pc:chgData name="Gastbenutzer" userId="S::urn:spo:anon#1f8039f1f8dbb5f71395a347f45db251e709a84d7efaef40b8d33e266ec25fb5::" providerId="AD" clId="Web-{78ADD99D-D635-52CE-2FB0-3E80CE201DCC}" dt="2021-10-24T17:59:12.225" v="1169"/>
        <pc:sldMkLst>
          <pc:docMk/>
          <pc:sldMk cId="1328968749" sldId="278"/>
        </pc:sldMkLst>
        <pc:spChg chg="mod">
          <ac:chgData name="Gastbenutzer" userId="S::urn:spo:anon#1f8039f1f8dbb5f71395a347f45db251e709a84d7efaef40b8d33e266ec25fb5::" providerId="AD" clId="Web-{78ADD99D-D635-52CE-2FB0-3E80CE201DCC}" dt="2021-10-24T16:54:56.816" v="253" actId="20577"/>
          <ac:spMkLst>
            <pc:docMk/>
            <pc:sldMk cId="1328968749" sldId="278"/>
            <ac:spMk id="2" creationId="{A3C48ADA-E6F6-4DF8-8FC4-BBBE69267040}"/>
          </ac:spMkLst>
        </pc:spChg>
        <pc:spChg chg="mod">
          <ac:chgData name="Gastbenutzer" userId="S::urn:spo:anon#1f8039f1f8dbb5f71395a347f45db251e709a84d7efaef40b8d33e266ec25fb5::" providerId="AD" clId="Web-{78ADD99D-D635-52CE-2FB0-3E80CE201DCC}" dt="2021-10-24T17:43:07.857" v="756" actId="20577"/>
          <ac:spMkLst>
            <pc:docMk/>
            <pc:sldMk cId="1328968749" sldId="278"/>
            <ac:spMk id="3" creationId="{7BA1255E-09A2-455D-B25F-92BB564689DA}"/>
          </ac:spMkLst>
        </pc:spChg>
        <pc:spChg chg="add del">
          <ac:chgData name="Gastbenutzer" userId="S::urn:spo:anon#1f8039f1f8dbb5f71395a347f45db251e709a84d7efaef40b8d33e266ec25fb5::" providerId="AD" clId="Web-{78ADD99D-D635-52CE-2FB0-3E80CE201DCC}" dt="2021-10-24T16:57:20.600" v="350"/>
          <ac:spMkLst>
            <pc:docMk/>
            <pc:sldMk cId="1328968749" sldId="278"/>
            <ac:spMk id="4" creationId="{159D2B2E-B0D6-4561-863D-761F160F8922}"/>
          </ac:spMkLst>
        </pc:spChg>
        <pc:spChg chg="add del mod">
          <ac:chgData name="Gastbenutzer" userId="S::urn:spo:anon#1f8039f1f8dbb5f71395a347f45db251e709a84d7efaef40b8d33e266ec25fb5::" providerId="AD" clId="Web-{78ADD99D-D635-52CE-2FB0-3E80CE201DCC}" dt="2021-10-24T17:11:17.809" v="354"/>
          <ac:spMkLst>
            <pc:docMk/>
            <pc:sldMk cId="1328968749" sldId="278"/>
            <ac:spMk id="6" creationId="{67E86245-CFE1-4939-8255-89114636BC00}"/>
          </ac:spMkLst>
        </pc:spChg>
        <pc:spChg chg="add del mod">
          <ac:chgData name="Gastbenutzer" userId="S::urn:spo:anon#1f8039f1f8dbb5f71395a347f45db251e709a84d7efaef40b8d33e266ec25fb5::" providerId="AD" clId="Web-{78ADD99D-D635-52CE-2FB0-3E80CE201DCC}" dt="2021-10-24T17:17:32.725" v="358"/>
          <ac:spMkLst>
            <pc:docMk/>
            <pc:sldMk cId="1328968749" sldId="278"/>
            <ac:spMk id="7" creationId="{A56F3A9E-BBFA-4F50-9237-62BEC8552F66}"/>
          </ac:spMkLst>
        </pc:spChg>
        <pc:spChg chg="add mod">
          <ac:chgData name="Gastbenutzer" userId="S::urn:spo:anon#1f8039f1f8dbb5f71395a347f45db251e709a84d7efaef40b8d33e266ec25fb5::" providerId="AD" clId="Web-{78ADD99D-D635-52CE-2FB0-3E80CE201DCC}" dt="2021-10-24T17:35:19.236" v="713" actId="1076"/>
          <ac:spMkLst>
            <pc:docMk/>
            <pc:sldMk cId="1328968749" sldId="278"/>
            <ac:spMk id="9" creationId="{52D13A80-28B5-4F2A-8791-CC62A2A02879}"/>
          </ac:spMkLst>
        </pc:spChg>
        <pc:spChg chg="add del mod">
          <ac:chgData name="Gastbenutzer" userId="S::urn:spo:anon#1f8039f1f8dbb5f71395a347f45db251e709a84d7efaef40b8d33e266ec25fb5::" providerId="AD" clId="Web-{78ADD99D-D635-52CE-2FB0-3E80CE201DCC}" dt="2021-10-24T17:19:31.962" v="378"/>
          <ac:spMkLst>
            <pc:docMk/>
            <pc:sldMk cId="1328968749" sldId="278"/>
            <ac:spMk id="10" creationId="{8AE8BF1F-796B-4923-B023-B609F52F3CE5}"/>
          </ac:spMkLst>
        </pc:spChg>
        <pc:spChg chg="add del mod">
          <ac:chgData name="Gastbenutzer" userId="S::urn:spo:anon#1f8039f1f8dbb5f71395a347f45db251e709a84d7efaef40b8d33e266ec25fb5::" providerId="AD" clId="Web-{78ADD99D-D635-52CE-2FB0-3E80CE201DCC}" dt="2021-10-24T17:27:15.552" v="606"/>
          <ac:spMkLst>
            <pc:docMk/>
            <pc:sldMk cId="1328968749" sldId="278"/>
            <ac:spMk id="11" creationId="{ED7BD086-0D0E-4146-AD86-C56AFDFCC112}"/>
          </ac:spMkLst>
        </pc:spChg>
        <pc:spChg chg="add mod">
          <ac:chgData name="Gastbenutzer" userId="S::urn:spo:anon#1f8039f1f8dbb5f71395a347f45db251e709a84d7efaef40b8d33e266ec25fb5::" providerId="AD" clId="Web-{78ADD99D-D635-52CE-2FB0-3E80CE201DCC}" dt="2021-10-24T17:22:35.498" v="446" actId="1076"/>
          <ac:spMkLst>
            <pc:docMk/>
            <pc:sldMk cId="1328968749" sldId="278"/>
            <ac:spMk id="12" creationId="{643520D1-50DC-408B-9DA4-7076BD20227B}"/>
          </ac:spMkLst>
        </pc:spChg>
        <pc:spChg chg="add mod">
          <ac:chgData name="Gastbenutzer" userId="S::urn:spo:anon#1f8039f1f8dbb5f71395a347f45db251e709a84d7efaef40b8d33e266ec25fb5::" providerId="AD" clId="Web-{78ADD99D-D635-52CE-2FB0-3E80CE201DCC}" dt="2021-10-24T17:35:16.689" v="712" actId="1076"/>
          <ac:spMkLst>
            <pc:docMk/>
            <pc:sldMk cId="1328968749" sldId="278"/>
            <ac:spMk id="13" creationId="{60C28748-7FA6-4C30-99D4-DEEF4F4F7965}"/>
          </ac:spMkLst>
        </pc:spChg>
        <pc:spChg chg="add mod">
          <ac:chgData name="Gastbenutzer" userId="S::urn:spo:anon#1f8039f1f8dbb5f71395a347f45db251e709a84d7efaef40b8d33e266ec25fb5::" providerId="AD" clId="Web-{78ADD99D-D635-52CE-2FB0-3E80CE201DCC}" dt="2021-10-24T17:22:35.513" v="448" actId="1076"/>
          <ac:spMkLst>
            <pc:docMk/>
            <pc:sldMk cId="1328968749" sldId="278"/>
            <ac:spMk id="14" creationId="{86ADC528-553E-4B53-A39B-24FBCA0464A9}"/>
          </ac:spMkLst>
        </pc:spChg>
        <pc:spChg chg="add del">
          <ac:chgData name="Gastbenutzer" userId="S::urn:spo:anon#1f8039f1f8dbb5f71395a347f45db251e709a84d7efaef40b8d33e266ec25fb5::" providerId="AD" clId="Web-{78ADD99D-D635-52CE-2FB0-3E80CE201DCC}" dt="2021-10-24T17:20:50.651" v="411"/>
          <ac:spMkLst>
            <pc:docMk/>
            <pc:sldMk cId="1328968749" sldId="278"/>
            <ac:spMk id="15" creationId="{D4977B69-6EB0-498F-9FBA-0D2CAED1DF32}"/>
          </ac:spMkLst>
        </pc:spChg>
        <pc:spChg chg="add del">
          <ac:chgData name="Gastbenutzer" userId="S::urn:spo:anon#1f8039f1f8dbb5f71395a347f45db251e709a84d7efaef40b8d33e266ec25fb5::" providerId="AD" clId="Web-{78ADD99D-D635-52CE-2FB0-3E80CE201DCC}" dt="2021-10-24T17:20:52.901" v="412"/>
          <ac:spMkLst>
            <pc:docMk/>
            <pc:sldMk cId="1328968749" sldId="278"/>
            <ac:spMk id="16" creationId="{97D9E46C-EC2B-41DC-9AEF-BCB8C686B312}"/>
          </ac:spMkLst>
        </pc:spChg>
        <pc:spChg chg="add mod">
          <ac:chgData name="Gastbenutzer" userId="S::urn:spo:anon#1f8039f1f8dbb5f71395a347f45db251e709a84d7efaef40b8d33e266ec25fb5::" providerId="AD" clId="Web-{78ADD99D-D635-52CE-2FB0-3E80CE201DCC}" dt="2021-10-24T17:33:49.796" v="695"/>
          <ac:spMkLst>
            <pc:docMk/>
            <pc:sldMk cId="1328968749" sldId="278"/>
            <ac:spMk id="23" creationId="{EBF1DE2D-BD24-4C36-AED4-4D2721E23CDE}"/>
          </ac:spMkLst>
        </pc:spChg>
        <pc:spChg chg="add del mod">
          <ac:chgData name="Gastbenutzer" userId="S::urn:spo:anon#1f8039f1f8dbb5f71395a347f45db251e709a84d7efaef40b8d33e266ec25fb5::" providerId="AD" clId="Web-{78ADD99D-D635-52CE-2FB0-3E80CE201DCC}" dt="2021-10-24T17:23:50.234" v="528"/>
          <ac:spMkLst>
            <pc:docMk/>
            <pc:sldMk cId="1328968749" sldId="278"/>
            <ac:spMk id="24" creationId="{96EFCD08-9D33-414E-AAC3-C17254D8763F}"/>
          </ac:spMkLst>
        </pc:spChg>
        <pc:spChg chg="add del mod">
          <ac:chgData name="Gastbenutzer" userId="S::urn:spo:anon#1f8039f1f8dbb5f71395a347f45db251e709a84d7efaef40b8d33e266ec25fb5::" providerId="AD" clId="Web-{78ADD99D-D635-52CE-2FB0-3E80CE201DCC}" dt="2021-10-24T17:23:50.234" v="527"/>
          <ac:spMkLst>
            <pc:docMk/>
            <pc:sldMk cId="1328968749" sldId="278"/>
            <ac:spMk id="25" creationId="{1C9E543F-EB51-4CB8-8CDB-30E1BD5FF0AA}"/>
          </ac:spMkLst>
        </pc:spChg>
        <pc:spChg chg="add del mod">
          <ac:chgData name="Gastbenutzer" userId="S::urn:spo:anon#1f8039f1f8dbb5f71395a347f45db251e709a84d7efaef40b8d33e266ec25fb5::" providerId="AD" clId="Web-{78ADD99D-D635-52CE-2FB0-3E80CE201DCC}" dt="2021-10-24T17:23:50.234" v="526"/>
          <ac:spMkLst>
            <pc:docMk/>
            <pc:sldMk cId="1328968749" sldId="278"/>
            <ac:spMk id="26" creationId="{8DFD912F-3441-4D61-AA63-DD0CAC717673}"/>
          </ac:spMkLst>
        </pc:spChg>
        <pc:spChg chg="add del mod">
          <ac:chgData name="Gastbenutzer" userId="S::urn:spo:anon#1f8039f1f8dbb5f71395a347f45db251e709a84d7efaef40b8d33e266ec25fb5::" providerId="AD" clId="Web-{78ADD99D-D635-52CE-2FB0-3E80CE201DCC}" dt="2021-10-24T17:23:50.234" v="525"/>
          <ac:spMkLst>
            <pc:docMk/>
            <pc:sldMk cId="1328968749" sldId="278"/>
            <ac:spMk id="27" creationId="{73E4DE3A-9CAB-4F12-8676-65619D365656}"/>
          </ac:spMkLst>
        </pc:spChg>
        <pc:spChg chg="add del mod">
          <ac:chgData name="Gastbenutzer" userId="S::urn:spo:anon#1f8039f1f8dbb5f71395a347f45db251e709a84d7efaef40b8d33e266ec25fb5::" providerId="AD" clId="Web-{78ADD99D-D635-52CE-2FB0-3E80CE201DCC}" dt="2021-10-24T17:23:50.234" v="524"/>
          <ac:spMkLst>
            <pc:docMk/>
            <pc:sldMk cId="1328968749" sldId="278"/>
            <ac:spMk id="28" creationId="{2981089D-A4D4-4810-A096-99561F72A8F5}"/>
          </ac:spMkLst>
        </pc:spChg>
        <pc:spChg chg="add mod">
          <ac:chgData name="Gastbenutzer" userId="S::urn:spo:anon#1f8039f1f8dbb5f71395a347f45db251e709a84d7efaef40b8d33e266ec25fb5::" providerId="AD" clId="Web-{78ADD99D-D635-52CE-2FB0-3E80CE201DCC}" dt="2021-10-24T17:24:04.391" v="539" actId="1076"/>
          <ac:spMkLst>
            <pc:docMk/>
            <pc:sldMk cId="1328968749" sldId="278"/>
            <ac:spMk id="33" creationId="{DBBCD0C5-A227-4C2F-A015-A2406347689A}"/>
          </ac:spMkLst>
        </pc:spChg>
        <pc:spChg chg="add del mod">
          <ac:chgData name="Gastbenutzer" userId="S::urn:spo:anon#1f8039f1f8dbb5f71395a347f45db251e709a84d7efaef40b8d33e266ec25fb5::" providerId="AD" clId="Web-{78ADD99D-D635-52CE-2FB0-3E80CE201DCC}" dt="2021-10-24T17:29:07.133" v="622"/>
          <ac:spMkLst>
            <pc:docMk/>
            <pc:sldMk cId="1328968749" sldId="278"/>
            <ac:spMk id="34" creationId="{ED7799E3-B40C-4E89-8E1C-07A4B9746C87}"/>
          </ac:spMkLst>
        </pc:spChg>
        <pc:spChg chg="add mod">
          <ac:chgData name="Gastbenutzer" userId="S::urn:spo:anon#1f8039f1f8dbb5f71395a347f45db251e709a84d7efaef40b8d33e266ec25fb5::" providerId="AD" clId="Web-{78ADD99D-D635-52CE-2FB0-3E80CE201DCC}" dt="2021-10-24T17:24:04.422" v="541" actId="1076"/>
          <ac:spMkLst>
            <pc:docMk/>
            <pc:sldMk cId="1328968749" sldId="278"/>
            <ac:spMk id="35" creationId="{005E29C5-FD12-43EE-9920-CA731CF15681}"/>
          </ac:spMkLst>
        </pc:spChg>
        <pc:spChg chg="add mod">
          <ac:chgData name="Gastbenutzer" userId="S::urn:spo:anon#1f8039f1f8dbb5f71395a347f45db251e709a84d7efaef40b8d33e266ec25fb5::" providerId="AD" clId="Web-{78ADD99D-D635-52CE-2FB0-3E80CE201DCC}" dt="2021-10-24T17:24:04.422" v="542" actId="1076"/>
          <ac:spMkLst>
            <pc:docMk/>
            <pc:sldMk cId="1328968749" sldId="278"/>
            <ac:spMk id="36" creationId="{5906A945-8EA3-434D-B45F-7C56DE5F2E0A}"/>
          </ac:spMkLst>
        </pc:spChg>
        <pc:spChg chg="add mod">
          <ac:chgData name="Gastbenutzer" userId="S::urn:spo:anon#1f8039f1f8dbb5f71395a347f45db251e709a84d7efaef40b8d33e266ec25fb5::" providerId="AD" clId="Web-{78ADD99D-D635-52CE-2FB0-3E80CE201DCC}" dt="2021-10-24T17:24:04.438" v="543" actId="1076"/>
          <ac:spMkLst>
            <pc:docMk/>
            <pc:sldMk cId="1328968749" sldId="278"/>
            <ac:spMk id="37" creationId="{DD301578-633D-4746-B2E8-2EF5C570AC87}"/>
          </ac:spMkLst>
        </pc:spChg>
        <pc:spChg chg="add mod">
          <ac:chgData name="Gastbenutzer" userId="S::urn:spo:anon#1f8039f1f8dbb5f71395a347f45db251e709a84d7efaef40b8d33e266ec25fb5::" providerId="AD" clId="Web-{78ADD99D-D635-52CE-2FB0-3E80CE201DCC}" dt="2021-10-24T17:25:07.939" v="575" actId="1076"/>
          <ac:spMkLst>
            <pc:docMk/>
            <pc:sldMk cId="1328968749" sldId="278"/>
            <ac:spMk id="42" creationId="{172A9302-DD15-479C-971B-87CF40B9A03D}"/>
          </ac:spMkLst>
        </pc:spChg>
        <pc:spChg chg="add mod">
          <ac:chgData name="Gastbenutzer" userId="S::urn:spo:anon#1f8039f1f8dbb5f71395a347f45db251e709a84d7efaef40b8d33e266ec25fb5::" providerId="AD" clId="Web-{78ADD99D-D635-52CE-2FB0-3E80CE201DCC}" dt="2021-10-24T17:25:17.939" v="586" actId="1076"/>
          <ac:spMkLst>
            <pc:docMk/>
            <pc:sldMk cId="1328968749" sldId="278"/>
            <ac:spMk id="44" creationId="{B93BB2A7-F6DF-4A5E-B63D-D740ABC73E59}"/>
          </ac:spMkLst>
        </pc:spChg>
        <pc:spChg chg="add del mod">
          <ac:chgData name="Gastbenutzer" userId="S::urn:spo:anon#1f8039f1f8dbb5f71395a347f45db251e709a84d7efaef40b8d33e266ec25fb5::" providerId="AD" clId="Web-{78ADD99D-D635-52CE-2FB0-3E80CE201DCC}" dt="2021-10-24T17:29:14.164" v="625"/>
          <ac:spMkLst>
            <pc:docMk/>
            <pc:sldMk cId="1328968749" sldId="278"/>
            <ac:spMk id="45" creationId="{144A6B99-E207-47CB-9E4A-F41C9618FFA2}"/>
          </ac:spMkLst>
        </pc:spChg>
        <pc:spChg chg="add mod">
          <ac:chgData name="Gastbenutzer" userId="S::urn:spo:anon#1f8039f1f8dbb5f71395a347f45db251e709a84d7efaef40b8d33e266ec25fb5::" providerId="AD" clId="Web-{78ADD99D-D635-52CE-2FB0-3E80CE201DCC}" dt="2021-10-24T17:25:17.986" v="588" actId="1076"/>
          <ac:spMkLst>
            <pc:docMk/>
            <pc:sldMk cId="1328968749" sldId="278"/>
            <ac:spMk id="46" creationId="{34C7658B-B290-42DB-BB7C-36A605778747}"/>
          </ac:spMkLst>
        </pc:spChg>
        <pc:spChg chg="add mod">
          <ac:chgData name="Gastbenutzer" userId="S::urn:spo:anon#1f8039f1f8dbb5f71395a347f45db251e709a84d7efaef40b8d33e266ec25fb5::" providerId="AD" clId="Web-{78ADD99D-D635-52CE-2FB0-3E80CE201DCC}" dt="2021-10-24T17:25:17.986" v="589" actId="1076"/>
          <ac:spMkLst>
            <pc:docMk/>
            <pc:sldMk cId="1328968749" sldId="278"/>
            <ac:spMk id="47" creationId="{3F1B0868-5588-4042-AA46-E31B43CD5504}"/>
          </ac:spMkLst>
        </pc:spChg>
        <pc:spChg chg="add mod">
          <ac:chgData name="Gastbenutzer" userId="S::urn:spo:anon#1f8039f1f8dbb5f71395a347f45db251e709a84d7efaef40b8d33e266ec25fb5::" providerId="AD" clId="Web-{78ADD99D-D635-52CE-2FB0-3E80CE201DCC}" dt="2021-10-24T17:25:18.002" v="590" actId="1076"/>
          <ac:spMkLst>
            <pc:docMk/>
            <pc:sldMk cId="1328968749" sldId="278"/>
            <ac:spMk id="48" creationId="{F6A170A9-380D-45F8-BF32-BE32C37E3860}"/>
          </ac:spMkLst>
        </pc:spChg>
        <pc:spChg chg="add mod">
          <ac:chgData name="Gastbenutzer" userId="S::urn:spo:anon#1f8039f1f8dbb5f71395a347f45db251e709a84d7efaef40b8d33e266ec25fb5::" providerId="AD" clId="Web-{78ADD99D-D635-52CE-2FB0-3E80CE201DCC}" dt="2021-10-24T17:32:20.184" v="671" actId="1076"/>
          <ac:spMkLst>
            <pc:docMk/>
            <pc:sldMk cId="1328968749" sldId="278"/>
            <ac:spMk id="53" creationId="{37092C43-648A-47AF-B4AC-31C3A26793F6}"/>
          </ac:spMkLst>
        </pc:spChg>
        <pc:picChg chg="add del mod">
          <ac:chgData name="Gastbenutzer" userId="S::urn:spo:anon#1f8039f1f8dbb5f71395a347f45db251e709a84d7efaef40b8d33e266ec25fb5::" providerId="AD" clId="Web-{78ADD99D-D635-52CE-2FB0-3E80CE201DCC}" dt="2021-10-24T17:19:10.821" v="368"/>
          <ac:picMkLst>
            <pc:docMk/>
            <pc:sldMk cId="1328968749" sldId="278"/>
            <ac:picMk id="8" creationId="{2AFB20B6-E906-4301-B1B4-7B9024F211EC}"/>
          </ac:picMkLst>
        </pc:picChg>
        <pc:picChg chg="add mod">
          <ac:chgData name="Gastbenutzer" userId="S::urn:spo:anon#1f8039f1f8dbb5f71395a347f45db251e709a84d7efaef40b8d33e266ec25fb5::" providerId="AD" clId="Web-{78ADD99D-D635-52CE-2FB0-3E80CE201DCC}" dt="2021-10-24T17:35:26.798" v="716" actId="1076"/>
          <ac:picMkLst>
            <pc:docMk/>
            <pc:sldMk cId="1328968749" sldId="278"/>
            <ac:picMk id="19" creationId="{D796DF70-0489-4575-A944-C9957C06D0EF}"/>
          </ac:picMkLst>
        </pc:picChg>
        <pc:picChg chg="add mod">
          <ac:chgData name="Gastbenutzer" userId="S::urn:spo:anon#1f8039f1f8dbb5f71395a347f45db251e709a84d7efaef40b8d33e266ec25fb5::" providerId="AD" clId="Web-{78ADD99D-D635-52CE-2FB0-3E80CE201DCC}" dt="2021-10-24T17:22:35.529" v="450" actId="1076"/>
          <ac:picMkLst>
            <pc:docMk/>
            <pc:sldMk cId="1328968749" sldId="278"/>
            <ac:picMk id="20" creationId="{3488CAC0-6AE6-4EF2-9E78-0A57A23B5D92}"/>
          </ac:picMkLst>
        </pc:picChg>
        <pc:picChg chg="add mod">
          <ac:chgData name="Gastbenutzer" userId="S::urn:spo:anon#1f8039f1f8dbb5f71395a347f45db251e709a84d7efaef40b8d33e266ec25fb5::" providerId="AD" clId="Web-{78ADD99D-D635-52CE-2FB0-3E80CE201DCC}" dt="2021-10-24T17:29:52.321" v="635" actId="1076"/>
          <ac:picMkLst>
            <pc:docMk/>
            <pc:sldMk cId="1328968749" sldId="278"/>
            <ac:picMk id="21" creationId="{736D5387-4905-4A99-9440-963B02208D3E}"/>
          </ac:picMkLst>
        </pc:picChg>
        <pc:picChg chg="add del mod">
          <ac:chgData name="Gastbenutzer" userId="S::urn:spo:anon#1f8039f1f8dbb5f71395a347f45db251e709a84d7efaef40b8d33e266ec25fb5::" providerId="AD" clId="Web-{78ADD99D-D635-52CE-2FB0-3E80CE201DCC}" dt="2021-10-24T17:32:47.326" v="677"/>
          <ac:picMkLst>
            <pc:docMk/>
            <pc:sldMk cId="1328968749" sldId="278"/>
            <ac:picMk id="22" creationId="{263960EF-A169-4568-A900-1DADD3427F22}"/>
          </ac:picMkLst>
        </pc:picChg>
        <pc:picChg chg="add del mod">
          <ac:chgData name="Gastbenutzer" userId="S::urn:spo:anon#1f8039f1f8dbb5f71395a347f45db251e709a84d7efaef40b8d33e266ec25fb5::" providerId="AD" clId="Web-{78ADD99D-D635-52CE-2FB0-3E80CE201DCC}" dt="2021-10-24T17:23:50.234" v="523"/>
          <ac:picMkLst>
            <pc:docMk/>
            <pc:sldMk cId="1328968749" sldId="278"/>
            <ac:picMk id="29" creationId="{F2FED25D-BC15-49B9-B57A-A44EF0A09893}"/>
          </ac:picMkLst>
        </pc:picChg>
        <pc:picChg chg="add del mod">
          <ac:chgData name="Gastbenutzer" userId="S::urn:spo:anon#1f8039f1f8dbb5f71395a347f45db251e709a84d7efaef40b8d33e266ec25fb5::" providerId="AD" clId="Web-{78ADD99D-D635-52CE-2FB0-3E80CE201DCC}" dt="2021-10-24T17:23:50.234" v="522"/>
          <ac:picMkLst>
            <pc:docMk/>
            <pc:sldMk cId="1328968749" sldId="278"/>
            <ac:picMk id="30" creationId="{81E4DB4B-B8E5-4F95-A8C7-F2B7E984A7AB}"/>
          </ac:picMkLst>
        </pc:picChg>
        <pc:picChg chg="add del mod">
          <ac:chgData name="Gastbenutzer" userId="S::urn:spo:anon#1f8039f1f8dbb5f71395a347f45db251e709a84d7efaef40b8d33e266ec25fb5::" providerId="AD" clId="Web-{78ADD99D-D635-52CE-2FB0-3E80CE201DCC}" dt="2021-10-24T17:23:50.234" v="521"/>
          <ac:picMkLst>
            <pc:docMk/>
            <pc:sldMk cId="1328968749" sldId="278"/>
            <ac:picMk id="31" creationId="{0D4EB078-F3E2-4F06-8942-2A0672588015}"/>
          </ac:picMkLst>
        </pc:picChg>
        <pc:picChg chg="add del mod">
          <ac:chgData name="Gastbenutzer" userId="S::urn:spo:anon#1f8039f1f8dbb5f71395a347f45db251e709a84d7efaef40b8d33e266ec25fb5::" providerId="AD" clId="Web-{78ADD99D-D635-52CE-2FB0-3E80CE201DCC}" dt="2021-10-24T17:23:50.234" v="520"/>
          <ac:picMkLst>
            <pc:docMk/>
            <pc:sldMk cId="1328968749" sldId="278"/>
            <ac:picMk id="32" creationId="{D859F676-E028-489D-A5EE-43291B52C760}"/>
          </ac:picMkLst>
        </pc:picChg>
        <pc:picChg chg="add mod">
          <ac:chgData name="Gastbenutzer" userId="S::urn:spo:anon#1f8039f1f8dbb5f71395a347f45db251e709a84d7efaef40b8d33e266ec25fb5::" providerId="AD" clId="Web-{78ADD99D-D635-52CE-2FB0-3E80CE201DCC}" dt="2021-10-24T17:29:28.258" v="629" actId="1076"/>
          <ac:picMkLst>
            <pc:docMk/>
            <pc:sldMk cId="1328968749" sldId="278"/>
            <ac:picMk id="38" creationId="{F57609B6-8C19-4232-A8C4-2CF710D2E56E}"/>
          </ac:picMkLst>
        </pc:picChg>
        <pc:picChg chg="add mod">
          <ac:chgData name="Gastbenutzer" userId="S::urn:spo:anon#1f8039f1f8dbb5f71395a347f45db251e709a84d7efaef40b8d33e266ec25fb5::" providerId="AD" clId="Web-{78ADD99D-D635-52CE-2FB0-3E80CE201DCC}" dt="2021-10-24T17:24:04.453" v="545" actId="1076"/>
          <ac:picMkLst>
            <pc:docMk/>
            <pc:sldMk cId="1328968749" sldId="278"/>
            <ac:picMk id="39" creationId="{BED6F4A9-8EAD-4EBC-98DA-C7F4F7D5467B}"/>
          </ac:picMkLst>
        </pc:picChg>
        <pc:picChg chg="add mod">
          <ac:chgData name="Gastbenutzer" userId="S::urn:spo:anon#1f8039f1f8dbb5f71395a347f45db251e709a84d7efaef40b8d33e266ec25fb5::" providerId="AD" clId="Web-{78ADD99D-D635-52CE-2FB0-3E80CE201DCC}" dt="2021-10-24T17:29:50.071" v="634" actId="1076"/>
          <ac:picMkLst>
            <pc:docMk/>
            <pc:sldMk cId="1328968749" sldId="278"/>
            <ac:picMk id="40" creationId="{F69509E1-8B3D-4670-AD58-D32909F3C2FC}"/>
          </ac:picMkLst>
        </pc:picChg>
        <pc:picChg chg="add del mod">
          <ac:chgData name="Gastbenutzer" userId="S::urn:spo:anon#1f8039f1f8dbb5f71395a347f45db251e709a84d7efaef40b8d33e266ec25fb5::" providerId="AD" clId="Web-{78ADD99D-D635-52CE-2FB0-3E80CE201DCC}" dt="2021-10-24T17:32:53.998" v="681"/>
          <ac:picMkLst>
            <pc:docMk/>
            <pc:sldMk cId="1328968749" sldId="278"/>
            <ac:picMk id="41" creationId="{AB8B9315-9354-4C15-969D-1D2906AB851D}"/>
          </ac:picMkLst>
        </pc:picChg>
        <pc:picChg chg="add mod">
          <ac:chgData name="Gastbenutzer" userId="S::urn:spo:anon#1f8039f1f8dbb5f71395a347f45db251e709a84d7efaef40b8d33e266ec25fb5::" providerId="AD" clId="Web-{78ADD99D-D635-52CE-2FB0-3E80CE201DCC}" dt="2021-10-24T17:31:08.167" v="655" actId="1076"/>
          <ac:picMkLst>
            <pc:docMk/>
            <pc:sldMk cId="1328968749" sldId="278"/>
            <ac:picMk id="43" creationId="{A48177C8-4790-4AA0-A92D-1925F1B2D044}"/>
          </ac:picMkLst>
        </pc:picChg>
        <pc:picChg chg="add mod">
          <ac:chgData name="Gastbenutzer" userId="S::urn:spo:anon#1f8039f1f8dbb5f71395a347f45db251e709a84d7efaef40b8d33e266ec25fb5::" providerId="AD" clId="Web-{78ADD99D-D635-52CE-2FB0-3E80CE201DCC}" dt="2021-10-24T17:29:29.618" v="630" actId="1076"/>
          <ac:picMkLst>
            <pc:docMk/>
            <pc:sldMk cId="1328968749" sldId="278"/>
            <ac:picMk id="49" creationId="{E16E0CF7-AB3B-4494-93AD-CC73C164B327}"/>
          </ac:picMkLst>
        </pc:picChg>
        <pc:picChg chg="add mod">
          <ac:chgData name="Gastbenutzer" userId="S::urn:spo:anon#1f8039f1f8dbb5f71395a347f45db251e709a84d7efaef40b8d33e266ec25fb5::" providerId="AD" clId="Web-{78ADD99D-D635-52CE-2FB0-3E80CE201DCC}" dt="2021-10-24T17:25:18.033" v="592" actId="1076"/>
          <ac:picMkLst>
            <pc:docMk/>
            <pc:sldMk cId="1328968749" sldId="278"/>
            <ac:picMk id="50" creationId="{6ACD9CF5-FFEE-42A3-9CF9-D2C19FB36AE2}"/>
          </ac:picMkLst>
        </pc:picChg>
        <pc:picChg chg="add mod">
          <ac:chgData name="Gastbenutzer" userId="S::urn:spo:anon#1f8039f1f8dbb5f71395a347f45db251e709a84d7efaef40b8d33e266ec25fb5::" providerId="AD" clId="Web-{78ADD99D-D635-52CE-2FB0-3E80CE201DCC}" dt="2021-10-24T17:29:46.774" v="633" actId="1076"/>
          <ac:picMkLst>
            <pc:docMk/>
            <pc:sldMk cId="1328968749" sldId="278"/>
            <ac:picMk id="51" creationId="{68B9ED6C-DB58-49D0-B042-D532692874AF}"/>
          </ac:picMkLst>
        </pc:picChg>
        <pc:picChg chg="add del mod">
          <ac:chgData name="Gastbenutzer" userId="S::urn:spo:anon#1f8039f1f8dbb5f71395a347f45db251e709a84d7efaef40b8d33e266ec25fb5::" providerId="AD" clId="Web-{78ADD99D-D635-52CE-2FB0-3E80CE201DCC}" dt="2021-10-24T17:33:02.529" v="684"/>
          <ac:picMkLst>
            <pc:docMk/>
            <pc:sldMk cId="1328968749" sldId="278"/>
            <ac:picMk id="52" creationId="{A1BAF8AF-23B5-4DBB-8C5D-648BBF6EB97F}"/>
          </ac:picMkLst>
        </pc:picChg>
        <pc:picChg chg="add del mod">
          <ac:chgData name="Gastbenutzer" userId="S::urn:spo:anon#1f8039f1f8dbb5f71395a347f45db251e709a84d7efaef40b8d33e266ec25fb5::" providerId="AD" clId="Web-{78ADD99D-D635-52CE-2FB0-3E80CE201DCC}" dt="2021-10-24T17:31:53.949" v="663"/>
          <ac:picMkLst>
            <pc:docMk/>
            <pc:sldMk cId="1328968749" sldId="278"/>
            <ac:picMk id="54" creationId="{1FB018B3-87EA-47FA-B969-3B8A03D56983}"/>
          </ac:picMkLst>
        </pc:picChg>
        <pc:picChg chg="add del mod">
          <ac:chgData name="Gastbenutzer" userId="S::urn:spo:anon#1f8039f1f8dbb5f71395a347f45db251e709a84d7efaef40b8d33e266ec25fb5::" providerId="AD" clId="Web-{78ADD99D-D635-52CE-2FB0-3E80CE201DCC}" dt="2021-10-24T17:27:34.693" v="610"/>
          <ac:picMkLst>
            <pc:docMk/>
            <pc:sldMk cId="1328968749" sldId="278"/>
            <ac:picMk id="55" creationId="{873A6D11-C33A-41BF-93C1-96177FE278BA}"/>
          </ac:picMkLst>
        </pc:picChg>
        <pc:picChg chg="add mod">
          <ac:chgData name="Gastbenutzer" userId="S::urn:spo:anon#1f8039f1f8dbb5f71395a347f45db251e709a84d7efaef40b8d33e266ec25fb5::" providerId="AD" clId="Web-{78ADD99D-D635-52CE-2FB0-3E80CE201DCC}" dt="2021-10-24T17:40:59.229" v="720" actId="14100"/>
          <ac:picMkLst>
            <pc:docMk/>
            <pc:sldMk cId="1328968749" sldId="278"/>
            <ac:picMk id="56" creationId="{89146FE5-CBD8-4669-897D-D22B0811FC6A}"/>
          </ac:picMkLst>
        </pc:picChg>
        <pc:picChg chg="add mod">
          <ac:chgData name="Gastbenutzer" userId="S::urn:spo:anon#1f8039f1f8dbb5f71395a347f45db251e709a84d7efaef40b8d33e266ec25fb5::" providerId="AD" clId="Web-{78ADD99D-D635-52CE-2FB0-3E80CE201DCC}" dt="2021-10-24T17:31:33.855" v="659"/>
          <ac:picMkLst>
            <pc:docMk/>
            <pc:sldMk cId="1328968749" sldId="278"/>
            <ac:picMk id="57" creationId="{FEC832E3-A1F9-4336-AF8E-2FCD93C65DA6}"/>
          </ac:picMkLst>
        </pc:picChg>
        <pc:picChg chg="add mod">
          <ac:chgData name="Gastbenutzer" userId="S::urn:spo:anon#1f8039f1f8dbb5f71395a347f45db251e709a84d7efaef40b8d33e266ec25fb5::" providerId="AD" clId="Web-{78ADD99D-D635-52CE-2FB0-3E80CE201DCC}" dt="2021-10-24T17:31:39.527" v="662"/>
          <ac:picMkLst>
            <pc:docMk/>
            <pc:sldMk cId="1328968749" sldId="278"/>
            <ac:picMk id="58" creationId="{0347D784-F9F5-4220-BF71-6DE56A405B2D}"/>
          </ac:picMkLst>
        </pc:picChg>
        <pc:picChg chg="add mod">
          <ac:chgData name="Gastbenutzer" userId="S::urn:spo:anon#1f8039f1f8dbb5f71395a347f45db251e709a84d7efaef40b8d33e266ec25fb5::" providerId="AD" clId="Web-{78ADD99D-D635-52CE-2FB0-3E80CE201DCC}" dt="2021-10-24T17:32:06.403" v="667" actId="1076"/>
          <ac:picMkLst>
            <pc:docMk/>
            <pc:sldMk cId="1328968749" sldId="278"/>
            <ac:picMk id="59" creationId="{6969A269-4B45-48EB-8AC7-732CC5C47F39}"/>
          </ac:picMkLst>
        </pc:picChg>
        <pc:picChg chg="add mod">
          <ac:chgData name="Gastbenutzer" userId="S::urn:spo:anon#1f8039f1f8dbb5f71395a347f45db251e709a84d7efaef40b8d33e266ec25fb5::" providerId="AD" clId="Web-{78ADD99D-D635-52CE-2FB0-3E80CE201DCC}" dt="2021-10-24T17:34:43.110" v="707"/>
          <ac:picMkLst>
            <pc:docMk/>
            <pc:sldMk cId="1328968749" sldId="278"/>
            <ac:picMk id="60" creationId="{DFD5F96F-5758-4756-8F41-D21D79EE3B87}"/>
          </ac:picMkLst>
        </pc:picChg>
        <pc:picChg chg="add mod">
          <ac:chgData name="Gastbenutzer" userId="S::urn:spo:anon#1f8039f1f8dbb5f71395a347f45db251e709a84d7efaef40b8d33e266ec25fb5::" providerId="AD" clId="Web-{78ADD99D-D635-52CE-2FB0-3E80CE201DCC}" dt="2021-10-24T17:34:38.938" v="706"/>
          <ac:picMkLst>
            <pc:docMk/>
            <pc:sldMk cId="1328968749" sldId="278"/>
            <ac:picMk id="61" creationId="{EC6B6AB0-719E-4343-9032-EFBDD4E32D2A}"/>
          </ac:picMkLst>
        </pc:picChg>
        <pc:picChg chg="add mod">
          <ac:chgData name="Gastbenutzer" userId="S::urn:spo:anon#1f8039f1f8dbb5f71395a347f45db251e709a84d7efaef40b8d33e266ec25fb5::" providerId="AD" clId="Web-{78ADD99D-D635-52CE-2FB0-3E80CE201DCC}" dt="2021-10-24T17:34:30.875" v="703"/>
          <ac:picMkLst>
            <pc:docMk/>
            <pc:sldMk cId="1328968749" sldId="278"/>
            <ac:picMk id="62" creationId="{7689DA39-5BB8-441C-B507-EF221E5173B3}"/>
          </ac:picMkLst>
        </pc:picChg>
        <pc:picChg chg="add del mod">
          <ac:chgData name="Gastbenutzer" userId="S::urn:spo:anon#1f8039f1f8dbb5f71395a347f45db251e709a84d7efaef40b8d33e266ec25fb5::" providerId="AD" clId="Web-{78ADD99D-D635-52CE-2FB0-3E80CE201DCC}" dt="2021-10-24T17:41:52.558" v="728"/>
          <ac:picMkLst>
            <pc:docMk/>
            <pc:sldMk cId="1328968749" sldId="278"/>
            <ac:picMk id="69" creationId="{F92B7089-FDDD-4811-A06C-E343A7D4C60A}"/>
          </ac:picMkLst>
        </pc:picChg>
        <pc:inkChg chg="add del">
          <ac:chgData name="Gastbenutzer" userId="S::urn:spo:anon#1f8039f1f8dbb5f71395a347f45db251e709a84d7efaef40b8d33e266ec25fb5::" providerId="AD" clId="Web-{78ADD99D-D635-52CE-2FB0-3E80CE201DCC}" dt="2021-10-24T17:33:46.187" v="694"/>
          <ac:inkMkLst>
            <pc:docMk/>
            <pc:sldMk cId="1328968749" sldId="278"/>
            <ac:inkMk id="63" creationId="{62FB9B57-BFCF-46A2-ABE5-0199EE81D4C1}"/>
          </ac:inkMkLst>
        </pc:inkChg>
        <pc:inkChg chg="add del">
          <ac:chgData name="Gastbenutzer" userId="S::urn:spo:anon#1f8039f1f8dbb5f71395a347f45db251e709a84d7efaef40b8d33e266ec25fb5::" providerId="AD" clId="Web-{78ADD99D-D635-52CE-2FB0-3E80CE201DCC}" dt="2021-10-24T17:33:32.264" v="693"/>
          <ac:inkMkLst>
            <pc:docMk/>
            <pc:sldMk cId="1328968749" sldId="278"/>
            <ac:inkMk id="64" creationId="{59655E70-1DB4-478E-AEB4-452090C350AB}"/>
          </ac:inkMkLst>
        </pc:inkChg>
        <pc:inkChg chg="add del">
          <ac:chgData name="Gastbenutzer" userId="S::urn:spo:anon#1f8039f1f8dbb5f71395a347f45db251e709a84d7efaef40b8d33e266ec25fb5::" providerId="AD" clId="Web-{78ADD99D-D635-52CE-2FB0-3E80CE201DCC}" dt="2021-10-24T17:33:29.420" v="692"/>
          <ac:inkMkLst>
            <pc:docMk/>
            <pc:sldMk cId="1328968749" sldId="278"/>
            <ac:inkMk id="65" creationId="{57A34CD3-CCDF-4C89-8DD7-7F14C98401D0}"/>
          </ac:inkMkLst>
        </pc:inkChg>
        <pc:inkChg chg="add del">
          <ac:chgData name="Gastbenutzer" userId="S::urn:spo:anon#1f8039f1f8dbb5f71395a347f45db251e709a84d7efaef40b8d33e266ec25fb5::" providerId="AD" clId="Web-{78ADD99D-D635-52CE-2FB0-3E80CE201DCC}" dt="2021-10-24T17:34:49.360" v="708"/>
          <ac:inkMkLst>
            <pc:docMk/>
            <pc:sldMk cId="1328968749" sldId="278"/>
            <ac:inkMk id="66" creationId="{8EC2B6A7-C303-4823-B87F-E10C52586DCB}"/>
          </ac:inkMkLst>
        </pc:inkChg>
        <pc:inkChg chg="add del">
          <ac:chgData name="Gastbenutzer" userId="S::urn:spo:anon#1f8039f1f8dbb5f71395a347f45db251e709a84d7efaef40b8d33e266ec25fb5::" providerId="AD" clId="Web-{78ADD99D-D635-52CE-2FB0-3E80CE201DCC}" dt="2021-10-24T17:34:03.093" v="700"/>
          <ac:inkMkLst>
            <pc:docMk/>
            <pc:sldMk cId="1328968749" sldId="278"/>
            <ac:inkMk id="67" creationId="{3D2F0945-66B9-4E2E-9DE3-A4879EEDF7A0}"/>
          </ac:inkMkLst>
        </pc:inkChg>
        <pc:inkChg chg="add del">
          <ac:chgData name="Gastbenutzer" userId="S::urn:spo:anon#1f8039f1f8dbb5f71395a347f45db251e709a84d7efaef40b8d33e266ec25fb5::" providerId="AD" clId="Web-{78ADD99D-D635-52CE-2FB0-3E80CE201DCC}" dt="2021-10-24T17:33:55.890" v="699"/>
          <ac:inkMkLst>
            <pc:docMk/>
            <pc:sldMk cId="1328968749" sldId="278"/>
            <ac:inkMk id="68" creationId="{1F037296-1DA0-4BCB-96DC-6DEAA3421BF8}"/>
          </ac:inkMkLst>
        </pc:inkChg>
        <pc:cxnChg chg="add del mod">
          <ac:chgData name="Gastbenutzer" userId="S::urn:spo:anon#1f8039f1f8dbb5f71395a347f45db251e709a84d7efaef40b8d33e266ec25fb5::" providerId="AD" clId="Web-{78ADD99D-D635-52CE-2FB0-3E80CE201DCC}" dt="2021-10-24T17:21:03.324" v="415"/>
          <ac:cxnSpMkLst>
            <pc:docMk/>
            <pc:sldMk cId="1328968749" sldId="278"/>
            <ac:cxnSpMk id="17" creationId="{8CDAE83E-BAA7-49BE-980F-DE7D1EBA9FD8}"/>
          </ac:cxnSpMkLst>
        </pc:cxnChg>
        <pc:cxnChg chg="add del mod">
          <ac:chgData name="Gastbenutzer" userId="S::urn:spo:anon#1f8039f1f8dbb5f71395a347f45db251e709a84d7efaef40b8d33e266ec25fb5::" providerId="AD" clId="Web-{78ADD99D-D635-52CE-2FB0-3E80CE201DCC}" dt="2021-10-24T17:21:20.777" v="421"/>
          <ac:cxnSpMkLst>
            <pc:docMk/>
            <pc:sldMk cId="1328968749" sldId="278"/>
            <ac:cxnSpMk id="18" creationId="{C439A8DA-2CD6-48B5-8EBC-03AB63E3DBE0}"/>
          </ac:cxnSpMkLst>
        </pc:cxnChg>
      </pc:sldChg>
      <pc:sldChg chg="add del replId">
        <pc:chgData name="Gastbenutzer" userId="S::urn:spo:anon#1f8039f1f8dbb5f71395a347f45db251e709a84d7efaef40b8d33e266ec25fb5::" providerId="AD" clId="Web-{78ADD99D-D635-52CE-2FB0-3E80CE201DCC}" dt="2021-10-24T17:31:59.934" v="665"/>
        <pc:sldMkLst>
          <pc:docMk/>
          <pc:sldMk cId="245826391" sldId="279"/>
        </pc:sldMkLst>
      </pc:sldChg>
      <pc:sldChg chg="addSp delSp modSp add replId">
        <pc:chgData name="Gastbenutzer" userId="S::urn:spo:anon#1f8039f1f8dbb5f71395a347f45db251e709a84d7efaef40b8d33e266ec25fb5::" providerId="AD" clId="Web-{78ADD99D-D635-52CE-2FB0-3E80CE201DCC}" dt="2021-10-24T17:52:24.371" v="885" actId="1076"/>
        <pc:sldMkLst>
          <pc:docMk/>
          <pc:sldMk cId="1086835736" sldId="279"/>
        </pc:sldMkLst>
        <pc:spChg chg="mod">
          <ac:chgData name="Gastbenutzer" userId="S::urn:spo:anon#1f8039f1f8dbb5f71395a347f45db251e709a84d7efaef40b8d33e266ec25fb5::" providerId="AD" clId="Web-{78ADD99D-D635-52CE-2FB0-3E80CE201DCC}" dt="2021-10-24T17:50:09.430" v="853" actId="20577"/>
          <ac:spMkLst>
            <pc:docMk/>
            <pc:sldMk cId="1086835736" sldId="279"/>
            <ac:spMk id="2" creationId="{A3C48ADA-E6F6-4DF8-8FC4-BBBE69267040}"/>
          </ac:spMkLst>
        </pc:spChg>
        <pc:picChg chg="add mod">
          <ac:chgData name="Gastbenutzer" userId="S::urn:spo:anon#1f8039f1f8dbb5f71395a347f45db251e709a84d7efaef40b8d33e266ec25fb5::" providerId="AD" clId="Web-{78ADD99D-D635-52CE-2FB0-3E80CE201DCC}" dt="2021-10-24T17:52:19.527" v="882" actId="1076"/>
          <ac:picMkLst>
            <pc:docMk/>
            <pc:sldMk cId="1086835736" sldId="279"/>
            <ac:picMk id="3" creationId="{ABB0325B-8A2E-4D71-9D0B-1DD30994FED4}"/>
          </ac:picMkLst>
        </pc:picChg>
        <pc:picChg chg="del mod">
          <ac:chgData name="Gastbenutzer" userId="S::urn:spo:anon#1f8039f1f8dbb5f71395a347f45db251e709a84d7efaef40b8d33e266ec25fb5::" providerId="AD" clId="Web-{78ADD99D-D635-52CE-2FB0-3E80CE201DCC}" dt="2021-10-24T17:50:07.024" v="852"/>
          <ac:picMkLst>
            <pc:docMk/>
            <pc:sldMk cId="1086835736" sldId="279"/>
            <ac:picMk id="4" creationId="{811CE943-C0A6-4C52-A73B-1BC3B7E4FD01}"/>
          </ac:picMkLst>
        </pc:picChg>
        <pc:picChg chg="add mod">
          <ac:chgData name="Gastbenutzer" userId="S::urn:spo:anon#1f8039f1f8dbb5f71395a347f45db251e709a84d7efaef40b8d33e266ec25fb5::" providerId="AD" clId="Web-{78ADD99D-D635-52CE-2FB0-3E80CE201DCC}" dt="2021-10-24T17:52:21.324" v="883" actId="1076"/>
          <ac:picMkLst>
            <pc:docMk/>
            <pc:sldMk cId="1086835736" sldId="279"/>
            <ac:picMk id="6" creationId="{E2BFD14D-F684-484E-B14B-9E0973877361}"/>
          </ac:picMkLst>
        </pc:picChg>
        <pc:picChg chg="add mod">
          <ac:chgData name="Gastbenutzer" userId="S::urn:spo:anon#1f8039f1f8dbb5f71395a347f45db251e709a84d7efaef40b8d33e266ec25fb5::" providerId="AD" clId="Web-{78ADD99D-D635-52CE-2FB0-3E80CE201DCC}" dt="2021-10-24T17:52:23.027" v="884" actId="1076"/>
          <ac:picMkLst>
            <pc:docMk/>
            <pc:sldMk cId="1086835736" sldId="279"/>
            <ac:picMk id="7" creationId="{23DF86ED-5185-4429-80A9-D5445049476C}"/>
          </ac:picMkLst>
        </pc:picChg>
        <pc:picChg chg="add mod">
          <ac:chgData name="Gastbenutzer" userId="S::urn:spo:anon#1f8039f1f8dbb5f71395a347f45db251e709a84d7efaef40b8d33e266ec25fb5::" providerId="AD" clId="Web-{78ADD99D-D635-52CE-2FB0-3E80CE201DCC}" dt="2021-10-24T17:52:24.371" v="885" actId="1076"/>
          <ac:picMkLst>
            <pc:docMk/>
            <pc:sldMk cId="1086835736" sldId="279"/>
            <ac:picMk id="8" creationId="{20258AB0-D235-4D3E-A0DD-2158C86AAA07}"/>
          </ac:picMkLst>
        </pc:picChg>
      </pc:sldChg>
      <pc:sldChg chg="addSp delSp modSp add del replId">
        <pc:chgData name="Gastbenutzer" userId="S::urn:spo:anon#1f8039f1f8dbb5f71395a347f45db251e709a84d7efaef40b8d33e266ec25fb5::" providerId="AD" clId="Web-{78ADD99D-D635-52CE-2FB0-3E80CE201DCC}" dt="2021-10-24T17:46:06.971" v="812"/>
        <pc:sldMkLst>
          <pc:docMk/>
          <pc:sldMk cId="1892047458" sldId="279"/>
        </pc:sldMkLst>
        <pc:spChg chg="mod">
          <ac:chgData name="Gastbenutzer" userId="S::urn:spo:anon#1f8039f1f8dbb5f71395a347f45db251e709a84d7efaef40b8d33e266ec25fb5::" providerId="AD" clId="Web-{78ADD99D-D635-52CE-2FB0-3E80CE201DCC}" dt="2021-10-24T17:45:49.939" v="805" actId="20577"/>
          <ac:spMkLst>
            <pc:docMk/>
            <pc:sldMk cId="1892047458" sldId="279"/>
            <ac:spMk id="2" creationId="{A3C48ADA-E6F6-4DF8-8FC4-BBBE69267040}"/>
          </ac:spMkLst>
        </pc:spChg>
        <pc:spChg chg="del mod">
          <ac:chgData name="Gastbenutzer" userId="S::urn:spo:anon#1f8039f1f8dbb5f71395a347f45db251e709a84d7efaef40b8d33e266ec25fb5::" providerId="AD" clId="Web-{78ADD99D-D635-52CE-2FB0-3E80CE201DCC}" dt="2021-10-24T17:45:44.236" v="797"/>
          <ac:spMkLst>
            <pc:docMk/>
            <pc:sldMk cId="1892047458" sldId="279"/>
            <ac:spMk id="3" creationId="{7BA1255E-09A2-455D-B25F-92BB564689DA}"/>
          </ac:spMkLst>
        </pc:spChg>
        <pc:spChg chg="del">
          <ac:chgData name="Gastbenutzer" userId="S::urn:spo:anon#1f8039f1f8dbb5f71395a347f45db251e709a84d7efaef40b8d33e266ec25fb5::" providerId="AD" clId="Web-{78ADD99D-D635-52CE-2FB0-3E80CE201DCC}" dt="2021-10-24T17:43:39.436" v="791"/>
          <ac:spMkLst>
            <pc:docMk/>
            <pc:sldMk cId="1892047458" sldId="279"/>
            <ac:spMk id="9" creationId="{52D13A80-28B5-4F2A-8791-CC62A2A02879}"/>
          </ac:spMkLst>
        </pc:spChg>
        <pc:spChg chg="del">
          <ac:chgData name="Gastbenutzer" userId="S::urn:spo:anon#1f8039f1f8dbb5f71395a347f45db251e709a84d7efaef40b8d33e266ec25fb5::" providerId="AD" clId="Web-{78ADD99D-D635-52CE-2FB0-3E80CE201DCC}" dt="2021-10-24T17:43:39.436" v="790"/>
          <ac:spMkLst>
            <pc:docMk/>
            <pc:sldMk cId="1892047458" sldId="279"/>
            <ac:spMk id="12" creationId="{643520D1-50DC-408B-9DA4-7076BD20227B}"/>
          </ac:spMkLst>
        </pc:spChg>
        <pc:spChg chg="del">
          <ac:chgData name="Gastbenutzer" userId="S::urn:spo:anon#1f8039f1f8dbb5f71395a347f45db251e709a84d7efaef40b8d33e266ec25fb5::" providerId="AD" clId="Web-{78ADD99D-D635-52CE-2FB0-3E80CE201DCC}" dt="2021-10-24T17:43:39.436" v="789"/>
          <ac:spMkLst>
            <pc:docMk/>
            <pc:sldMk cId="1892047458" sldId="279"/>
            <ac:spMk id="13" creationId="{60C28748-7FA6-4C30-99D4-DEEF4F4F7965}"/>
          </ac:spMkLst>
        </pc:spChg>
        <pc:spChg chg="del">
          <ac:chgData name="Gastbenutzer" userId="S::urn:spo:anon#1f8039f1f8dbb5f71395a347f45db251e709a84d7efaef40b8d33e266ec25fb5::" providerId="AD" clId="Web-{78ADD99D-D635-52CE-2FB0-3E80CE201DCC}" dt="2021-10-24T17:43:39.436" v="788"/>
          <ac:spMkLst>
            <pc:docMk/>
            <pc:sldMk cId="1892047458" sldId="279"/>
            <ac:spMk id="14" creationId="{86ADC528-553E-4B53-A39B-24FBCA0464A9}"/>
          </ac:spMkLst>
        </pc:spChg>
        <pc:spChg chg="del">
          <ac:chgData name="Gastbenutzer" userId="S::urn:spo:anon#1f8039f1f8dbb5f71395a347f45db251e709a84d7efaef40b8d33e266ec25fb5::" providerId="AD" clId="Web-{78ADD99D-D635-52CE-2FB0-3E80CE201DCC}" dt="2021-10-24T17:43:39.436" v="784"/>
          <ac:spMkLst>
            <pc:docMk/>
            <pc:sldMk cId="1892047458" sldId="279"/>
            <ac:spMk id="23" creationId="{EBF1DE2D-BD24-4C36-AED4-4D2721E23CDE}"/>
          </ac:spMkLst>
        </pc:spChg>
        <pc:spChg chg="del">
          <ac:chgData name="Gastbenutzer" userId="S::urn:spo:anon#1f8039f1f8dbb5f71395a347f45db251e709a84d7efaef40b8d33e266ec25fb5::" providerId="AD" clId="Web-{78ADD99D-D635-52CE-2FB0-3E80CE201DCC}" dt="2021-10-24T17:43:39.436" v="783"/>
          <ac:spMkLst>
            <pc:docMk/>
            <pc:sldMk cId="1892047458" sldId="279"/>
            <ac:spMk id="33" creationId="{DBBCD0C5-A227-4C2F-A015-A2406347689A}"/>
          </ac:spMkLst>
        </pc:spChg>
        <pc:spChg chg="del">
          <ac:chgData name="Gastbenutzer" userId="S::urn:spo:anon#1f8039f1f8dbb5f71395a347f45db251e709a84d7efaef40b8d33e266ec25fb5::" providerId="AD" clId="Web-{78ADD99D-D635-52CE-2FB0-3E80CE201DCC}" dt="2021-10-24T17:43:39.436" v="782"/>
          <ac:spMkLst>
            <pc:docMk/>
            <pc:sldMk cId="1892047458" sldId="279"/>
            <ac:spMk id="35" creationId="{005E29C5-FD12-43EE-9920-CA731CF15681}"/>
          </ac:spMkLst>
        </pc:spChg>
        <pc:spChg chg="del">
          <ac:chgData name="Gastbenutzer" userId="S::urn:spo:anon#1f8039f1f8dbb5f71395a347f45db251e709a84d7efaef40b8d33e266ec25fb5::" providerId="AD" clId="Web-{78ADD99D-D635-52CE-2FB0-3E80CE201DCC}" dt="2021-10-24T17:43:39.436" v="781"/>
          <ac:spMkLst>
            <pc:docMk/>
            <pc:sldMk cId="1892047458" sldId="279"/>
            <ac:spMk id="36" creationId="{5906A945-8EA3-434D-B45F-7C56DE5F2E0A}"/>
          </ac:spMkLst>
        </pc:spChg>
        <pc:spChg chg="del">
          <ac:chgData name="Gastbenutzer" userId="S::urn:spo:anon#1f8039f1f8dbb5f71395a347f45db251e709a84d7efaef40b8d33e266ec25fb5::" providerId="AD" clId="Web-{78ADD99D-D635-52CE-2FB0-3E80CE201DCC}" dt="2021-10-24T17:43:39.436" v="780"/>
          <ac:spMkLst>
            <pc:docMk/>
            <pc:sldMk cId="1892047458" sldId="279"/>
            <ac:spMk id="37" creationId="{DD301578-633D-4746-B2E8-2EF5C570AC87}"/>
          </ac:spMkLst>
        </pc:spChg>
        <pc:spChg chg="del">
          <ac:chgData name="Gastbenutzer" userId="S::urn:spo:anon#1f8039f1f8dbb5f71395a347f45db251e709a84d7efaef40b8d33e266ec25fb5::" providerId="AD" clId="Web-{78ADD99D-D635-52CE-2FB0-3E80CE201DCC}" dt="2021-10-24T17:43:39.420" v="776"/>
          <ac:spMkLst>
            <pc:docMk/>
            <pc:sldMk cId="1892047458" sldId="279"/>
            <ac:spMk id="42" creationId="{172A9302-DD15-479C-971B-87CF40B9A03D}"/>
          </ac:spMkLst>
        </pc:spChg>
        <pc:spChg chg="del">
          <ac:chgData name="Gastbenutzer" userId="S::urn:spo:anon#1f8039f1f8dbb5f71395a347f45db251e709a84d7efaef40b8d33e266ec25fb5::" providerId="AD" clId="Web-{78ADD99D-D635-52CE-2FB0-3E80CE201DCC}" dt="2021-10-24T17:43:39.420" v="774"/>
          <ac:spMkLst>
            <pc:docMk/>
            <pc:sldMk cId="1892047458" sldId="279"/>
            <ac:spMk id="44" creationId="{B93BB2A7-F6DF-4A5E-B63D-D740ABC73E59}"/>
          </ac:spMkLst>
        </pc:spChg>
        <pc:spChg chg="del">
          <ac:chgData name="Gastbenutzer" userId="S::urn:spo:anon#1f8039f1f8dbb5f71395a347f45db251e709a84d7efaef40b8d33e266ec25fb5::" providerId="AD" clId="Web-{78ADD99D-D635-52CE-2FB0-3E80CE201DCC}" dt="2021-10-24T17:43:39.420" v="773"/>
          <ac:spMkLst>
            <pc:docMk/>
            <pc:sldMk cId="1892047458" sldId="279"/>
            <ac:spMk id="46" creationId="{34C7658B-B290-42DB-BB7C-36A605778747}"/>
          </ac:spMkLst>
        </pc:spChg>
        <pc:spChg chg="del">
          <ac:chgData name="Gastbenutzer" userId="S::urn:spo:anon#1f8039f1f8dbb5f71395a347f45db251e709a84d7efaef40b8d33e266ec25fb5::" providerId="AD" clId="Web-{78ADD99D-D635-52CE-2FB0-3E80CE201DCC}" dt="2021-10-24T17:43:39.420" v="772"/>
          <ac:spMkLst>
            <pc:docMk/>
            <pc:sldMk cId="1892047458" sldId="279"/>
            <ac:spMk id="47" creationId="{3F1B0868-5588-4042-AA46-E31B43CD5504}"/>
          </ac:spMkLst>
        </pc:spChg>
        <pc:spChg chg="del">
          <ac:chgData name="Gastbenutzer" userId="S::urn:spo:anon#1f8039f1f8dbb5f71395a347f45db251e709a84d7efaef40b8d33e266ec25fb5::" providerId="AD" clId="Web-{78ADD99D-D635-52CE-2FB0-3E80CE201DCC}" dt="2021-10-24T17:43:39.420" v="771"/>
          <ac:spMkLst>
            <pc:docMk/>
            <pc:sldMk cId="1892047458" sldId="279"/>
            <ac:spMk id="48" creationId="{F6A170A9-380D-45F8-BF32-BE32C37E3860}"/>
          </ac:spMkLst>
        </pc:spChg>
        <pc:spChg chg="del">
          <ac:chgData name="Gastbenutzer" userId="S::urn:spo:anon#1f8039f1f8dbb5f71395a347f45db251e709a84d7efaef40b8d33e266ec25fb5::" providerId="AD" clId="Web-{78ADD99D-D635-52CE-2FB0-3E80CE201DCC}" dt="2021-10-24T17:43:39.420" v="767"/>
          <ac:spMkLst>
            <pc:docMk/>
            <pc:sldMk cId="1892047458" sldId="279"/>
            <ac:spMk id="53" creationId="{37092C43-648A-47AF-B4AC-31C3A26793F6}"/>
          </ac:spMkLst>
        </pc:spChg>
        <pc:picChg chg="add del mod">
          <ac:chgData name="Gastbenutzer" userId="S::urn:spo:anon#1f8039f1f8dbb5f71395a347f45db251e709a84d7efaef40b8d33e266ec25fb5::" providerId="AD" clId="Web-{78ADD99D-D635-52CE-2FB0-3E80CE201DCC}" dt="2021-10-24T17:46:04.096" v="811"/>
          <ac:picMkLst>
            <pc:docMk/>
            <pc:sldMk cId="1892047458" sldId="279"/>
            <ac:picMk id="4" creationId="{535983CD-5861-4822-BB93-BB5256F8ECF1}"/>
          </ac:picMkLst>
        </pc:picChg>
        <pc:picChg chg="del">
          <ac:chgData name="Gastbenutzer" userId="S::urn:spo:anon#1f8039f1f8dbb5f71395a347f45db251e709a84d7efaef40b8d33e266ec25fb5::" providerId="AD" clId="Web-{78ADD99D-D635-52CE-2FB0-3E80CE201DCC}" dt="2021-10-24T17:43:39.436" v="787"/>
          <ac:picMkLst>
            <pc:docMk/>
            <pc:sldMk cId="1892047458" sldId="279"/>
            <ac:picMk id="19" creationId="{D796DF70-0489-4575-A944-C9957C06D0EF}"/>
          </ac:picMkLst>
        </pc:picChg>
        <pc:picChg chg="del">
          <ac:chgData name="Gastbenutzer" userId="S::urn:spo:anon#1f8039f1f8dbb5f71395a347f45db251e709a84d7efaef40b8d33e266ec25fb5::" providerId="AD" clId="Web-{78ADD99D-D635-52CE-2FB0-3E80CE201DCC}" dt="2021-10-24T17:43:39.436" v="786"/>
          <ac:picMkLst>
            <pc:docMk/>
            <pc:sldMk cId="1892047458" sldId="279"/>
            <ac:picMk id="20" creationId="{3488CAC0-6AE6-4EF2-9E78-0A57A23B5D92}"/>
          </ac:picMkLst>
        </pc:picChg>
        <pc:picChg chg="del">
          <ac:chgData name="Gastbenutzer" userId="S::urn:spo:anon#1f8039f1f8dbb5f71395a347f45db251e709a84d7efaef40b8d33e266ec25fb5::" providerId="AD" clId="Web-{78ADD99D-D635-52CE-2FB0-3E80CE201DCC}" dt="2021-10-24T17:43:39.436" v="785"/>
          <ac:picMkLst>
            <pc:docMk/>
            <pc:sldMk cId="1892047458" sldId="279"/>
            <ac:picMk id="21" creationId="{736D5387-4905-4A99-9440-963B02208D3E}"/>
          </ac:picMkLst>
        </pc:picChg>
        <pc:picChg chg="del">
          <ac:chgData name="Gastbenutzer" userId="S::urn:spo:anon#1f8039f1f8dbb5f71395a347f45db251e709a84d7efaef40b8d33e266ec25fb5::" providerId="AD" clId="Web-{78ADD99D-D635-52CE-2FB0-3E80CE201DCC}" dt="2021-10-24T17:43:39.420" v="779"/>
          <ac:picMkLst>
            <pc:docMk/>
            <pc:sldMk cId="1892047458" sldId="279"/>
            <ac:picMk id="38" creationId="{F57609B6-8C19-4232-A8C4-2CF710D2E56E}"/>
          </ac:picMkLst>
        </pc:picChg>
        <pc:picChg chg="del">
          <ac:chgData name="Gastbenutzer" userId="S::urn:spo:anon#1f8039f1f8dbb5f71395a347f45db251e709a84d7efaef40b8d33e266ec25fb5::" providerId="AD" clId="Web-{78ADD99D-D635-52CE-2FB0-3E80CE201DCC}" dt="2021-10-24T17:43:39.420" v="778"/>
          <ac:picMkLst>
            <pc:docMk/>
            <pc:sldMk cId="1892047458" sldId="279"/>
            <ac:picMk id="39" creationId="{BED6F4A9-8EAD-4EBC-98DA-C7F4F7D5467B}"/>
          </ac:picMkLst>
        </pc:picChg>
        <pc:picChg chg="del">
          <ac:chgData name="Gastbenutzer" userId="S::urn:spo:anon#1f8039f1f8dbb5f71395a347f45db251e709a84d7efaef40b8d33e266ec25fb5::" providerId="AD" clId="Web-{78ADD99D-D635-52CE-2FB0-3E80CE201DCC}" dt="2021-10-24T17:43:39.420" v="777"/>
          <ac:picMkLst>
            <pc:docMk/>
            <pc:sldMk cId="1892047458" sldId="279"/>
            <ac:picMk id="40" creationId="{F69509E1-8B3D-4670-AD58-D32909F3C2FC}"/>
          </ac:picMkLst>
        </pc:picChg>
        <pc:picChg chg="del">
          <ac:chgData name="Gastbenutzer" userId="S::urn:spo:anon#1f8039f1f8dbb5f71395a347f45db251e709a84d7efaef40b8d33e266ec25fb5::" providerId="AD" clId="Web-{78ADD99D-D635-52CE-2FB0-3E80CE201DCC}" dt="2021-10-24T17:43:39.420" v="775"/>
          <ac:picMkLst>
            <pc:docMk/>
            <pc:sldMk cId="1892047458" sldId="279"/>
            <ac:picMk id="43" creationId="{A48177C8-4790-4AA0-A92D-1925F1B2D044}"/>
          </ac:picMkLst>
        </pc:picChg>
        <pc:picChg chg="del">
          <ac:chgData name="Gastbenutzer" userId="S::urn:spo:anon#1f8039f1f8dbb5f71395a347f45db251e709a84d7efaef40b8d33e266ec25fb5::" providerId="AD" clId="Web-{78ADD99D-D635-52CE-2FB0-3E80CE201DCC}" dt="2021-10-24T17:43:39.420" v="770"/>
          <ac:picMkLst>
            <pc:docMk/>
            <pc:sldMk cId="1892047458" sldId="279"/>
            <ac:picMk id="49" creationId="{E16E0CF7-AB3B-4494-93AD-CC73C164B327}"/>
          </ac:picMkLst>
        </pc:picChg>
        <pc:picChg chg="del">
          <ac:chgData name="Gastbenutzer" userId="S::urn:spo:anon#1f8039f1f8dbb5f71395a347f45db251e709a84d7efaef40b8d33e266ec25fb5::" providerId="AD" clId="Web-{78ADD99D-D635-52CE-2FB0-3E80CE201DCC}" dt="2021-10-24T17:43:39.420" v="769"/>
          <ac:picMkLst>
            <pc:docMk/>
            <pc:sldMk cId="1892047458" sldId="279"/>
            <ac:picMk id="50" creationId="{6ACD9CF5-FFEE-42A3-9CF9-D2C19FB36AE2}"/>
          </ac:picMkLst>
        </pc:picChg>
        <pc:picChg chg="del">
          <ac:chgData name="Gastbenutzer" userId="S::urn:spo:anon#1f8039f1f8dbb5f71395a347f45db251e709a84d7efaef40b8d33e266ec25fb5::" providerId="AD" clId="Web-{78ADD99D-D635-52CE-2FB0-3E80CE201DCC}" dt="2021-10-24T17:43:39.420" v="768"/>
          <ac:picMkLst>
            <pc:docMk/>
            <pc:sldMk cId="1892047458" sldId="279"/>
            <ac:picMk id="51" creationId="{68B9ED6C-DB58-49D0-B042-D532692874AF}"/>
          </ac:picMkLst>
        </pc:picChg>
        <pc:picChg chg="del">
          <ac:chgData name="Gastbenutzer" userId="S::urn:spo:anon#1f8039f1f8dbb5f71395a347f45db251e709a84d7efaef40b8d33e266ec25fb5::" providerId="AD" clId="Web-{78ADD99D-D635-52CE-2FB0-3E80CE201DCC}" dt="2021-10-24T17:43:39.420" v="766"/>
          <ac:picMkLst>
            <pc:docMk/>
            <pc:sldMk cId="1892047458" sldId="279"/>
            <ac:picMk id="56" creationId="{89146FE5-CBD8-4669-897D-D22B0811FC6A}"/>
          </ac:picMkLst>
        </pc:picChg>
        <pc:picChg chg="del">
          <ac:chgData name="Gastbenutzer" userId="S::urn:spo:anon#1f8039f1f8dbb5f71395a347f45db251e709a84d7efaef40b8d33e266ec25fb5::" providerId="AD" clId="Web-{78ADD99D-D635-52CE-2FB0-3E80CE201DCC}" dt="2021-10-24T17:43:39.420" v="765"/>
          <ac:picMkLst>
            <pc:docMk/>
            <pc:sldMk cId="1892047458" sldId="279"/>
            <ac:picMk id="57" creationId="{FEC832E3-A1F9-4336-AF8E-2FCD93C65DA6}"/>
          </ac:picMkLst>
        </pc:picChg>
        <pc:picChg chg="del">
          <ac:chgData name="Gastbenutzer" userId="S::urn:spo:anon#1f8039f1f8dbb5f71395a347f45db251e709a84d7efaef40b8d33e266ec25fb5::" providerId="AD" clId="Web-{78ADD99D-D635-52CE-2FB0-3E80CE201DCC}" dt="2021-10-24T17:43:39.420" v="764"/>
          <ac:picMkLst>
            <pc:docMk/>
            <pc:sldMk cId="1892047458" sldId="279"/>
            <ac:picMk id="58" creationId="{0347D784-F9F5-4220-BF71-6DE56A405B2D}"/>
          </ac:picMkLst>
        </pc:picChg>
        <pc:picChg chg="del">
          <ac:chgData name="Gastbenutzer" userId="S::urn:spo:anon#1f8039f1f8dbb5f71395a347f45db251e709a84d7efaef40b8d33e266ec25fb5::" providerId="AD" clId="Web-{78ADD99D-D635-52CE-2FB0-3E80CE201DCC}" dt="2021-10-24T17:43:39.420" v="763"/>
          <ac:picMkLst>
            <pc:docMk/>
            <pc:sldMk cId="1892047458" sldId="279"/>
            <ac:picMk id="59" creationId="{6969A269-4B45-48EB-8AC7-732CC5C47F39}"/>
          </ac:picMkLst>
        </pc:picChg>
        <pc:picChg chg="del">
          <ac:chgData name="Gastbenutzer" userId="S::urn:spo:anon#1f8039f1f8dbb5f71395a347f45db251e709a84d7efaef40b8d33e266ec25fb5::" providerId="AD" clId="Web-{78ADD99D-D635-52CE-2FB0-3E80CE201DCC}" dt="2021-10-24T17:43:39.420" v="762"/>
          <ac:picMkLst>
            <pc:docMk/>
            <pc:sldMk cId="1892047458" sldId="279"/>
            <ac:picMk id="60" creationId="{DFD5F96F-5758-4756-8F41-D21D79EE3B87}"/>
          </ac:picMkLst>
        </pc:picChg>
        <pc:picChg chg="del">
          <ac:chgData name="Gastbenutzer" userId="S::urn:spo:anon#1f8039f1f8dbb5f71395a347f45db251e709a84d7efaef40b8d33e266ec25fb5::" providerId="AD" clId="Web-{78ADD99D-D635-52CE-2FB0-3E80CE201DCC}" dt="2021-10-24T17:43:39.420" v="761"/>
          <ac:picMkLst>
            <pc:docMk/>
            <pc:sldMk cId="1892047458" sldId="279"/>
            <ac:picMk id="61" creationId="{EC6B6AB0-719E-4343-9032-EFBDD4E32D2A}"/>
          </ac:picMkLst>
        </pc:picChg>
        <pc:picChg chg="del">
          <ac:chgData name="Gastbenutzer" userId="S::urn:spo:anon#1f8039f1f8dbb5f71395a347f45db251e709a84d7efaef40b8d33e266ec25fb5::" providerId="AD" clId="Web-{78ADD99D-D635-52CE-2FB0-3E80CE201DCC}" dt="2021-10-24T17:43:39.420" v="760"/>
          <ac:picMkLst>
            <pc:docMk/>
            <pc:sldMk cId="1892047458" sldId="279"/>
            <ac:picMk id="62" creationId="{7689DA39-5BB8-441C-B507-EF221E5173B3}"/>
          </ac:picMkLst>
        </pc:picChg>
      </pc:sldChg>
      <pc:sldChg chg="modSp add ord replId">
        <pc:chgData name="Gastbenutzer" userId="S::urn:spo:anon#1f8039f1f8dbb5f71395a347f45db251e709a84d7efaef40b8d33e266ec25fb5::" providerId="AD" clId="Web-{78ADD99D-D635-52CE-2FB0-3E80CE201DCC}" dt="2021-10-24T18:02:55.168" v="1238" actId="20577"/>
        <pc:sldMkLst>
          <pc:docMk/>
          <pc:sldMk cId="910657760" sldId="280"/>
        </pc:sldMkLst>
        <pc:spChg chg="mod">
          <ac:chgData name="Gastbenutzer" userId="S::urn:spo:anon#1f8039f1f8dbb5f71395a347f45db251e709a84d7efaef40b8d33e266ec25fb5::" providerId="AD" clId="Web-{78ADD99D-D635-52CE-2FB0-3E80CE201DCC}" dt="2021-10-24T17:53:06.309" v="914" actId="20577"/>
          <ac:spMkLst>
            <pc:docMk/>
            <pc:sldMk cId="910657760" sldId="280"/>
            <ac:spMk id="2" creationId="{A3C48ADA-E6F6-4DF8-8FC4-BBBE69267040}"/>
          </ac:spMkLst>
        </pc:spChg>
        <pc:spChg chg="mod">
          <ac:chgData name="Gastbenutzer" userId="S::urn:spo:anon#1f8039f1f8dbb5f71395a347f45db251e709a84d7efaef40b8d33e266ec25fb5::" providerId="AD" clId="Web-{78ADD99D-D635-52CE-2FB0-3E80CE201DCC}" dt="2021-10-24T18:02:55.168" v="1238" actId="20577"/>
          <ac:spMkLst>
            <pc:docMk/>
            <pc:sldMk cId="910657760" sldId="280"/>
            <ac:spMk id="3" creationId="{7BA1255E-09A2-455D-B25F-92BB564689DA}"/>
          </ac:spMkLst>
        </pc:spChg>
      </pc:sldChg>
      <pc:sldChg chg="modSp add replId">
        <pc:chgData name="Gastbenutzer" userId="S::urn:spo:anon#1f8039f1f8dbb5f71395a347f45db251e709a84d7efaef40b8d33e266ec25fb5::" providerId="AD" clId="Web-{78ADD99D-D635-52CE-2FB0-3E80CE201DCC}" dt="2021-10-24T17:57:35.144" v="1115" actId="20577"/>
        <pc:sldMkLst>
          <pc:docMk/>
          <pc:sldMk cId="1703816192" sldId="281"/>
        </pc:sldMkLst>
        <pc:spChg chg="mod">
          <ac:chgData name="Gastbenutzer" userId="S::urn:spo:anon#1f8039f1f8dbb5f71395a347f45db251e709a84d7efaef40b8d33e266ec25fb5::" providerId="AD" clId="Web-{78ADD99D-D635-52CE-2FB0-3E80CE201DCC}" dt="2021-10-24T17:57:05.128" v="1079" actId="20577"/>
          <ac:spMkLst>
            <pc:docMk/>
            <pc:sldMk cId="1703816192" sldId="281"/>
            <ac:spMk id="2" creationId="{A3C48ADA-E6F6-4DF8-8FC4-BBBE69267040}"/>
          </ac:spMkLst>
        </pc:spChg>
        <pc:spChg chg="mod">
          <ac:chgData name="Gastbenutzer" userId="S::urn:spo:anon#1f8039f1f8dbb5f71395a347f45db251e709a84d7efaef40b8d33e266ec25fb5::" providerId="AD" clId="Web-{78ADD99D-D635-52CE-2FB0-3E80CE201DCC}" dt="2021-10-24T17:57:35.144" v="1115" actId="20577"/>
          <ac:spMkLst>
            <pc:docMk/>
            <pc:sldMk cId="1703816192" sldId="281"/>
            <ac:spMk id="3" creationId="{7BA1255E-09A2-455D-B25F-92BB564689DA}"/>
          </ac:spMkLst>
        </pc:spChg>
      </pc:sldChg>
      <pc:sldChg chg="modSp add ord replId">
        <pc:chgData name="Gastbenutzer" userId="S::urn:spo:anon#1f8039f1f8dbb5f71395a347f45db251e709a84d7efaef40b8d33e266ec25fb5::" providerId="AD" clId="Web-{78ADD99D-D635-52CE-2FB0-3E80CE201DCC}" dt="2021-10-24T17:59:06.772" v="1168" actId="20577"/>
        <pc:sldMkLst>
          <pc:docMk/>
          <pc:sldMk cId="1773636496" sldId="282"/>
        </pc:sldMkLst>
        <pc:spChg chg="mod">
          <ac:chgData name="Gastbenutzer" userId="S::urn:spo:anon#1f8039f1f8dbb5f71395a347f45db251e709a84d7efaef40b8d33e266ec25fb5::" providerId="AD" clId="Web-{78ADD99D-D635-52CE-2FB0-3E80CE201DCC}" dt="2021-10-24T17:58:29.036" v="1134" actId="20577"/>
          <ac:spMkLst>
            <pc:docMk/>
            <pc:sldMk cId="1773636496" sldId="282"/>
            <ac:spMk id="2" creationId="{A3C48ADA-E6F6-4DF8-8FC4-BBBE69267040}"/>
          </ac:spMkLst>
        </pc:spChg>
        <pc:spChg chg="mod">
          <ac:chgData name="Gastbenutzer" userId="S::urn:spo:anon#1f8039f1f8dbb5f71395a347f45db251e709a84d7efaef40b8d33e266ec25fb5::" providerId="AD" clId="Web-{78ADD99D-D635-52CE-2FB0-3E80CE201DCC}" dt="2021-10-24T17:59:06.772" v="1168" actId="20577"/>
          <ac:spMkLst>
            <pc:docMk/>
            <pc:sldMk cId="1773636496" sldId="282"/>
            <ac:spMk id="3" creationId="{7BA1255E-09A2-455D-B25F-92BB564689DA}"/>
          </ac:spMkLst>
        </pc:spChg>
      </pc:sldChg>
    </pc:docChg>
  </pc:docChgLst>
  <pc:docChgLst>
    <pc:chgData name="Pausch Thomas" userId="S::k12006723@students.jku.at::2feb6ca7-364b-4742-9cd1-ecd109408f18" providerId="AD" clId="Web-{04BDD2A3-25B2-DE70-E33D-15463A8FFF51}"/>
    <pc:docChg chg="modSld">
      <pc:chgData name="Pausch Thomas" userId="S::k12006723@students.jku.at::2feb6ca7-364b-4742-9cd1-ecd109408f18" providerId="AD" clId="Web-{04BDD2A3-25B2-DE70-E33D-15463A8FFF51}" dt="2021-10-25T11:40:19.075" v="4" actId="1076"/>
      <pc:docMkLst>
        <pc:docMk/>
      </pc:docMkLst>
      <pc:sldChg chg="modSp">
        <pc:chgData name="Pausch Thomas" userId="S::k12006723@students.jku.at::2feb6ca7-364b-4742-9cd1-ecd109408f18" providerId="AD" clId="Web-{04BDD2A3-25B2-DE70-E33D-15463A8FFF51}" dt="2021-10-25T11:39:31.902" v="0" actId="20577"/>
        <pc:sldMkLst>
          <pc:docMk/>
          <pc:sldMk cId="4285587645" sldId="265"/>
        </pc:sldMkLst>
        <pc:spChg chg="mod">
          <ac:chgData name="Pausch Thomas" userId="S::k12006723@students.jku.at::2feb6ca7-364b-4742-9cd1-ecd109408f18" providerId="AD" clId="Web-{04BDD2A3-25B2-DE70-E33D-15463A8FFF51}" dt="2021-10-25T11:39:31.902" v="0" actId="20577"/>
          <ac:spMkLst>
            <pc:docMk/>
            <pc:sldMk cId="4285587645" sldId="265"/>
            <ac:spMk id="3" creationId="{58D81309-1669-4CB4-816B-BCB2EA6AC193}"/>
          </ac:spMkLst>
        </pc:spChg>
      </pc:sldChg>
      <pc:sldChg chg="addSp modSp">
        <pc:chgData name="Pausch Thomas" userId="S::k12006723@students.jku.at::2feb6ca7-364b-4742-9cd1-ecd109408f18" providerId="AD" clId="Web-{04BDD2A3-25B2-DE70-E33D-15463A8FFF51}" dt="2021-10-25T11:40:19.075" v="4" actId="1076"/>
        <pc:sldMkLst>
          <pc:docMk/>
          <pc:sldMk cId="3893594821" sldId="273"/>
        </pc:sldMkLst>
        <pc:picChg chg="mod">
          <ac:chgData name="Pausch Thomas" userId="S::k12006723@students.jku.at::2feb6ca7-364b-4742-9cd1-ecd109408f18" providerId="AD" clId="Web-{04BDD2A3-25B2-DE70-E33D-15463A8FFF51}" dt="2021-10-25T11:40:19.075" v="4" actId="1076"/>
          <ac:picMkLst>
            <pc:docMk/>
            <pc:sldMk cId="3893594821" sldId="273"/>
            <ac:picMk id="2" creationId="{E410F2C1-057F-49B3-B35F-D9CF1ACADFB9}"/>
          </ac:picMkLst>
        </pc:picChg>
        <pc:picChg chg="add mod">
          <ac:chgData name="Pausch Thomas" userId="S::k12006723@students.jku.at::2feb6ca7-364b-4742-9cd1-ecd109408f18" providerId="AD" clId="Web-{04BDD2A3-25B2-DE70-E33D-15463A8FFF51}" dt="2021-10-25T11:40:12.903" v="2" actId="1076"/>
          <ac:picMkLst>
            <pc:docMk/>
            <pc:sldMk cId="3893594821" sldId="273"/>
            <ac:picMk id="3" creationId="{57E56EA4-FC8E-4AD1-A2FF-F39DB4F48D5D}"/>
          </ac:picMkLst>
        </pc:picChg>
      </pc:sldChg>
    </pc:docChg>
  </pc:docChgLst>
  <pc:docChgLst>
    <pc:chgData name="Pausch Thomas" userId="2feb6ca7-364b-4742-9cd1-ecd109408f18" providerId="ADAL" clId="{EAE2A0AE-D500-4DD6-ACE6-51E8EC9975B2}"/>
    <pc:docChg chg="undo redo custSel addSld delSld modSld sldOrd">
      <pc:chgData name="Pausch Thomas" userId="2feb6ca7-364b-4742-9cd1-ecd109408f18" providerId="ADAL" clId="{EAE2A0AE-D500-4DD6-ACE6-51E8EC9975B2}" dt="2021-10-22T13:42:37.100" v="557" actId="20577"/>
      <pc:docMkLst>
        <pc:docMk/>
      </pc:docMkLst>
      <pc:sldChg chg="delSp modSp mod">
        <pc:chgData name="Pausch Thomas" userId="2feb6ca7-364b-4742-9cd1-ecd109408f18" providerId="ADAL" clId="{EAE2A0AE-D500-4DD6-ACE6-51E8EC9975B2}" dt="2021-10-22T12:59:43.488" v="7" actId="14100"/>
        <pc:sldMkLst>
          <pc:docMk/>
          <pc:sldMk cId="4285587645" sldId="265"/>
        </pc:sldMkLst>
        <pc:spChg chg="mod">
          <ac:chgData name="Pausch Thomas" userId="2feb6ca7-364b-4742-9cd1-ecd109408f18" providerId="ADAL" clId="{EAE2A0AE-D500-4DD6-ACE6-51E8EC9975B2}" dt="2021-10-22T12:59:12.187" v="0"/>
          <ac:spMkLst>
            <pc:docMk/>
            <pc:sldMk cId="4285587645" sldId="265"/>
            <ac:spMk id="2" creationId="{6CB8AB2F-D66B-43CD-9EF3-56F378024604}"/>
          </ac:spMkLst>
        </pc:spChg>
        <pc:spChg chg="mod">
          <ac:chgData name="Pausch Thomas" userId="2feb6ca7-364b-4742-9cd1-ecd109408f18" providerId="ADAL" clId="{EAE2A0AE-D500-4DD6-ACE6-51E8EC9975B2}" dt="2021-10-22T12:59:43.488" v="7" actId="14100"/>
          <ac:spMkLst>
            <pc:docMk/>
            <pc:sldMk cId="4285587645" sldId="265"/>
            <ac:spMk id="3" creationId="{58D81309-1669-4CB4-816B-BCB2EA6AC193}"/>
          </ac:spMkLst>
        </pc:spChg>
        <pc:spChg chg="mod">
          <ac:chgData name="Pausch Thomas" userId="2feb6ca7-364b-4742-9cd1-ecd109408f18" providerId="ADAL" clId="{EAE2A0AE-D500-4DD6-ACE6-51E8EC9975B2}" dt="2021-10-22T12:59:12.187" v="0"/>
          <ac:spMkLst>
            <pc:docMk/>
            <pc:sldMk cId="4285587645" sldId="265"/>
            <ac:spMk id="5" creationId="{2C08DA79-9D0F-4A96-959A-7379B6DCC141}"/>
          </ac:spMkLst>
        </pc:spChg>
        <pc:spChg chg="del">
          <ac:chgData name="Pausch Thomas" userId="2feb6ca7-364b-4742-9cd1-ecd109408f18" providerId="ADAL" clId="{EAE2A0AE-D500-4DD6-ACE6-51E8EC9975B2}" dt="2021-10-22T12:59:27.632" v="1" actId="478"/>
          <ac:spMkLst>
            <pc:docMk/>
            <pc:sldMk cId="4285587645" sldId="265"/>
            <ac:spMk id="6" creationId="{8CEB1EA7-3D1A-4A9F-A9DA-35BC0CA4EC37}"/>
          </ac:spMkLst>
        </pc:spChg>
        <pc:spChg chg="del mod">
          <ac:chgData name="Pausch Thomas" userId="2feb6ca7-364b-4742-9cd1-ecd109408f18" providerId="ADAL" clId="{EAE2A0AE-D500-4DD6-ACE6-51E8EC9975B2}" dt="2021-10-22T12:59:34.535" v="5" actId="478"/>
          <ac:spMkLst>
            <pc:docMk/>
            <pc:sldMk cId="4285587645" sldId="265"/>
            <ac:spMk id="7" creationId="{BDA23A3C-C13D-4A6C-83D4-D3E9E6020C1D}"/>
          </ac:spMkLst>
        </pc:spChg>
        <pc:spChg chg="del">
          <ac:chgData name="Pausch Thomas" userId="2feb6ca7-364b-4742-9cd1-ecd109408f18" providerId="ADAL" clId="{EAE2A0AE-D500-4DD6-ACE6-51E8EC9975B2}" dt="2021-10-22T12:59:28.743" v="2" actId="478"/>
          <ac:spMkLst>
            <pc:docMk/>
            <pc:sldMk cId="4285587645" sldId="265"/>
            <ac:spMk id="8" creationId="{2778BADD-664E-498F-9D8B-66432DD584AC}"/>
          </ac:spMkLst>
        </pc:spChg>
      </pc:sldChg>
      <pc:sldChg chg="addSp delSp modSp mod">
        <pc:chgData name="Pausch Thomas" userId="2feb6ca7-364b-4742-9cd1-ecd109408f18" providerId="ADAL" clId="{EAE2A0AE-D500-4DD6-ACE6-51E8EC9975B2}" dt="2021-10-22T13:30:50.806" v="380" actId="1076"/>
        <pc:sldMkLst>
          <pc:docMk/>
          <pc:sldMk cId="3374601395" sldId="266"/>
        </pc:sldMkLst>
        <pc:spChg chg="mod">
          <ac:chgData name="Pausch Thomas" userId="2feb6ca7-364b-4742-9cd1-ecd109408f18" providerId="ADAL" clId="{EAE2A0AE-D500-4DD6-ACE6-51E8EC9975B2}" dt="2021-10-22T13:02:32.913" v="82" actId="207"/>
          <ac:spMkLst>
            <pc:docMk/>
            <pc:sldMk cId="3374601395" sldId="266"/>
            <ac:spMk id="2" creationId="{28D6B96A-25E6-4A3F-99F2-5CFACF785E07}"/>
          </ac:spMkLst>
        </pc:spChg>
        <pc:spChg chg="del">
          <ac:chgData name="Pausch Thomas" userId="2feb6ca7-364b-4742-9cd1-ecd109408f18" providerId="ADAL" clId="{EAE2A0AE-D500-4DD6-ACE6-51E8EC9975B2}" dt="2021-10-22T13:01:20.662" v="29" actId="478"/>
          <ac:spMkLst>
            <pc:docMk/>
            <pc:sldMk cId="3374601395" sldId="266"/>
            <ac:spMk id="3" creationId="{C20E5734-A1BF-4BDF-B0F5-E301936CA6CA}"/>
          </ac:spMkLst>
        </pc:spChg>
        <pc:spChg chg="del mod">
          <ac:chgData name="Pausch Thomas" userId="2feb6ca7-364b-4742-9cd1-ecd109408f18" providerId="ADAL" clId="{EAE2A0AE-D500-4DD6-ACE6-51E8EC9975B2}" dt="2021-10-22T13:00:34.766" v="25" actId="478"/>
          <ac:spMkLst>
            <pc:docMk/>
            <pc:sldMk cId="3374601395" sldId="266"/>
            <ac:spMk id="4" creationId="{D10D6954-A561-445F-A25B-4A6F0BD1168C}"/>
          </ac:spMkLst>
        </pc:spChg>
        <pc:spChg chg="add mod">
          <ac:chgData name="Pausch Thomas" userId="2feb6ca7-364b-4742-9cd1-ecd109408f18" providerId="ADAL" clId="{EAE2A0AE-D500-4DD6-ACE6-51E8EC9975B2}" dt="2021-10-22T13:30:50.806" v="380" actId="1076"/>
          <ac:spMkLst>
            <pc:docMk/>
            <pc:sldMk cId="3374601395" sldId="266"/>
            <ac:spMk id="15" creationId="{5F012884-1693-4806-8EE7-4E2FF67DEE23}"/>
          </ac:spMkLst>
        </pc:spChg>
        <pc:spChg chg="add del mod ord">
          <ac:chgData name="Pausch Thomas" userId="2feb6ca7-364b-4742-9cd1-ecd109408f18" providerId="ADAL" clId="{EAE2A0AE-D500-4DD6-ACE6-51E8EC9975B2}" dt="2021-10-22T13:26:42.712" v="250" actId="478"/>
          <ac:spMkLst>
            <pc:docMk/>
            <pc:sldMk cId="3374601395" sldId="266"/>
            <ac:spMk id="16" creationId="{5B85463E-86B0-4025-8EA7-E3AB00BD18D6}"/>
          </ac:spMkLst>
        </pc:spChg>
        <pc:picChg chg="add mod">
          <ac:chgData name="Pausch Thomas" userId="2feb6ca7-364b-4742-9cd1-ecd109408f18" providerId="ADAL" clId="{EAE2A0AE-D500-4DD6-ACE6-51E8EC9975B2}" dt="2021-10-22T13:24:18.064" v="227" actId="1076"/>
          <ac:picMkLst>
            <pc:docMk/>
            <pc:sldMk cId="3374601395" sldId="266"/>
            <ac:picMk id="7" creationId="{53ABEEA1-4575-4C2D-A5E2-042B3FE3FC17}"/>
          </ac:picMkLst>
        </pc:picChg>
        <pc:inkChg chg="add del">
          <ac:chgData name="Pausch Thomas" userId="2feb6ca7-364b-4742-9cd1-ecd109408f18" providerId="ADAL" clId="{EAE2A0AE-D500-4DD6-ACE6-51E8EC9975B2}" dt="2021-10-22T13:22:48.628" v="204"/>
          <ac:inkMkLst>
            <pc:docMk/>
            <pc:sldMk cId="3374601395" sldId="266"/>
            <ac:inkMk id="8" creationId="{8C018C72-B03F-4CFF-9D51-DE1DA6FD73DE}"/>
          </ac:inkMkLst>
        </pc:inkChg>
        <pc:inkChg chg="add del">
          <ac:chgData name="Pausch Thomas" userId="2feb6ca7-364b-4742-9cd1-ecd109408f18" providerId="ADAL" clId="{EAE2A0AE-D500-4DD6-ACE6-51E8EC9975B2}" dt="2021-10-22T13:22:52.278" v="206"/>
          <ac:inkMkLst>
            <pc:docMk/>
            <pc:sldMk cId="3374601395" sldId="266"/>
            <ac:inkMk id="9" creationId="{4BFD8C54-18A3-4973-931F-9B614CABCD26}"/>
          </ac:inkMkLst>
        </pc:inkChg>
        <pc:inkChg chg="add del">
          <ac:chgData name="Pausch Thomas" userId="2feb6ca7-364b-4742-9cd1-ecd109408f18" providerId="ADAL" clId="{EAE2A0AE-D500-4DD6-ACE6-51E8EC9975B2}" dt="2021-10-22T13:22:54.559" v="208"/>
          <ac:inkMkLst>
            <pc:docMk/>
            <pc:sldMk cId="3374601395" sldId="266"/>
            <ac:inkMk id="10" creationId="{F2717B8E-4415-4FF8-BF86-BF5E6C7C9316}"/>
          </ac:inkMkLst>
        </pc:inkChg>
        <pc:inkChg chg="add del">
          <ac:chgData name="Pausch Thomas" userId="2feb6ca7-364b-4742-9cd1-ecd109408f18" providerId="ADAL" clId="{EAE2A0AE-D500-4DD6-ACE6-51E8EC9975B2}" dt="2021-10-22T13:23:02.264" v="210" actId="34122"/>
          <ac:inkMkLst>
            <pc:docMk/>
            <pc:sldMk cId="3374601395" sldId="266"/>
            <ac:inkMk id="11" creationId="{2E8DA4F4-A59C-4B86-8CD7-E7EB22A1C614}"/>
          </ac:inkMkLst>
        </pc:inkChg>
        <pc:inkChg chg="add del">
          <ac:chgData name="Pausch Thomas" userId="2feb6ca7-364b-4742-9cd1-ecd109408f18" providerId="ADAL" clId="{EAE2A0AE-D500-4DD6-ACE6-51E8EC9975B2}" dt="2021-10-22T13:23:09.944" v="214"/>
          <ac:inkMkLst>
            <pc:docMk/>
            <pc:sldMk cId="3374601395" sldId="266"/>
            <ac:inkMk id="12" creationId="{54FEFDE3-30C3-459F-9AD0-B7D8CA43CA70}"/>
          </ac:inkMkLst>
        </pc:inkChg>
        <pc:inkChg chg="add del">
          <ac:chgData name="Pausch Thomas" userId="2feb6ca7-364b-4742-9cd1-ecd109408f18" providerId="ADAL" clId="{EAE2A0AE-D500-4DD6-ACE6-51E8EC9975B2}" dt="2021-10-22T13:23:15.984" v="216"/>
          <ac:inkMkLst>
            <pc:docMk/>
            <pc:sldMk cId="3374601395" sldId="266"/>
            <ac:inkMk id="13" creationId="{ED6F22AA-B01A-49E2-8A44-D6A05E6F0402}"/>
          </ac:inkMkLst>
        </pc:inkChg>
      </pc:sldChg>
      <pc:sldChg chg="modSp add del mod">
        <pc:chgData name="Pausch Thomas" userId="2feb6ca7-364b-4742-9cd1-ecd109408f18" providerId="ADAL" clId="{EAE2A0AE-D500-4DD6-ACE6-51E8EC9975B2}" dt="2021-10-22T13:02:45.391" v="85" actId="2696"/>
        <pc:sldMkLst>
          <pc:docMk/>
          <pc:sldMk cId="2424368978" sldId="267"/>
        </pc:sldMkLst>
        <pc:spChg chg="mod">
          <ac:chgData name="Pausch Thomas" userId="2feb6ca7-364b-4742-9cd1-ecd109408f18" providerId="ADAL" clId="{EAE2A0AE-D500-4DD6-ACE6-51E8EC9975B2}" dt="2021-10-22T13:02:10.597" v="73" actId="20577"/>
          <ac:spMkLst>
            <pc:docMk/>
            <pc:sldMk cId="2424368978" sldId="267"/>
            <ac:spMk id="2" creationId="{28D6B96A-25E6-4A3F-99F2-5CFACF785E07}"/>
          </ac:spMkLst>
        </pc:spChg>
      </pc:sldChg>
      <pc:sldChg chg="addSp modSp add mod">
        <pc:chgData name="Pausch Thomas" userId="2feb6ca7-364b-4742-9cd1-ecd109408f18" providerId="ADAL" clId="{EAE2A0AE-D500-4DD6-ACE6-51E8EC9975B2}" dt="2021-10-22T13:31:22.185" v="392" actId="1076"/>
        <pc:sldMkLst>
          <pc:docMk/>
          <pc:sldMk cId="4045494116" sldId="268"/>
        </pc:sldMkLst>
        <pc:spChg chg="mod">
          <ac:chgData name="Pausch Thomas" userId="2feb6ca7-364b-4742-9cd1-ecd109408f18" providerId="ADAL" clId="{EAE2A0AE-D500-4DD6-ACE6-51E8EC9975B2}" dt="2021-10-22T13:03:07.476" v="139" actId="20577"/>
          <ac:spMkLst>
            <pc:docMk/>
            <pc:sldMk cId="4045494116" sldId="268"/>
            <ac:spMk id="2" creationId="{28D6B96A-25E6-4A3F-99F2-5CFACF785E07}"/>
          </ac:spMkLst>
        </pc:spChg>
        <pc:spChg chg="add mod">
          <ac:chgData name="Pausch Thomas" userId="2feb6ca7-364b-4742-9cd1-ecd109408f18" providerId="ADAL" clId="{EAE2A0AE-D500-4DD6-ACE6-51E8EC9975B2}" dt="2021-10-22T13:31:22.185" v="392" actId="1076"/>
          <ac:spMkLst>
            <pc:docMk/>
            <pc:sldMk cId="4045494116" sldId="268"/>
            <ac:spMk id="9" creationId="{8C771AF2-5042-4369-89D8-4620F947DACC}"/>
          </ac:spMkLst>
        </pc:spChg>
        <pc:picChg chg="add mod">
          <ac:chgData name="Pausch Thomas" userId="2feb6ca7-364b-4742-9cd1-ecd109408f18" providerId="ADAL" clId="{EAE2A0AE-D500-4DD6-ACE6-51E8EC9975B2}" dt="2021-10-22T13:27:08.218" v="257" actId="571"/>
          <ac:picMkLst>
            <pc:docMk/>
            <pc:sldMk cId="4045494116" sldId="268"/>
            <ac:picMk id="6" creationId="{E5EFBAD3-8BB9-42C8-B072-7E49E2A8C8E1}"/>
          </ac:picMkLst>
        </pc:picChg>
        <pc:picChg chg="add mod">
          <ac:chgData name="Pausch Thomas" userId="2feb6ca7-364b-4742-9cd1-ecd109408f18" providerId="ADAL" clId="{EAE2A0AE-D500-4DD6-ACE6-51E8EC9975B2}" dt="2021-10-22T13:31:10.101" v="386" actId="571"/>
          <ac:picMkLst>
            <pc:docMk/>
            <pc:sldMk cId="4045494116" sldId="268"/>
            <ac:picMk id="8" creationId="{C13BEDB1-3E4F-474E-8A11-79BCEA31A7B5}"/>
          </ac:picMkLst>
        </pc:picChg>
      </pc:sldChg>
      <pc:sldChg chg="addSp delSp modSp add mod">
        <pc:chgData name="Pausch Thomas" userId="2feb6ca7-364b-4742-9cd1-ecd109408f18" providerId="ADAL" clId="{EAE2A0AE-D500-4DD6-ACE6-51E8EC9975B2}" dt="2021-10-22T13:31:06.150" v="385" actId="478"/>
        <pc:sldMkLst>
          <pc:docMk/>
          <pc:sldMk cId="2975968288" sldId="269"/>
        </pc:sldMkLst>
        <pc:spChg chg="mod">
          <ac:chgData name="Pausch Thomas" userId="2feb6ca7-364b-4742-9cd1-ecd109408f18" providerId="ADAL" clId="{EAE2A0AE-D500-4DD6-ACE6-51E8EC9975B2}" dt="2021-10-22T13:02:59.781" v="123" actId="20577"/>
          <ac:spMkLst>
            <pc:docMk/>
            <pc:sldMk cId="2975968288" sldId="269"/>
            <ac:spMk id="2" creationId="{28D6B96A-25E6-4A3F-99F2-5CFACF785E07}"/>
          </ac:spMkLst>
        </pc:spChg>
        <pc:spChg chg="add mod">
          <ac:chgData name="Pausch Thomas" userId="2feb6ca7-364b-4742-9cd1-ecd109408f18" providerId="ADAL" clId="{EAE2A0AE-D500-4DD6-ACE6-51E8EC9975B2}" dt="2021-10-22T13:31:01.825" v="384" actId="1076"/>
          <ac:spMkLst>
            <pc:docMk/>
            <pc:sldMk cId="2975968288" sldId="269"/>
            <ac:spMk id="11" creationId="{11FBA255-E243-4111-B209-5E64ED3D3617}"/>
          </ac:spMkLst>
        </pc:spChg>
        <pc:spChg chg="add del mod">
          <ac:chgData name="Pausch Thomas" userId="2feb6ca7-364b-4742-9cd1-ecd109408f18" providerId="ADAL" clId="{EAE2A0AE-D500-4DD6-ACE6-51E8EC9975B2}" dt="2021-10-22T13:31:06.150" v="385" actId="478"/>
          <ac:spMkLst>
            <pc:docMk/>
            <pc:sldMk cId="2975968288" sldId="269"/>
            <ac:spMk id="14" creationId="{25F1B1F7-BBAD-424E-BBF1-D7FCE2EE9552}"/>
          </ac:spMkLst>
        </pc:spChg>
        <pc:spChg chg="add del">
          <ac:chgData name="Pausch Thomas" userId="2feb6ca7-364b-4742-9cd1-ecd109408f18" providerId="ADAL" clId="{EAE2A0AE-D500-4DD6-ACE6-51E8EC9975B2}" dt="2021-10-22T13:25:32.478" v="237" actId="34122"/>
          <ac:spMkLst>
            <pc:docMk/>
            <pc:sldMk cId="2975968288" sldId="269"/>
            <ac:spMk id="15" creationId="{8C033AD1-EEE9-4CE0-B947-E775FF913E7E}"/>
          </ac:spMkLst>
        </pc:spChg>
        <pc:inkChg chg="add del">
          <ac:chgData name="Pausch Thomas" userId="2feb6ca7-364b-4742-9cd1-ecd109408f18" providerId="ADAL" clId="{EAE2A0AE-D500-4DD6-ACE6-51E8EC9975B2}" dt="2021-10-22T13:25:11.895" v="234"/>
          <ac:inkMkLst>
            <pc:docMk/>
            <pc:sldMk cId="2975968288" sldId="269"/>
            <ac:inkMk id="3" creationId="{C221BE5E-33F2-4158-890B-5601DB460C50}"/>
          </ac:inkMkLst>
        </pc:inkChg>
        <pc:inkChg chg="add del">
          <ac:chgData name="Pausch Thomas" userId="2feb6ca7-364b-4742-9cd1-ecd109408f18" providerId="ADAL" clId="{EAE2A0AE-D500-4DD6-ACE6-51E8EC9975B2}" dt="2021-10-22T13:25:40.368" v="238" actId="9405"/>
          <ac:inkMkLst>
            <pc:docMk/>
            <pc:sldMk cId="2975968288" sldId="269"/>
            <ac:inkMk id="4" creationId="{C8901314-FFAD-4816-AC74-610B582B6AF5}"/>
          </ac:inkMkLst>
        </pc:inkChg>
        <pc:inkChg chg="add del">
          <ac:chgData name="Pausch Thomas" userId="2feb6ca7-364b-4742-9cd1-ecd109408f18" providerId="ADAL" clId="{EAE2A0AE-D500-4DD6-ACE6-51E8EC9975B2}" dt="2021-10-22T13:25:51.487" v="240" actId="34122"/>
          <ac:inkMkLst>
            <pc:docMk/>
            <pc:sldMk cId="2975968288" sldId="269"/>
            <ac:inkMk id="6" creationId="{693BD265-4E17-4BF8-95EE-CAE0FB27B467}"/>
          </ac:inkMkLst>
        </pc:inkChg>
        <pc:inkChg chg="add del">
          <ac:chgData name="Pausch Thomas" userId="2feb6ca7-364b-4742-9cd1-ecd109408f18" providerId="ADAL" clId="{EAE2A0AE-D500-4DD6-ACE6-51E8EC9975B2}" dt="2021-10-22T13:26:08.224" v="248"/>
          <ac:inkMkLst>
            <pc:docMk/>
            <pc:sldMk cId="2975968288" sldId="269"/>
            <ac:inkMk id="8" creationId="{DADA46DB-227C-4FF6-A0C6-72AB14D93399}"/>
          </ac:inkMkLst>
        </pc:inkChg>
      </pc:sldChg>
      <pc:sldChg chg="addSp delSp modSp add mod">
        <pc:chgData name="Pausch Thomas" userId="2feb6ca7-364b-4742-9cd1-ecd109408f18" providerId="ADAL" clId="{EAE2A0AE-D500-4DD6-ACE6-51E8EC9975B2}" dt="2021-10-22T13:35:22.649" v="464" actId="478"/>
        <pc:sldMkLst>
          <pc:docMk/>
          <pc:sldMk cId="503943269" sldId="270"/>
        </pc:sldMkLst>
        <pc:spChg chg="mod">
          <ac:chgData name="Pausch Thomas" userId="2feb6ca7-364b-4742-9cd1-ecd109408f18" providerId="ADAL" clId="{EAE2A0AE-D500-4DD6-ACE6-51E8EC9975B2}" dt="2021-10-22T13:03:41.389" v="151" actId="20577"/>
          <ac:spMkLst>
            <pc:docMk/>
            <pc:sldMk cId="503943269" sldId="270"/>
            <ac:spMk id="2" creationId="{28D6B96A-25E6-4A3F-99F2-5CFACF785E07}"/>
          </ac:spMkLst>
        </pc:spChg>
        <pc:spChg chg="add del mod">
          <ac:chgData name="Pausch Thomas" userId="2feb6ca7-364b-4742-9cd1-ecd109408f18" providerId="ADAL" clId="{EAE2A0AE-D500-4DD6-ACE6-51E8EC9975B2}" dt="2021-10-22T13:31:38.668" v="397" actId="478"/>
          <ac:spMkLst>
            <pc:docMk/>
            <pc:sldMk cId="503943269" sldId="270"/>
            <ac:spMk id="13" creationId="{C50D8007-9BA6-49B9-8276-0F7996BFC897}"/>
          </ac:spMkLst>
        </pc:spChg>
        <pc:spChg chg="add del mod">
          <ac:chgData name="Pausch Thomas" userId="2feb6ca7-364b-4742-9cd1-ecd109408f18" providerId="ADAL" clId="{EAE2A0AE-D500-4DD6-ACE6-51E8EC9975B2}" dt="2021-10-22T13:35:22.649" v="464" actId="478"/>
          <ac:spMkLst>
            <pc:docMk/>
            <pc:sldMk cId="503943269" sldId="270"/>
            <ac:spMk id="18" creationId="{4F31E61A-E901-4D0B-8204-BB908C79F710}"/>
          </ac:spMkLst>
        </pc:spChg>
        <pc:spChg chg="add del mod">
          <ac:chgData name="Pausch Thomas" userId="2feb6ca7-364b-4742-9cd1-ecd109408f18" providerId="ADAL" clId="{EAE2A0AE-D500-4DD6-ACE6-51E8EC9975B2}" dt="2021-10-22T13:33:48.150" v="415" actId="478"/>
          <ac:spMkLst>
            <pc:docMk/>
            <pc:sldMk cId="503943269" sldId="270"/>
            <ac:spMk id="19" creationId="{95273F2B-18F8-4CFC-8E4E-F3FF143A56BB}"/>
          </ac:spMkLst>
        </pc:spChg>
        <pc:grpChg chg="del mod">
          <ac:chgData name="Pausch Thomas" userId="2feb6ca7-364b-4742-9cd1-ecd109408f18" providerId="ADAL" clId="{EAE2A0AE-D500-4DD6-ACE6-51E8EC9975B2}" dt="2021-10-22T13:32:12.206" v="401" actId="34122"/>
          <ac:grpSpMkLst>
            <pc:docMk/>
            <pc:sldMk cId="503943269" sldId="270"/>
            <ac:grpSpMk id="16" creationId="{9BBE47D0-3C9C-4142-A852-20836995606F}"/>
          </ac:grpSpMkLst>
        </pc:grpChg>
        <pc:picChg chg="add del mod">
          <ac:chgData name="Pausch Thomas" userId="2feb6ca7-364b-4742-9cd1-ecd109408f18" providerId="ADAL" clId="{EAE2A0AE-D500-4DD6-ACE6-51E8EC9975B2}" dt="2021-10-22T13:18:31.126" v="176" actId="478"/>
          <ac:picMkLst>
            <pc:docMk/>
            <pc:sldMk cId="503943269" sldId="270"/>
            <ac:picMk id="4" creationId="{A54A53A6-9599-4511-9773-BA017422DE4C}"/>
          </ac:picMkLst>
        </pc:picChg>
        <pc:picChg chg="mod">
          <ac:chgData name="Pausch Thomas" userId="2feb6ca7-364b-4742-9cd1-ecd109408f18" providerId="ADAL" clId="{EAE2A0AE-D500-4DD6-ACE6-51E8EC9975B2}" dt="2021-10-22T13:19:44.494" v="200" actId="1076"/>
          <ac:picMkLst>
            <pc:docMk/>
            <pc:sldMk cId="503943269" sldId="270"/>
            <ac:picMk id="7" creationId="{53ABEEA1-4575-4C2D-A5E2-042B3FE3FC17}"/>
          </ac:picMkLst>
        </pc:picChg>
        <pc:picChg chg="add mod">
          <ac:chgData name="Pausch Thomas" userId="2feb6ca7-364b-4742-9cd1-ecd109408f18" providerId="ADAL" clId="{EAE2A0AE-D500-4DD6-ACE6-51E8EC9975B2}" dt="2021-10-22T13:19:12.884" v="195" actId="1076"/>
          <ac:picMkLst>
            <pc:docMk/>
            <pc:sldMk cId="503943269" sldId="270"/>
            <ac:picMk id="8" creationId="{1DC9E8C2-343A-4A0D-8F2C-C4A8F32ED142}"/>
          </ac:picMkLst>
        </pc:picChg>
        <pc:picChg chg="add mod">
          <ac:chgData name="Pausch Thomas" userId="2feb6ca7-364b-4742-9cd1-ecd109408f18" providerId="ADAL" clId="{EAE2A0AE-D500-4DD6-ACE6-51E8EC9975B2}" dt="2021-10-22T13:19:09.501" v="194" actId="1076"/>
          <ac:picMkLst>
            <pc:docMk/>
            <pc:sldMk cId="503943269" sldId="270"/>
            <ac:picMk id="10" creationId="{95172603-5AD8-4FA7-B1CD-278EDEB04638}"/>
          </ac:picMkLst>
        </pc:picChg>
        <pc:picChg chg="add mod">
          <ac:chgData name="Pausch Thomas" userId="2feb6ca7-364b-4742-9cd1-ecd109408f18" providerId="ADAL" clId="{EAE2A0AE-D500-4DD6-ACE6-51E8EC9975B2}" dt="2021-10-22T13:19:48.735" v="202" actId="1076"/>
          <ac:picMkLst>
            <pc:docMk/>
            <pc:sldMk cId="503943269" sldId="270"/>
            <ac:picMk id="12" creationId="{FC8DFF4E-9511-458C-A05B-C020D04967CE}"/>
          </ac:picMkLst>
        </pc:picChg>
        <pc:inkChg chg="add del mod topLvl">
          <ac:chgData name="Pausch Thomas" userId="2feb6ca7-364b-4742-9cd1-ecd109408f18" providerId="ADAL" clId="{EAE2A0AE-D500-4DD6-ACE6-51E8EC9975B2}" dt="2021-10-22T13:32:12.206" v="401" actId="34122"/>
          <ac:inkMkLst>
            <pc:docMk/>
            <pc:sldMk cId="503943269" sldId="270"/>
            <ac:inkMk id="14" creationId="{D4DE0CD0-AECA-4546-BFDE-F63FF928DAA3}"/>
          </ac:inkMkLst>
        </pc:inkChg>
        <pc:inkChg chg="add del mod topLvl">
          <ac:chgData name="Pausch Thomas" userId="2feb6ca7-364b-4742-9cd1-ecd109408f18" providerId="ADAL" clId="{EAE2A0AE-D500-4DD6-ACE6-51E8EC9975B2}" dt="2021-10-22T13:32:19.130" v="403"/>
          <ac:inkMkLst>
            <pc:docMk/>
            <pc:sldMk cId="503943269" sldId="270"/>
            <ac:inkMk id="15" creationId="{0DBFA962-5283-4428-9CE9-258DE19BEF9A}"/>
          </ac:inkMkLst>
        </pc:inkChg>
        <pc:inkChg chg="add del">
          <ac:chgData name="Pausch Thomas" userId="2feb6ca7-364b-4742-9cd1-ecd109408f18" providerId="ADAL" clId="{EAE2A0AE-D500-4DD6-ACE6-51E8EC9975B2}" dt="2021-10-22T13:32:19.130" v="404"/>
          <ac:inkMkLst>
            <pc:docMk/>
            <pc:sldMk cId="503943269" sldId="270"/>
            <ac:inkMk id="17" creationId="{0C5BA4CC-508A-4A50-B09D-BC36B69B5663}"/>
          </ac:inkMkLst>
        </pc:inkChg>
        <pc:inkChg chg="add del">
          <ac:chgData name="Pausch Thomas" userId="2feb6ca7-364b-4742-9cd1-ecd109408f18" providerId="ADAL" clId="{EAE2A0AE-D500-4DD6-ACE6-51E8EC9975B2}" dt="2021-10-22T13:35:09.753" v="446" actId="9405"/>
          <ac:inkMkLst>
            <pc:docMk/>
            <pc:sldMk cId="503943269" sldId="270"/>
            <ac:inkMk id="20" creationId="{0DECD984-011E-480B-A56C-F885AD4A5659}"/>
          </ac:inkMkLst>
        </pc:inkChg>
        <pc:inkChg chg="add del">
          <ac:chgData name="Pausch Thomas" userId="2feb6ca7-364b-4742-9cd1-ecd109408f18" providerId="ADAL" clId="{EAE2A0AE-D500-4DD6-ACE6-51E8EC9975B2}" dt="2021-10-22T13:35:08.102" v="444" actId="9405"/>
          <ac:inkMkLst>
            <pc:docMk/>
            <pc:sldMk cId="503943269" sldId="270"/>
            <ac:inkMk id="21" creationId="{2F69198C-D74B-4D71-9E20-51E5E96A9215}"/>
          </ac:inkMkLst>
        </pc:inkChg>
      </pc:sldChg>
      <pc:sldChg chg="new">
        <pc:chgData name="Pausch Thomas" userId="2feb6ca7-364b-4742-9cd1-ecd109408f18" providerId="ADAL" clId="{EAE2A0AE-D500-4DD6-ACE6-51E8EC9975B2}" dt="2021-10-22T13:35:52.982" v="465" actId="680"/>
        <pc:sldMkLst>
          <pc:docMk/>
          <pc:sldMk cId="2000049403" sldId="271"/>
        </pc:sldMkLst>
      </pc:sldChg>
      <pc:sldChg chg="add ord">
        <pc:chgData name="Pausch Thomas" userId="2feb6ca7-364b-4742-9cd1-ecd109408f18" providerId="ADAL" clId="{EAE2A0AE-D500-4DD6-ACE6-51E8EC9975B2}" dt="2021-10-22T13:36:01.833" v="468"/>
        <pc:sldMkLst>
          <pc:docMk/>
          <pc:sldMk cId="2566289987" sldId="272"/>
        </pc:sldMkLst>
      </pc:sldChg>
      <pc:sldChg chg="addSp delSp modSp add mod ord modClrScheme chgLayout">
        <pc:chgData name="Pausch Thomas" userId="2feb6ca7-364b-4742-9cd1-ecd109408f18" providerId="ADAL" clId="{EAE2A0AE-D500-4DD6-ACE6-51E8EC9975B2}" dt="2021-10-22T13:37:28.019" v="479" actId="1076"/>
        <pc:sldMkLst>
          <pc:docMk/>
          <pc:sldMk cId="3893594821" sldId="273"/>
        </pc:sldMkLst>
        <pc:spChg chg="del mod ord">
          <ac:chgData name="Pausch Thomas" userId="2feb6ca7-364b-4742-9cd1-ecd109408f18" providerId="ADAL" clId="{EAE2A0AE-D500-4DD6-ACE6-51E8EC9975B2}" dt="2021-10-22T13:36:17.972" v="472" actId="700"/>
          <ac:spMkLst>
            <pc:docMk/>
            <pc:sldMk cId="3893594821" sldId="273"/>
            <ac:spMk id="2" creationId="{A3C48ADA-E6F6-4DF8-8FC4-BBBE69267040}"/>
          </ac:spMkLst>
        </pc:spChg>
        <pc:spChg chg="del mod ord">
          <ac:chgData name="Pausch Thomas" userId="2feb6ca7-364b-4742-9cd1-ecd109408f18" providerId="ADAL" clId="{EAE2A0AE-D500-4DD6-ACE6-51E8EC9975B2}" dt="2021-10-22T13:36:17.972" v="472" actId="700"/>
          <ac:spMkLst>
            <pc:docMk/>
            <pc:sldMk cId="3893594821" sldId="273"/>
            <ac:spMk id="3" creationId="{7BA1255E-09A2-455D-B25F-92BB564689DA}"/>
          </ac:spMkLst>
        </pc:spChg>
        <pc:spChg chg="del mod ord">
          <ac:chgData name="Pausch Thomas" userId="2feb6ca7-364b-4742-9cd1-ecd109408f18" providerId="ADAL" clId="{EAE2A0AE-D500-4DD6-ACE6-51E8EC9975B2}" dt="2021-10-22T13:36:17.972" v="472" actId="700"/>
          <ac:spMkLst>
            <pc:docMk/>
            <pc:sldMk cId="3893594821" sldId="273"/>
            <ac:spMk id="4" creationId="{F5669DD1-8F8A-4380-8A1A-5A489D7FEDA3}"/>
          </ac:spMkLst>
        </pc:spChg>
        <pc:spChg chg="mod ord">
          <ac:chgData name="Pausch Thomas" userId="2feb6ca7-364b-4742-9cd1-ecd109408f18" providerId="ADAL" clId="{EAE2A0AE-D500-4DD6-ACE6-51E8EC9975B2}" dt="2021-10-22T13:36:40.196" v="474" actId="700"/>
          <ac:spMkLst>
            <pc:docMk/>
            <pc:sldMk cId="3893594821" sldId="273"/>
            <ac:spMk id="5" creationId="{233ACFFD-A3CA-4C55-8BB8-3ACEF5905785}"/>
          </ac:spMkLst>
        </pc:spChg>
        <pc:spChg chg="add del mod ord">
          <ac:chgData name="Pausch Thomas" userId="2feb6ca7-364b-4742-9cd1-ecd109408f18" providerId="ADAL" clId="{EAE2A0AE-D500-4DD6-ACE6-51E8EC9975B2}" dt="2021-10-22T13:36:40.196" v="474" actId="700"/>
          <ac:spMkLst>
            <pc:docMk/>
            <pc:sldMk cId="3893594821" sldId="273"/>
            <ac:spMk id="6" creationId="{A2EB898D-CC1F-4153-91F7-CBBCBA73EE87}"/>
          </ac:spMkLst>
        </pc:spChg>
        <pc:spChg chg="add del mod ord">
          <ac:chgData name="Pausch Thomas" userId="2feb6ca7-364b-4742-9cd1-ecd109408f18" providerId="ADAL" clId="{EAE2A0AE-D500-4DD6-ACE6-51E8EC9975B2}" dt="2021-10-22T13:36:40.196" v="474" actId="700"/>
          <ac:spMkLst>
            <pc:docMk/>
            <pc:sldMk cId="3893594821" sldId="273"/>
            <ac:spMk id="7" creationId="{A4567E89-D165-4C73-B994-A376076ED4A8}"/>
          </ac:spMkLst>
        </pc:spChg>
        <pc:spChg chg="add del mod ord">
          <ac:chgData name="Pausch Thomas" userId="2feb6ca7-364b-4742-9cd1-ecd109408f18" providerId="ADAL" clId="{EAE2A0AE-D500-4DD6-ACE6-51E8EC9975B2}" dt="2021-10-22T13:36:40.196" v="474" actId="700"/>
          <ac:spMkLst>
            <pc:docMk/>
            <pc:sldMk cId="3893594821" sldId="273"/>
            <ac:spMk id="8" creationId="{893870FF-790B-4683-8E1F-146FE6FC7298}"/>
          </ac:spMkLst>
        </pc:spChg>
        <pc:spChg chg="add del mod ord">
          <ac:chgData name="Pausch Thomas" userId="2feb6ca7-364b-4742-9cd1-ecd109408f18" providerId="ADAL" clId="{EAE2A0AE-D500-4DD6-ACE6-51E8EC9975B2}" dt="2021-10-22T13:36:40.196" v="474" actId="700"/>
          <ac:spMkLst>
            <pc:docMk/>
            <pc:sldMk cId="3893594821" sldId="273"/>
            <ac:spMk id="9" creationId="{5866C3AB-40B1-4ECA-A2EF-3DEDB54D349D}"/>
          </ac:spMkLst>
        </pc:spChg>
        <pc:spChg chg="add mod ord">
          <ac:chgData name="Pausch Thomas" userId="2feb6ca7-364b-4742-9cd1-ecd109408f18" providerId="ADAL" clId="{EAE2A0AE-D500-4DD6-ACE6-51E8EC9975B2}" dt="2021-10-22T13:36:40.196" v="474" actId="700"/>
          <ac:spMkLst>
            <pc:docMk/>
            <pc:sldMk cId="3893594821" sldId="273"/>
            <ac:spMk id="10" creationId="{255F9C5F-36FC-474F-A409-FD4780F157B6}"/>
          </ac:spMkLst>
        </pc:spChg>
        <pc:spChg chg="add mod ord">
          <ac:chgData name="Pausch Thomas" userId="2feb6ca7-364b-4742-9cd1-ecd109408f18" providerId="ADAL" clId="{EAE2A0AE-D500-4DD6-ACE6-51E8EC9975B2}" dt="2021-10-22T13:36:40.196" v="474" actId="700"/>
          <ac:spMkLst>
            <pc:docMk/>
            <pc:sldMk cId="3893594821" sldId="273"/>
            <ac:spMk id="11" creationId="{FD789759-A648-4D7D-9A7E-6075B77CA75E}"/>
          </ac:spMkLst>
        </pc:spChg>
        <pc:spChg chg="add mod ord">
          <ac:chgData name="Pausch Thomas" userId="2feb6ca7-364b-4742-9cd1-ecd109408f18" providerId="ADAL" clId="{EAE2A0AE-D500-4DD6-ACE6-51E8EC9975B2}" dt="2021-10-22T13:36:40.196" v="474" actId="700"/>
          <ac:spMkLst>
            <pc:docMk/>
            <pc:sldMk cId="3893594821" sldId="273"/>
            <ac:spMk id="12" creationId="{FA401165-0ECC-4DD5-985D-524380CF9A4E}"/>
          </ac:spMkLst>
        </pc:spChg>
        <pc:spChg chg="add mod ord">
          <ac:chgData name="Pausch Thomas" userId="2feb6ca7-364b-4742-9cd1-ecd109408f18" providerId="ADAL" clId="{EAE2A0AE-D500-4DD6-ACE6-51E8EC9975B2}" dt="2021-10-22T13:37:08.180" v="478" actId="1076"/>
          <ac:spMkLst>
            <pc:docMk/>
            <pc:sldMk cId="3893594821" sldId="273"/>
            <ac:spMk id="13" creationId="{A445CAEE-C2A4-41E9-B0B1-0D03EED3D5C2}"/>
          </ac:spMkLst>
        </pc:spChg>
        <pc:picChg chg="add mod">
          <ac:chgData name="Pausch Thomas" userId="2feb6ca7-364b-4742-9cd1-ecd109408f18" providerId="ADAL" clId="{EAE2A0AE-D500-4DD6-ACE6-51E8EC9975B2}" dt="2021-10-22T13:37:28.019" v="479" actId="1076"/>
          <ac:picMkLst>
            <pc:docMk/>
            <pc:sldMk cId="3893594821" sldId="273"/>
            <ac:picMk id="1026" creationId="{BA378067-A260-47CE-A6AC-17EA48DEA39A}"/>
          </ac:picMkLst>
        </pc:picChg>
      </pc:sldChg>
      <pc:sldChg chg="modSp new mod">
        <pc:chgData name="Pausch Thomas" userId="2feb6ca7-364b-4742-9cd1-ecd109408f18" providerId="ADAL" clId="{EAE2A0AE-D500-4DD6-ACE6-51E8EC9975B2}" dt="2021-10-22T13:42:37.100" v="557" actId="20577"/>
        <pc:sldMkLst>
          <pc:docMk/>
          <pc:sldMk cId="714049739" sldId="274"/>
        </pc:sldMkLst>
        <pc:spChg chg="mod">
          <ac:chgData name="Pausch Thomas" userId="2feb6ca7-364b-4742-9cd1-ecd109408f18" providerId="ADAL" clId="{EAE2A0AE-D500-4DD6-ACE6-51E8EC9975B2}" dt="2021-10-22T13:42:00.387" v="491" actId="20577"/>
          <ac:spMkLst>
            <pc:docMk/>
            <pc:sldMk cId="714049739" sldId="274"/>
            <ac:spMk id="2" creationId="{3D4F2766-D415-4215-8955-F5D89A6CC07D}"/>
          </ac:spMkLst>
        </pc:spChg>
        <pc:spChg chg="mod">
          <ac:chgData name="Pausch Thomas" userId="2feb6ca7-364b-4742-9cd1-ecd109408f18" providerId="ADAL" clId="{EAE2A0AE-D500-4DD6-ACE6-51E8EC9975B2}" dt="2021-10-22T13:42:29.308" v="533" actId="20577"/>
          <ac:spMkLst>
            <pc:docMk/>
            <pc:sldMk cId="714049739" sldId="274"/>
            <ac:spMk id="4" creationId="{ED3AC32F-E88C-4C18-82C9-C2A39317004F}"/>
          </ac:spMkLst>
        </pc:spChg>
        <pc:spChg chg="mod">
          <ac:chgData name="Pausch Thomas" userId="2feb6ca7-364b-4742-9cd1-ecd109408f18" providerId="ADAL" clId="{EAE2A0AE-D500-4DD6-ACE6-51E8EC9975B2}" dt="2021-10-22T13:42:37.100" v="557" actId="20577"/>
          <ac:spMkLst>
            <pc:docMk/>
            <pc:sldMk cId="714049739" sldId="274"/>
            <ac:spMk id="5" creationId="{382BE660-3A22-46D1-BB21-28378A32DD46}"/>
          </ac:spMkLst>
        </pc:spChg>
      </pc:sldChg>
    </pc:docChg>
  </pc:docChgLst>
  <pc:docChgLst>
    <pc:chgData name="Pausch Thomas" userId="S::k12006723@students.jku.at::2feb6ca7-364b-4742-9cd1-ecd109408f18" providerId="AD" clId="Web-{12CC9FB8-EBEE-8931-EF92-E28B02FCD06C}"/>
    <pc:docChg chg="modSld">
      <pc:chgData name="Pausch Thomas" userId="S::k12006723@students.jku.at::2feb6ca7-364b-4742-9cd1-ecd109408f18" providerId="AD" clId="Web-{12CC9FB8-EBEE-8931-EF92-E28B02FCD06C}" dt="2021-10-22T12:56:47.666" v="18"/>
      <pc:docMkLst>
        <pc:docMk/>
      </pc:docMkLst>
      <pc:sldChg chg="addSp delSp modSp">
        <pc:chgData name="Pausch Thomas" userId="S::k12006723@students.jku.at::2feb6ca7-364b-4742-9cd1-ecd109408f18" providerId="AD" clId="Web-{12CC9FB8-EBEE-8931-EF92-E28B02FCD06C}" dt="2021-10-22T12:56:47.666" v="18"/>
        <pc:sldMkLst>
          <pc:docMk/>
          <pc:sldMk cId="4285587645" sldId="265"/>
        </pc:sldMkLst>
        <pc:spChg chg="mod">
          <ac:chgData name="Pausch Thomas" userId="S::k12006723@students.jku.at::2feb6ca7-364b-4742-9cd1-ecd109408f18" providerId="AD" clId="Web-{12CC9FB8-EBEE-8931-EF92-E28B02FCD06C}" dt="2021-10-22T12:56:07.556" v="14" actId="20577"/>
          <ac:spMkLst>
            <pc:docMk/>
            <pc:sldMk cId="4285587645" sldId="265"/>
            <ac:spMk id="2" creationId="{6CB8AB2F-D66B-43CD-9EF3-56F378024604}"/>
          </ac:spMkLst>
        </pc:spChg>
        <pc:spChg chg="del">
          <ac:chgData name="Pausch Thomas" userId="S::k12006723@students.jku.at::2feb6ca7-364b-4742-9cd1-ecd109408f18" providerId="AD" clId="Web-{12CC9FB8-EBEE-8931-EF92-E28B02FCD06C}" dt="2021-10-22T12:56:39.650" v="15"/>
          <ac:spMkLst>
            <pc:docMk/>
            <pc:sldMk cId="4285587645" sldId="265"/>
            <ac:spMk id="4" creationId="{9174344F-F57C-49BE-9EDD-301693797032}"/>
          </ac:spMkLst>
        </pc:spChg>
        <pc:spChg chg="add">
          <ac:chgData name="Pausch Thomas" userId="S::k12006723@students.jku.at::2feb6ca7-364b-4742-9cd1-ecd109408f18" providerId="AD" clId="Web-{12CC9FB8-EBEE-8931-EF92-E28B02FCD06C}" dt="2021-10-22T12:56:41.307" v="16"/>
          <ac:spMkLst>
            <pc:docMk/>
            <pc:sldMk cId="4285587645" sldId="265"/>
            <ac:spMk id="6" creationId="{8CEB1EA7-3D1A-4A9F-A9DA-35BC0CA4EC37}"/>
          </ac:spMkLst>
        </pc:spChg>
        <pc:spChg chg="add">
          <ac:chgData name="Pausch Thomas" userId="S::k12006723@students.jku.at::2feb6ca7-364b-4742-9cd1-ecd109408f18" providerId="AD" clId="Web-{12CC9FB8-EBEE-8931-EF92-E28B02FCD06C}" dt="2021-10-22T12:56:42.338" v="17"/>
          <ac:spMkLst>
            <pc:docMk/>
            <pc:sldMk cId="4285587645" sldId="265"/>
            <ac:spMk id="7" creationId="{BDA23A3C-C13D-4A6C-83D4-D3E9E6020C1D}"/>
          </ac:spMkLst>
        </pc:spChg>
        <pc:spChg chg="add">
          <ac:chgData name="Pausch Thomas" userId="S::k12006723@students.jku.at::2feb6ca7-364b-4742-9cd1-ecd109408f18" providerId="AD" clId="Web-{12CC9FB8-EBEE-8931-EF92-E28B02FCD06C}" dt="2021-10-22T12:56:47.666" v="18"/>
          <ac:spMkLst>
            <pc:docMk/>
            <pc:sldMk cId="4285587645" sldId="265"/>
            <ac:spMk id="8" creationId="{2778BADD-664E-498F-9D8B-66432DD584AC}"/>
          </ac:spMkLst>
        </pc:spChg>
      </pc:sldChg>
    </pc:docChg>
  </pc:docChgLst>
  <pc:docChgLst>
    <pc:chgData name="Gastbenutzer" userId="S::urn:spo:anon#a011f0956da0b560ab5b933b0c80ff9045b5eb2f76e1991982f514929c471501::" providerId="AD" clId="Web-{567FE87C-0330-74A0-5996-B713EAE5966D}"/>
    <pc:docChg chg="modSld">
      <pc:chgData name="Gastbenutzer" userId="S::urn:spo:anon#a011f0956da0b560ab5b933b0c80ff9045b5eb2f76e1991982f514929c471501::" providerId="AD" clId="Web-{567FE87C-0330-74A0-5996-B713EAE5966D}" dt="2021-10-25T09:12:59.884" v="43" actId="20577"/>
      <pc:docMkLst>
        <pc:docMk/>
      </pc:docMkLst>
      <pc:sldChg chg="modSp">
        <pc:chgData name="Gastbenutzer" userId="S::urn:spo:anon#a011f0956da0b560ab5b933b0c80ff9045b5eb2f76e1991982f514929c471501::" providerId="AD" clId="Web-{567FE87C-0330-74A0-5996-B713EAE5966D}" dt="2021-10-25T09:12:59.884" v="43" actId="20577"/>
        <pc:sldMkLst>
          <pc:docMk/>
          <pc:sldMk cId="3337529170" sldId="283"/>
        </pc:sldMkLst>
        <pc:spChg chg="mod">
          <ac:chgData name="Gastbenutzer" userId="S::urn:spo:anon#a011f0956da0b560ab5b933b0c80ff9045b5eb2f76e1991982f514929c471501::" providerId="AD" clId="Web-{567FE87C-0330-74A0-5996-B713EAE5966D}" dt="2021-10-25T09:12:59.884" v="43" actId="20577"/>
          <ac:spMkLst>
            <pc:docMk/>
            <pc:sldMk cId="3337529170" sldId="283"/>
            <ac:spMk id="7" creationId="{43999CAC-F14C-42FF-8F36-E10002BFBB88}"/>
          </ac:spMkLst>
        </pc:spChg>
      </pc:sldChg>
    </pc:docChg>
  </pc:docChgLst>
  <pc:docChgLst>
    <pc:chgData name="Gastbenutzer" userId="S::urn:spo:anon#a011f0956da0b560ab5b933b0c80ff9045b5eb2f76e1991982f514929c471501::" providerId="AD" clId="Web-{99F86D97-C075-4DD5-EA05-5A5B50D3C848}"/>
    <pc:docChg chg="modSld">
      <pc:chgData name="Gastbenutzer" userId="S::urn:spo:anon#a011f0956da0b560ab5b933b0c80ff9045b5eb2f76e1991982f514929c471501::" providerId="AD" clId="Web-{99F86D97-C075-4DD5-EA05-5A5B50D3C848}" dt="2021-10-25T09:53:22.428" v="16" actId="20577"/>
      <pc:docMkLst>
        <pc:docMk/>
      </pc:docMkLst>
      <pc:sldChg chg="modSp">
        <pc:chgData name="Gastbenutzer" userId="S::urn:spo:anon#a011f0956da0b560ab5b933b0c80ff9045b5eb2f76e1991982f514929c471501::" providerId="AD" clId="Web-{99F86D97-C075-4DD5-EA05-5A5B50D3C848}" dt="2021-10-25T09:53:22.428" v="16" actId="20577"/>
        <pc:sldMkLst>
          <pc:docMk/>
          <pc:sldMk cId="714049739" sldId="274"/>
        </pc:sldMkLst>
        <pc:spChg chg="mod">
          <ac:chgData name="Gastbenutzer" userId="S::urn:spo:anon#a011f0956da0b560ab5b933b0c80ff9045b5eb2f76e1991982f514929c471501::" providerId="AD" clId="Web-{99F86D97-C075-4DD5-EA05-5A5B50D3C848}" dt="2021-10-25T09:53:22.428" v="16" actId="20577"/>
          <ac:spMkLst>
            <pc:docMk/>
            <pc:sldMk cId="714049739" sldId="274"/>
            <ac:spMk id="9" creationId="{36BAF557-FAEB-410F-9F4F-2D5CDC46F9FC}"/>
          </ac:spMkLst>
        </pc:spChg>
      </pc:sldChg>
      <pc:sldChg chg="modSp">
        <pc:chgData name="Gastbenutzer" userId="S::urn:spo:anon#a011f0956da0b560ab5b933b0c80ff9045b5eb2f76e1991982f514929c471501::" providerId="AD" clId="Web-{99F86D97-C075-4DD5-EA05-5A5B50D3C848}" dt="2021-10-25T09:52:42.832" v="15" actId="20577"/>
        <pc:sldMkLst>
          <pc:docMk/>
          <pc:sldMk cId="3337529170" sldId="283"/>
        </pc:sldMkLst>
        <pc:spChg chg="mod">
          <ac:chgData name="Gastbenutzer" userId="S::urn:spo:anon#a011f0956da0b560ab5b933b0c80ff9045b5eb2f76e1991982f514929c471501::" providerId="AD" clId="Web-{99F86D97-C075-4DD5-EA05-5A5B50D3C848}" dt="2021-10-25T09:52:33.222" v="12" actId="1076"/>
          <ac:spMkLst>
            <pc:docMk/>
            <pc:sldMk cId="3337529170" sldId="283"/>
            <ac:spMk id="3" creationId="{AD0FA067-424F-4692-AE72-AC8D22BC8372}"/>
          </ac:spMkLst>
        </pc:spChg>
        <pc:spChg chg="mod">
          <ac:chgData name="Gastbenutzer" userId="S::urn:spo:anon#a011f0956da0b560ab5b933b0c80ff9045b5eb2f76e1991982f514929c471501::" providerId="AD" clId="Web-{99F86D97-C075-4DD5-EA05-5A5B50D3C848}" dt="2021-10-25T09:52:42.832" v="15" actId="20577"/>
          <ac:spMkLst>
            <pc:docMk/>
            <pc:sldMk cId="3337529170" sldId="283"/>
            <ac:spMk id="7" creationId="{43999CAC-F14C-42FF-8F36-E10002BFBB88}"/>
          </ac:spMkLst>
        </pc:spChg>
      </pc:sldChg>
    </pc:docChg>
  </pc:docChgLst>
  <pc:docChgLst>
    <pc:chgData name="Gastbenutzer" userId="S::urn:spo:anon#a011f0956da0b560ab5b933b0c80ff9045b5eb2f76e1991982f514929c471501::" providerId="AD" clId="Web-{84B81B9C-60E7-1CF0-9124-E71908FFE39E}"/>
    <pc:docChg chg="modSld">
      <pc:chgData name="Gastbenutzer" userId="S::urn:spo:anon#a011f0956da0b560ab5b933b0c80ff9045b5eb2f76e1991982f514929c471501::" providerId="AD" clId="Web-{84B81B9C-60E7-1CF0-9124-E71908FFE39E}" dt="2021-10-25T09:27:48.491" v="75" actId="20577"/>
      <pc:docMkLst>
        <pc:docMk/>
      </pc:docMkLst>
      <pc:sldChg chg="addSp modSp">
        <pc:chgData name="Gastbenutzer" userId="S::urn:spo:anon#a011f0956da0b560ab5b933b0c80ff9045b5eb2f76e1991982f514929c471501::" providerId="AD" clId="Web-{84B81B9C-60E7-1CF0-9124-E71908FFE39E}" dt="2021-10-25T09:27:48.491" v="75" actId="20577"/>
        <pc:sldMkLst>
          <pc:docMk/>
          <pc:sldMk cId="3337529170" sldId="283"/>
        </pc:sldMkLst>
        <pc:spChg chg="add mod">
          <ac:chgData name="Gastbenutzer" userId="S::urn:spo:anon#a011f0956da0b560ab5b933b0c80ff9045b5eb2f76e1991982f514929c471501::" providerId="AD" clId="Web-{84B81B9C-60E7-1CF0-9124-E71908FFE39E}" dt="2021-10-25T09:27:30.896" v="56" actId="20577"/>
          <ac:spMkLst>
            <pc:docMk/>
            <pc:sldMk cId="3337529170" sldId="283"/>
            <ac:spMk id="3" creationId="{AD0FA067-424F-4692-AE72-AC8D22BC8372}"/>
          </ac:spMkLst>
        </pc:spChg>
        <pc:spChg chg="mod">
          <ac:chgData name="Gastbenutzer" userId="S::urn:spo:anon#a011f0956da0b560ab5b933b0c80ff9045b5eb2f76e1991982f514929c471501::" providerId="AD" clId="Web-{84B81B9C-60E7-1CF0-9124-E71908FFE39E}" dt="2021-10-25T09:27:48.491" v="75" actId="20577"/>
          <ac:spMkLst>
            <pc:docMk/>
            <pc:sldMk cId="3337529170" sldId="283"/>
            <ac:spMk id="7" creationId="{43999CAC-F14C-42FF-8F36-E10002BFBB88}"/>
          </ac:spMkLst>
        </pc:spChg>
      </pc:sldChg>
    </pc:docChg>
  </pc:docChgLst>
  <pc:docChgLst>
    <pc:chgData name="Gastbenutzer" userId="S::urn:spo:anon#1f8039f1f8dbb5f71395a347f45db251e709a84d7efaef40b8d33e266ec25fb5::" providerId="AD" clId="Web-{2C2DF9DC-E748-616B-221E-794D5AD965BE}"/>
    <pc:docChg chg="modSld">
      <pc:chgData name="Gastbenutzer" userId="S::urn:spo:anon#1f8039f1f8dbb5f71395a347f45db251e709a84d7efaef40b8d33e266ec25fb5::" providerId="AD" clId="Web-{2C2DF9DC-E748-616B-221E-794D5AD965BE}" dt="2021-10-24T16:42:28.675" v="63" actId="20577"/>
      <pc:docMkLst>
        <pc:docMk/>
      </pc:docMkLst>
      <pc:sldChg chg="modSp">
        <pc:chgData name="Gastbenutzer" userId="S::urn:spo:anon#1f8039f1f8dbb5f71395a347f45db251e709a84d7efaef40b8d33e266ec25fb5::" providerId="AD" clId="Web-{2C2DF9DC-E748-616B-221E-794D5AD965BE}" dt="2021-10-24T16:42:28.675" v="63" actId="20577"/>
        <pc:sldMkLst>
          <pc:docMk/>
          <pc:sldMk cId="4285587645" sldId="265"/>
        </pc:sldMkLst>
        <pc:spChg chg="mod">
          <ac:chgData name="Gastbenutzer" userId="S::urn:spo:anon#1f8039f1f8dbb5f71395a347f45db251e709a84d7efaef40b8d33e266ec25fb5::" providerId="AD" clId="Web-{2C2DF9DC-E748-616B-221E-794D5AD965BE}" dt="2021-10-24T16:42:28.675" v="63" actId="20577"/>
          <ac:spMkLst>
            <pc:docMk/>
            <pc:sldMk cId="4285587645" sldId="265"/>
            <ac:spMk id="3" creationId="{58D81309-1669-4CB4-816B-BCB2EA6AC193}"/>
          </ac:spMkLst>
        </pc:spChg>
      </pc:sldChg>
      <pc:sldChg chg="addSp delSp modSp">
        <pc:chgData name="Gastbenutzer" userId="S::urn:spo:anon#1f8039f1f8dbb5f71395a347f45db251e709a84d7efaef40b8d33e266ec25fb5::" providerId="AD" clId="Web-{2C2DF9DC-E748-616B-221E-794D5AD965BE}" dt="2021-10-24T16:41:14.530" v="23"/>
        <pc:sldMkLst>
          <pc:docMk/>
          <pc:sldMk cId="2000049403" sldId="271"/>
        </pc:sldMkLst>
        <pc:spChg chg="del">
          <ac:chgData name="Gastbenutzer" userId="S::urn:spo:anon#1f8039f1f8dbb5f71395a347f45db251e709a84d7efaef40b8d33e266ec25fb5::" providerId="AD" clId="Web-{2C2DF9DC-E748-616B-221E-794D5AD965BE}" dt="2021-10-24T16:38:42.163" v="0"/>
          <ac:spMkLst>
            <pc:docMk/>
            <pc:sldMk cId="2000049403" sldId="271"/>
            <ac:spMk id="4" creationId="{F5669DD1-8F8A-4380-8A1A-5A489D7FEDA3}"/>
          </ac:spMkLst>
        </pc:spChg>
        <pc:spChg chg="add del mod">
          <ac:chgData name="Gastbenutzer" userId="S::urn:spo:anon#1f8039f1f8dbb5f71395a347f45db251e709a84d7efaef40b8d33e266ec25fb5::" providerId="AD" clId="Web-{2C2DF9DC-E748-616B-221E-794D5AD965BE}" dt="2021-10-24T16:40:13.902" v="13"/>
          <ac:spMkLst>
            <pc:docMk/>
            <pc:sldMk cId="2000049403" sldId="271"/>
            <ac:spMk id="8" creationId="{D5259829-ED6A-4A3A-A681-269E24DEF840}"/>
          </ac:spMkLst>
        </pc:spChg>
        <pc:spChg chg="add del mod">
          <ac:chgData name="Gastbenutzer" userId="S::urn:spo:anon#1f8039f1f8dbb5f71395a347f45db251e709a84d7efaef40b8d33e266ec25fb5::" providerId="AD" clId="Web-{2C2DF9DC-E748-616B-221E-794D5AD965BE}" dt="2021-10-24T16:40:09.074" v="11"/>
          <ac:spMkLst>
            <pc:docMk/>
            <pc:sldMk cId="2000049403" sldId="271"/>
            <ac:spMk id="11" creationId="{B069F7AA-D0BC-441C-ACCB-B524DBFD802C}"/>
          </ac:spMkLst>
        </pc:spChg>
        <pc:spChg chg="add del mod">
          <ac:chgData name="Gastbenutzer" userId="S::urn:spo:anon#1f8039f1f8dbb5f71395a347f45db251e709a84d7efaef40b8d33e266ec25fb5::" providerId="AD" clId="Web-{2C2DF9DC-E748-616B-221E-794D5AD965BE}" dt="2021-10-24T16:40:53.295" v="15"/>
          <ac:spMkLst>
            <pc:docMk/>
            <pc:sldMk cId="2000049403" sldId="271"/>
            <ac:spMk id="14" creationId="{925C86F6-D9FD-4D6B-8CB6-4DEE499A2275}"/>
          </ac:spMkLst>
        </pc:spChg>
        <pc:spChg chg="add del mod">
          <ac:chgData name="Gastbenutzer" userId="S::urn:spo:anon#1f8039f1f8dbb5f71395a347f45db251e709a84d7efaef40b8d33e266ec25fb5::" providerId="AD" clId="Web-{2C2DF9DC-E748-616B-221E-794D5AD965BE}" dt="2021-10-24T16:41:14.530" v="23"/>
          <ac:spMkLst>
            <pc:docMk/>
            <pc:sldMk cId="2000049403" sldId="271"/>
            <ac:spMk id="17" creationId="{A1536D32-B418-491F-B1FC-87C9F8DBFBD3}"/>
          </ac:spMkLst>
        </pc:spChg>
        <pc:picChg chg="add del mod ord modCrop">
          <ac:chgData name="Gastbenutzer" userId="S::urn:spo:anon#1f8039f1f8dbb5f71395a347f45db251e709a84d7efaef40b8d33e266ec25fb5::" providerId="AD" clId="Web-{2C2DF9DC-E748-616B-221E-794D5AD965BE}" dt="2021-10-24T16:40:18.496" v="14"/>
          <ac:picMkLst>
            <pc:docMk/>
            <pc:sldMk cId="2000049403" sldId="271"/>
            <ac:picMk id="6" creationId="{5406ABF2-A8AE-4D84-89A6-8EADE20CED22}"/>
          </ac:picMkLst>
        </pc:picChg>
        <pc:picChg chg="add del mod ord modCrop">
          <ac:chgData name="Gastbenutzer" userId="S::urn:spo:anon#1f8039f1f8dbb5f71395a347f45db251e709a84d7efaef40b8d33e266ec25fb5::" providerId="AD" clId="Web-{2C2DF9DC-E748-616B-221E-794D5AD965BE}" dt="2021-10-24T16:40:11.355" v="12"/>
          <ac:picMkLst>
            <pc:docMk/>
            <pc:sldMk cId="2000049403" sldId="271"/>
            <ac:picMk id="9" creationId="{BBD58316-A3D1-493B-A164-8517A1C99F7F}"/>
          </ac:picMkLst>
        </pc:picChg>
        <pc:picChg chg="add del mod ord modCrop">
          <ac:chgData name="Gastbenutzer" userId="S::urn:spo:anon#1f8039f1f8dbb5f71395a347f45db251e709a84d7efaef40b8d33e266ec25fb5::" providerId="AD" clId="Web-{2C2DF9DC-E748-616B-221E-794D5AD965BE}" dt="2021-10-24T16:40:04.589" v="10"/>
          <ac:picMkLst>
            <pc:docMk/>
            <pc:sldMk cId="2000049403" sldId="271"/>
            <ac:picMk id="12" creationId="{BC3BF283-A989-4D7C-815B-A19B483906EE}"/>
          </ac:picMkLst>
        </pc:picChg>
        <pc:picChg chg="add del mod ord modCrop">
          <ac:chgData name="Gastbenutzer" userId="S::urn:spo:anon#1f8039f1f8dbb5f71395a347f45db251e709a84d7efaef40b8d33e266ec25fb5::" providerId="AD" clId="Web-{2C2DF9DC-E748-616B-221E-794D5AD965BE}" dt="2021-10-24T16:40:59.701" v="19"/>
          <ac:picMkLst>
            <pc:docMk/>
            <pc:sldMk cId="2000049403" sldId="271"/>
            <ac:picMk id="15" creationId="{A33FF7D8-4CF6-49A2-8790-E85C1257A9A5}"/>
          </ac:picMkLst>
        </pc:picChg>
        <pc:picChg chg="add del mod ord modCrop">
          <ac:chgData name="Gastbenutzer" userId="S::urn:spo:anon#1f8039f1f8dbb5f71395a347f45db251e709a84d7efaef40b8d33e266ec25fb5::" providerId="AD" clId="Web-{2C2DF9DC-E748-616B-221E-794D5AD965BE}" dt="2021-10-24T16:41:14.530" v="23"/>
          <ac:picMkLst>
            <pc:docMk/>
            <pc:sldMk cId="2000049403" sldId="271"/>
            <ac:picMk id="18" creationId="{C498FE1B-2BE0-445B-821B-67DF3C9FF54F}"/>
          </ac:picMkLst>
        </pc:picChg>
      </pc:sldChg>
    </pc:docChg>
  </pc:docChgLst>
  <pc:docChgLst>
    <pc:chgData name="Gastbenutzer" userId="S::urn:spo:anon#a011f0956da0b560ab5b933b0c80ff9045b5eb2f76e1991982f514929c471501::" providerId="AD" clId="Web-{6DE37E57-B4A7-9A77-5D06-91DDDDA574A9}"/>
    <pc:docChg chg="addSld modSld">
      <pc:chgData name="Gastbenutzer" userId="S::urn:spo:anon#a011f0956da0b560ab5b933b0c80ff9045b5eb2f76e1991982f514929c471501::" providerId="AD" clId="Web-{6DE37E57-B4A7-9A77-5D06-91DDDDA574A9}" dt="2022-01-30T11:51:54.766" v="50"/>
      <pc:docMkLst>
        <pc:docMk/>
      </pc:docMkLst>
      <pc:sldChg chg="modSp">
        <pc:chgData name="Gastbenutzer" userId="S::urn:spo:anon#a011f0956da0b560ab5b933b0c80ff9045b5eb2f76e1991982f514929c471501::" providerId="AD" clId="Web-{6DE37E57-B4A7-9A77-5D06-91DDDDA574A9}" dt="2022-01-30T11:50:31.201" v="45" actId="20577"/>
        <pc:sldMkLst>
          <pc:docMk/>
          <pc:sldMk cId="1773636496" sldId="282"/>
        </pc:sldMkLst>
        <pc:spChg chg="mod">
          <ac:chgData name="Gastbenutzer" userId="S::urn:spo:anon#a011f0956da0b560ab5b933b0c80ff9045b5eb2f76e1991982f514929c471501::" providerId="AD" clId="Web-{6DE37E57-B4A7-9A77-5D06-91DDDDA574A9}" dt="2022-01-30T11:50:31.201" v="45" actId="20577"/>
          <ac:spMkLst>
            <pc:docMk/>
            <pc:sldMk cId="1773636496" sldId="282"/>
            <ac:spMk id="3" creationId="{7BA1255E-09A2-455D-B25F-92BB564689DA}"/>
          </ac:spMkLst>
        </pc:spChg>
      </pc:sldChg>
      <pc:sldChg chg="add">
        <pc:chgData name="Gastbenutzer" userId="S::urn:spo:anon#a011f0956da0b560ab5b933b0c80ff9045b5eb2f76e1991982f514929c471501::" providerId="AD" clId="Web-{6DE37E57-B4A7-9A77-5D06-91DDDDA574A9}" dt="2022-01-30T11:50:33.467" v="46"/>
        <pc:sldMkLst>
          <pc:docMk/>
          <pc:sldMk cId="25093063" sldId="284"/>
        </pc:sldMkLst>
      </pc:sldChg>
      <pc:sldChg chg="add">
        <pc:chgData name="Gastbenutzer" userId="S::urn:spo:anon#a011f0956da0b560ab5b933b0c80ff9045b5eb2f76e1991982f514929c471501::" providerId="AD" clId="Web-{6DE37E57-B4A7-9A77-5D06-91DDDDA574A9}" dt="2022-01-30T11:50:48.905" v="47"/>
        <pc:sldMkLst>
          <pc:docMk/>
          <pc:sldMk cId="2290152556" sldId="285"/>
        </pc:sldMkLst>
      </pc:sldChg>
      <pc:sldChg chg="add">
        <pc:chgData name="Gastbenutzer" userId="S::urn:spo:anon#a011f0956da0b560ab5b933b0c80ff9045b5eb2f76e1991982f514929c471501::" providerId="AD" clId="Web-{6DE37E57-B4A7-9A77-5D06-91DDDDA574A9}" dt="2022-01-30T11:51:07.499" v="48"/>
        <pc:sldMkLst>
          <pc:docMk/>
          <pc:sldMk cId="2702885179" sldId="286"/>
        </pc:sldMkLst>
      </pc:sldChg>
      <pc:sldChg chg="add">
        <pc:chgData name="Gastbenutzer" userId="S::urn:spo:anon#a011f0956da0b560ab5b933b0c80ff9045b5eb2f76e1991982f514929c471501::" providerId="AD" clId="Web-{6DE37E57-B4A7-9A77-5D06-91DDDDA574A9}" dt="2022-01-30T11:51:16.140" v="49"/>
        <pc:sldMkLst>
          <pc:docMk/>
          <pc:sldMk cId="2229008348" sldId="287"/>
        </pc:sldMkLst>
      </pc:sldChg>
      <pc:sldChg chg="add">
        <pc:chgData name="Gastbenutzer" userId="S::urn:spo:anon#a011f0956da0b560ab5b933b0c80ff9045b5eb2f76e1991982f514929c471501::" providerId="AD" clId="Web-{6DE37E57-B4A7-9A77-5D06-91DDDDA574A9}" dt="2022-01-30T11:51:54.766" v="50"/>
        <pc:sldMkLst>
          <pc:docMk/>
          <pc:sldMk cId="2051629862" sldId="288"/>
        </pc:sldMkLst>
      </pc:sldChg>
      <pc:sldMasterChg chg="addSldLayout">
        <pc:chgData name="Gastbenutzer" userId="S::urn:spo:anon#a011f0956da0b560ab5b933b0c80ff9045b5eb2f76e1991982f514929c471501::" providerId="AD" clId="Web-{6DE37E57-B4A7-9A77-5D06-91DDDDA574A9}" dt="2022-01-30T11:50:33.467" v="46"/>
        <pc:sldMasterMkLst>
          <pc:docMk/>
          <pc:sldMasterMk cId="0" sldId="2147483650"/>
        </pc:sldMasterMkLst>
        <pc:sldLayoutChg chg="add">
          <pc:chgData name="Gastbenutzer" userId="S::urn:spo:anon#a011f0956da0b560ab5b933b0c80ff9045b5eb2f76e1991982f514929c471501::" providerId="AD" clId="Web-{6DE37E57-B4A7-9A77-5D06-91DDDDA574A9}" dt="2022-01-30T11:50:33.467" v="46"/>
          <pc:sldLayoutMkLst>
            <pc:docMk/>
            <pc:sldMasterMk cId="0" sldId="2147483650"/>
            <pc:sldLayoutMk cId="2556363680" sldId="2147483662"/>
          </pc:sldLayoutMkLst>
        </pc:sldLayoutChg>
      </pc:sldMasterChg>
    </pc:docChg>
  </pc:docChgLst>
  <pc:docChgLst>
    <pc:chgData clId="Web-{52E58F3A-8188-DC81-919D-2B5BAC163C58}"/>
    <pc:docChg chg="modSld">
      <pc:chgData name="" userId="" providerId="" clId="Web-{52E58F3A-8188-DC81-919D-2B5BAC163C58}" dt="2021-10-25T08:10:12.403" v="0" actId="20577"/>
      <pc:docMkLst>
        <pc:docMk/>
      </pc:docMkLst>
      <pc:sldChg chg="modSp">
        <pc:chgData name="" userId="" providerId="" clId="Web-{52E58F3A-8188-DC81-919D-2B5BAC163C58}" dt="2021-10-25T08:10:12.403" v="0" actId="20577"/>
        <pc:sldMkLst>
          <pc:docMk/>
          <pc:sldMk cId="4285587645" sldId="265"/>
        </pc:sldMkLst>
        <pc:spChg chg="mod">
          <ac:chgData name="" userId="" providerId="" clId="Web-{52E58F3A-8188-DC81-919D-2B5BAC163C58}" dt="2021-10-25T08:10:12.403" v="0" actId="20577"/>
          <ac:spMkLst>
            <pc:docMk/>
            <pc:sldMk cId="4285587645" sldId="265"/>
            <ac:spMk id="3" creationId="{58D81309-1669-4CB4-816B-BCB2EA6AC19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162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2725" y="0"/>
            <a:ext cx="3078162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2" y="4926012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8162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162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 txBox="1">
            <a:spLocks noGrp="1"/>
          </p:cNvSpPr>
          <p:nvPr>
            <p:ph type="body" idx="1"/>
          </p:nvPr>
        </p:nvSpPr>
        <p:spPr>
          <a:xfrm>
            <a:off x="709612" y="4926012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>
  <p:cSld name="Video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 txBox="1">
            <a:spLocks noGrp="1"/>
          </p:cNvSpPr>
          <p:nvPr>
            <p:ph type="title"/>
          </p:nvPr>
        </p:nvSpPr>
        <p:spPr>
          <a:xfrm>
            <a:off x="549275" y="652462"/>
            <a:ext cx="7937500" cy="938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>
            <a:spLocks noGrp="1"/>
          </p:cNvSpPr>
          <p:nvPr>
            <p:ph type="media" idx="2"/>
          </p:nvPr>
        </p:nvSpPr>
        <p:spPr>
          <a:xfrm>
            <a:off x="549322" y="1785900"/>
            <a:ext cx="7935578" cy="41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⬛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18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body" idx="1"/>
          </p:nvPr>
        </p:nvSpPr>
        <p:spPr>
          <a:xfrm>
            <a:off x="549322" y="5958300"/>
            <a:ext cx="7935578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dt" idx="10"/>
          </p:nvPr>
        </p:nvSpPr>
        <p:spPr>
          <a:xfrm>
            <a:off x="2886075" y="6397625"/>
            <a:ext cx="11731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ftr" idx="11"/>
          </p:nvPr>
        </p:nvSpPr>
        <p:spPr>
          <a:xfrm>
            <a:off x="4273550" y="639603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sldNum" idx="12"/>
          </p:nvPr>
        </p:nvSpPr>
        <p:spPr>
          <a:xfrm>
            <a:off x="8088312" y="6396037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meln">
  <p:cSld name="Formel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9"/>
          <p:cNvSpPr txBox="1">
            <a:spLocks noGrp="1"/>
          </p:cNvSpPr>
          <p:nvPr>
            <p:ph type="title"/>
          </p:nvPr>
        </p:nvSpPr>
        <p:spPr>
          <a:xfrm>
            <a:off x="549275" y="652462"/>
            <a:ext cx="7937500" cy="938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>
            <a:spLocks noGrp="1"/>
          </p:cNvSpPr>
          <p:nvPr>
            <p:ph type="pic" idx="2"/>
          </p:nvPr>
        </p:nvSpPr>
        <p:spPr>
          <a:xfrm>
            <a:off x="1598864" y="1775981"/>
            <a:ext cx="5940000" cy="41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19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1598864" y="5948381"/>
            <a:ext cx="59400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dt" idx="10"/>
          </p:nvPr>
        </p:nvSpPr>
        <p:spPr>
          <a:xfrm>
            <a:off x="2886075" y="6397625"/>
            <a:ext cx="11731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ftr" idx="11"/>
          </p:nvPr>
        </p:nvSpPr>
        <p:spPr>
          <a:xfrm>
            <a:off x="4273550" y="639603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sldNum" idx="12"/>
          </p:nvPr>
        </p:nvSpPr>
        <p:spPr>
          <a:xfrm>
            <a:off x="8088312" y="6396037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hmales Bild und Text">
  <p:cSld name="Schmales Bild und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>
            <a:spLocks noGrp="1"/>
          </p:cNvSpPr>
          <p:nvPr>
            <p:ph type="title"/>
          </p:nvPr>
        </p:nvSpPr>
        <p:spPr>
          <a:xfrm>
            <a:off x="549275" y="652462"/>
            <a:ext cx="7937500" cy="938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>
            <a:spLocks noGrp="1"/>
          </p:cNvSpPr>
          <p:nvPr>
            <p:ph type="pic" idx="2"/>
          </p:nvPr>
        </p:nvSpPr>
        <p:spPr>
          <a:xfrm>
            <a:off x="549322" y="1778467"/>
            <a:ext cx="2418223" cy="44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20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body" idx="1"/>
          </p:nvPr>
        </p:nvSpPr>
        <p:spPr>
          <a:xfrm>
            <a:off x="3404316" y="1777809"/>
            <a:ext cx="50832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dt" idx="10"/>
          </p:nvPr>
        </p:nvSpPr>
        <p:spPr>
          <a:xfrm>
            <a:off x="2886075" y="6397625"/>
            <a:ext cx="11731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ftr" idx="11"/>
          </p:nvPr>
        </p:nvSpPr>
        <p:spPr>
          <a:xfrm>
            <a:off x="4273550" y="639603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sldNum" idx="12"/>
          </p:nvPr>
        </p:nvSpPr>
        <p:spPr>
          <a:xfrm>
            <a:off x="8088312" y="6396037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e">
  <p:cSld name="Vergleich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>
            <a:spLocks noGrp="1"/>
          </p:cNvSpPr>
          <p:nvPr>
            <p:ph type="title"/>
          </p:nvPr>
        </p:nvSpPr>
        <p:spPr>
          <a:xfrm>
            <a:off x="549275" y="652462"/>
            <a:ext cx="7937500" cy="938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body" idx="1"/>
          </p:nvPr>
        </p:nvSpPr>
        <p:spPr>
          <a:xfrm>
            <a:off x="548268" y="1777395"/>
            <a:ext cx="37944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body" idx="3"/>
          </p:nvPr>
        </p:nvSpPr>
        <p:spPr>
          <a:xfrm>
            <a:off x="4693116" y="1777395"/>
            <a:ext cx="37944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dt" idx="10"/>
          </p:nvPr>
        </p:nvSpPr>
        <p:spPr>
          <a:xfrm>
            <a:off x="2886075" y="6397625"/>
            <a:ext cx="11731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ftr" idx="11"/>
          </p:nvPr>
        </p:nvSpPr>
        <p:spPr>
          <a:xfrm>
            <a:off x="4273550" y="639603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sldNum" idx="12"/>
          </p:nvPr>
        </p:nvSpPr>
        <p:spPr>
          <a:xfrm>
            <a:off x="8088312" y="6396037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/ Bild / etc. ohne Quelle">
  <p:cSld name="Text / Bild / etc. ohne Quell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2"/>
          <p:cNvSpPr txBox="1">
            <a:spLocks noGrp="1"/>
          </p:cNvSpPr>
          <p:nvPr>
            <p:ph type="title"/>
          </p:nvPr>
        </p:nvSpPr>
        <p:spPr>
          <a:xfrm>
            <a:off x="549275" y="652462"/>
            <a:ext cx="7937500" cy="938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1"/>
          </p:nvPr>
        </p:nvSpPr>
        <p:spPr>
          <a:xfrm>
            <a:off x="548268" y="1777395"/>
            <a:ext cx="7925378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dt" idx="10"/>
          </p:nvPr>
        </p:nvSpPr>
        <p:spPr>
          <a:xfrm>
            <a:off x="2886075" y="6397625"/>
            <a:ext cx="11731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ftr" idx="11"/>
          </p:nvPr>
        </p:nvSpPr>
        <p:spPr>
          <a:xfrm>
            <a:off x="4273550" y="639603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sldNum" idx="12"/>
          </p:nvPr>
        </p:nvSpPr>
        <p:spPr>
          <a:xfrm>
            <a:off x="8088312" y="6396037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/ Bild / etc. mit Quelle">
  <p:cSld name="Text / Bild / etc. mit Quel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3"/>
          <p:cNvSpPr txBox="1">
            <a:spLocks noGrp="1"/>
          </p:cNvSpPr>
          <p:nvPr>
            <p:ph type="title"/>
          </p:nvPr>
        </p:nvSpPr>
        <p:spPr>
          <a:xfrm>
            <a:off x="549275" y="652462"/>
            <a:ext cx="7937500" cy="938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378" cy="278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378" cy="4150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dt" idx="10"/>
          </p:nvPr>
        </p:nvSpPr>
        <p:spPr>
          <a:xfrm>
            <a:off x="2886075" y="6397625"/>
            <a:ext cx="11731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ftr" idx="11"/>
          </p:nvPr>
        </p:nvSpPr>
        <p:spPr>
          <a:xfrm>
            <a:off x="4273550" y="639603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sldNum" idx="12"/>
          </p:nvPr>
        </p:nvSpPr>
        <p:spPr>
          <a:xfrm>
            <a:off x="8088312" y="6396037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mit Logo">
  <p:cSld name="Titel mit Log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ctrTitle"/>
          </p:nvPr>
        </p:nvSpPr>
        <p:spPr>
          <a:xfrm>
            <a:off x="544971" y="551477"/>
            <a:ext cx="7938000" cy="1943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subTitle" idx="1"/>
          </p:nvPr>
        </p:nvSpPr>
        <p:spPr>
          <a:xfrm>
            <a:off x="556045" y="3879265"/>
            <a:ext cx="7926926" cy="84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700"/>
            </a:lvl1pPr>
            <a:lvl2pPr lvl="1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3"/>
          <p:cNvSpPr>
            <a:spLocks noGrp="1"/>
          </p:cNvSpPr>
          <p:nvPr>
            <p:ph type="pic" idx="2"/>
          </p:nvPr>
        </p:nvSpPr>
        <p:spPr>
          <a:xfrm>
            <a:off x="5957925" y="5472268"/>
            <a:ext cx="1385047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body" idx="3"/>
          </p:nvPr>
        </p:nvSpPr>
        <p:spPr>
          <a:xfrm>
            <a:off x="2181509" y="2623322"/>
            <a:ext cx="6301462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⬤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065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4542-8BE0-4CF3-8B94-7B77769193ED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D8DF8-0973-4475-99CC-BACCF0EEB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6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KU Logo grau">
  <p:cSld name="JKU Logo grau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549275" y="652462"/>
            <a:ext cx="7937500" cy="938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 sz="3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body" idx="1"/>
          </p:nvPr>
        </p:nvSpPr>
        <p:spPr>
          <a:xfrm>
            <a:off x="534987" y="1778000"/>
            <a:ext cx="7939087" cy="4427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⬛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1469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dt" idx="10"/>
          </p:nvPr>
        </p:nvSpPr>
        <p:spPr>
          <a:xfrm>
            <a:off x="2886075" y="6397625"/>
            <a:ext cx="11731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ftr" idx="11"/>
          </p:nvPr>
        </p:nvSpPr>
        <p:spPr>
          <a:xfrm>
            <a:off x="4273550" y="639603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sldNum" idx="12"/>
          </p:nvPr>
        </p:nvSpPr>
        <p:spPr>
          <a:xfrm>
            <a:off x="8088312" y="6396037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 b="0">
              <a:solidFill>
                <a:srgbClr val="000000"/>
              </a:solidFill>
            </a:endParaRPr>
          </a:p>
        </p:txBody>
      </p:sp>
      <p:pic>
        <p:nvPicPr>
          <p:cNvPr id="26" name="Google Shape;26;p14"/>
          <p:cNvPicPr preferRelativeResize="0"/>
          <p:nvPr/>
        </p:nvPicPr>
        <p:blipFill rotWithShape="1">
          <a:blip r:embed="rId10">
            <a:alphaModFix/>
          </a:blip>
          <a:srcRect l="6390" t="9872" r="13243" b="34352"/>
          <a:stretch/>
        </p:blipFill>
        <p:spPr>
          <a:xfrm>
            <a:off x="600075" y="6326187"/>
            <a:ext cx="914400" cy="3778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61" r:id="rId7"/>
    <p:sldLayoutId id="2147483662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/>
        </p:nvSpPr>
        <p:spPr>
          <a:xfrm>
            <a:off x="217487" y="215900"/>
            <a:ext cx="8709025" cy="642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1587" y="1463675"/>
            <a:ext cx="6600825" cy="39306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549275" y="652462"/>
            <a:ext cx="7937500" cy="938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 sz="3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534987" y="1778000"/>
            <a:ext cx="7939087" cy="4427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⬛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1469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8AB2F-D66B-43CD-9EF3-56F3780246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AT" err="1"/>
              <a:t>Konzeptpräsentation</a:t>
            </a:r>
            <a:endParaRPr lang="en-US" err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D81309-1669-4CB4-816B-BCB2EA6AC1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537" y="5622130"/>
            <a:ext cx="7926926" cy="672885"/>
          </a:xfrm>
        </p:spPr>
        <p:txBody>
          <a:bodyPr/>
          <a:lstStyle/>
          <a:p>
            <a:pPr algn="ctr"/>
            <a:r>
              <a:rPr lang="en-US" sz="1400"/>
              <a:t>Daniel </a:t>
            </a:r>
            <a:r>
              <a:rPr lang="en-US" sz="1400" err="1"/>
              <a:t>Breimaier</a:t>
            </a:r>
            <a:r>
              <a:rPr lang="en-US" sz="1400"/>
              <a:t>, Lukas Gruber, </a:t>
            </a:r>
            <a:r>
              <a:rPr lang="en-AT" sz="1400"/>
              <a:t>Daniel </a:t>
            </a:r>
            <a:r>
              <a:rPr lang="en-AT" sz="1400" err="1"/>
              <a:t>Hochgatterer</a:t>
            </a:r>
            <a:r>
              <a:rPr lang="en-AT" sz="1400"/>
              <a:t>, Dino </a:t>
            </a:r>
            <a:r>
              <a:rPr lang="en-AT" sz="1400" err="1"/>
              <a:t>Osmanagic</a:t>
            </a:r>
            <a:r>
              <a:rPr lang="en-AT" sz="1400"/>
              <a:t>, Thomas Pausch</a:t>
            </a:r>
            <a:endParaRPr lang="en-US" sz="1400" err="1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08DA79-9D0F-4A96-959A-7379B6DCC141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1416321" y="2862443"/>
            <a:ext cx="6301462" cy="1130300"/>
          </a:xfrm>
        </p:spPr>
        <p:txBody>
          <a:bodyPr/>
          <a:lstStyle/>
          <a:p>
            <a:pPr algn="ctr"/>
            <a:r>
              <a:rPr lang="en-AT"/>
              <a:t>Enterprise Database Application</a:t>
            </a:r>
          </a:p>
          <a:p>
            <a:pPr algn="ctr"/>
            <a:r>
              <a:rPr lang="en-US" err="1"/>
              <a:t>Praktikum</a:t>
            </a:r>
            <a:r>
              <a:rPr lang="en-US"/>
              <a:t> Data &amp; Knowledge Engineering</a:t>
            </a:r>
          </a:p>
        </p:txBody>
      </p:sp>
    </p:spTree>
    <p:extLst>
      <p:ext uri="{BB962C8B-B14F-4D97-AF65-F5344CB8AC3E}">
        <p14:creationId xmlns:p14="http://schemas.microsoft.com/office/powerpoint/2010/main" val="4285587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48ADA-E6F6-4DF8-8FC4-BBBE69267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Front End -&gt; Request DB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1255E-09A2-455D-B25F-92BB564689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/>
              <a:t>Front End Technologie</a:t>
            </a:r>
          </a:p>
          <a:p>
            <a:pPr lvl="1" indent="-330835">
              <a:buFont typeface="Arial"/>
              <a:buChar char="•"/>
            </a:pPr>
            <a:r>
              <a:rPr lang="en-US" err="1"/>
              <a:t>Geplant</a:t>
            </a:r>
            <a:r>
              <a:rPr lang="en-US"/>
              <a:t> React, Angular, </a:t>
            </a:r>
            <a:r>
              <a:rPr lang="en-US" err="1"/>
              <a:t>Überlegung</a:t>
            </a:r>
            <a:r>
              <a:rPr lang="en-US"/>
              <a:t>: </a:t>
            </a:r>
            <a:r>
              <a:rPr lang="en-US" err="1"/>
              <a:t>JavaFx</a:t>
            </a:r>
            <a:endParaRPr lang="en-US"/>
          </a:p>
          <a:p>
            <a:pPr>
              <a:buFont typeface="Arial"/>
              <a:buChar char="•"/>
            </a:pPr>
            <a:r>
              <a:rPr lang="en-US"/>
              <a:t>Kommunikation via REST</a:t>
            </a:r>
          </a:p>
          <a:p>
            <a:pPr lvl="1" indent="-330835">
              <a:buSzPts val="1800"/>
              <a:buFont typeface="Arial"/>
              <a:buChar char="•"/>
            </a:pPr>
            <a:r>
              <a:rPr lang="en-US" err="1"/>
              <a:t>Datenabruf</a:t>
            </a:r>
            <a:r>
              <a:rPr lang="en-US"/>
              <a:t>, </a:t>
            </a:r>
            <a:r>
              <a:rPr lang="en-US" err="1"/>
              <a:t>Übergabe</a:t>
            </a:r>
            <a:r>
              <a:rPr lang="en-US"/>
              <a:t> </a:t>
            </a:r>
            <a:r>
              <a:rPr lang="en-US" err="1"/>
              <a:t>vom</a:t>
            </a:r>
            <a:r>
              <a:rPr lang="en-US"/>
              <a:t> User-Input, </a:t>
            </a:r>
            <a:r>
              <a:rPr lang="en-US" err="1"/>
              <a:t>Ausgabe</a:t>
            </a:r>
            <a:r>
              <a:rPr lang="en-US"/>
              <a:t> </a:t>
            </a:r>
            <a:r>
              <a:rPr lang="en-US" err="1"/>
              <a:t>Meldungen</a:t>
            </a:r>
            <a:r>
              <a:rPr lang="en-US"/>
              <a:t>, ...</a:t>
            </a:r>
          </a:p>
          <a:p>
            <a:pPr lvl="1" indent="-330835">
              <a:buSzPts val="1800"/>
              <a:buFont typeface="Arial"/>
              <a:buChar char="•"/>
            </a:pPr>
            <a:endParaRPr lang="en-US"/>
          </a:p>
          <a:p>
            <a:pPr marL="583565" lvl="1" indent="0">
              <a:buSzPts val="1800"/>
              <a:buNone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3ACFFD-A3CA-4C55-8BB8-3ACEF59057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57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B74C63-92B0-414B-88E4-C62D04F936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ABEEA1-4575-4C2D-A5E2-042B3FE3F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1739667"/>
            <a:ext cx="7257975" cy="4324021"/>
          </a:xfrm>
          <a:prstGeom prst="rect">
            <a:avLst/>
          </a:prstGeom>
        </p:spPr>
      </p:pic>
      <p:sp>
        <p:nvSpPr>
          <p:cNvPr id="11" name="Ovaal 13">
            <a:extLst>
              <a:ext uri="{FF2B5EF4-FFF2-40B4-BE49-F238E27FC236}">
                <a16:creationId xmlns:a16="http://schemas.microsoft.com/office/drawing/2014/main" id="{11FBA255-E243-4111-B209-5E64ED3D3617}"/>
              </a:ext>
            </a:extLst>
          </p:cNvPr>
          <p:cNvSpPr/>
          <p:nvPr/>
        </p:nvSpPr>
        <p:spPr>
          <a:xfrm rot="5165654">
            <a:off x="1841605" y="3754756"/>
            <a:ext cx="1339740" cy="1195027"/>
          </a:xfrm>
          <a:custGeom>
            <a:avLst/>
            <a:gdLst>
              <a:gd name="connsiteX0" fmla="*/ 0 w 1339740"/>
              <a:gd name="connsiteY0" fmla="*/ 597514 h 1195027"/>
              <a:gd name="connsiteX1" fmla="*/ 669870 w 1339740"/>
              <a:gd name="connsiteY1" fmla="*/ 0 h 1195027"/>
              <a:gd name="connsiteX2" fmla="*/ 1339740 w 1339740"/>
              <a:gd name="connsiteY2" fmla="*/ 597514 h 1195027"/>
              <a:gd name="connsiteX3" fmla="*/ 669870 w 1339740"/>
              <a:gd name="connsiteY3" fmla="*/ 1195028 h 1195027"/>
              <a:gd name="connsiteX4" fmla="*/ 0 w 1339740"/>
              <a:gd name="connsiteY4" fmla="*/ 597514 h 11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9740" h="1195027" fill="none" extrusionOk="0">
                <a:moveTo>
                  <a:pt x="0" y="597514"/>
                </a:moveTo>
                <a:cubicBezTo>
                  <a:pt x="5672" y="262125"/>
                  <a:pt x="400738" y="6653"/>
                  <a:pt x="669870" y="0"/>
                </a:cubicBezTo>
                <a:cubicBezTo>
                  <a:pt x="1068180" y="48460"/>
                  <a:pt x="1305246" y="266775"/>
                  <a:pt x="1339740" y="597514"/>
                </a:cubicBezTo>
                <a:cubicBezTo>
                  <a:pt x="1418133" y="938880"/>
                  <a:pt x="940107" y="1149518"/>
                  <a:pt x="669870" y="1195028"/>
                </a:cubicBezTo>
                <a:cubicBezTo>
                  <a:pt x="259880" y="1206973"/>
                  <a:pt x="48631" y="861588"/>
                  <a:pt x="0" y="597514"/>
                </a:cubicBezTo>
                <a:close/>
              </a:path>
              <a:path w="1339740" h="1195027" stroke="0" extrusionOk="0">
                <a:moveTo>
                  <a:pt x="0" y="597514"/>
                </a:moveTo>
                <a:cubicBezTo>
                  <a:pt x="-47639" y="351096"/>
                  <a:pt x="252593" y="-19540"/>
                  <a:pt x="669870" y="0"/>
                </a:cubicBezTo>
                <a:cubicBezTo>
                  <a:pt x="1078498" y="-5709"/>
                  <a:pt x="1330226" y="284845"/>
                  <a:pt x="1339740" y="597514"/>
                </a:cubicBezTo>
                <a:cubicBezTo>
                  <a:pt x="1272052" y="950135"/>
                  <a:pt x="972167" y="1275038"/>
                  <a:pt x="669870" y="1195028"/>
                </a:cubicBezTo>
                <a:cubicBezTo>
                  <a:pt x="320991" y="1181386"/>
                  <a:pt x="-15544" y="931078"/>
                  <a:pt x="0" y="597514"/>
                </a:cubicBezTo>
                <a:close/>
              </a:path>
            </a:pathLst>
          </a:custGeom>
          <a:gradFill>
            <a:gsLst>
              <a:gs pos="1000">
                <a:srgbClr val="7FC83F">
                  <a:alpha val="5000"/>
                </a:srgbClr>
              </a:gs>
              <a:gs pos="18000">
                <a:srgbClr val="489CD1">
                  <a:alpha val="5000"/>
                </a:srgbClr>
              </a:gs>
              <a:gs pos="36000">
                <a:srgbClr val="9B2486">
                  <a:alpha val="5000"/>
                </a:srgbClr>
              </a:gs>
              <a:gs pos="52000">
                <a:srgbClr val="D33634">
                  <a:alpha val="5000"/>
                </a:srgbClr>
              </a:gs>
              <a:gs pos="68000">
                <a:srgbClr val="E93668">
                  <a:alpha val="5000"/>
                </a:srgbClr>
              </a:gs>
              <a:gs pos="83000">
                <a:srgbClr val="E46C33">
                  <a:alpha val="5000"/>
                </a:srgbClr>
              </a:gs>
              <a:gs pos="95000">
                <a:srgbClr val="F5C248">
                  <a:alpha val="5000"/>
                </a:srgbClr>
              </a:gs>
            </a:gsLst>
          </a:gradFill>
          <a:ln w="126000">
            <a:gradFill>
              <a:gsLst>
                <a:gs pos="1000">
                  <a:srgbClr val="7FC83F"/>
                </a:gs>
                <a:gs pos="18000">
                  <a:srgbClr val="489CD1"/>
                </a:gs>
                <a:gs pos="36000">
                  <a:srgbClr val="9B2486"/>
                </a:gs>
                <a:gs pos="52000">
                  <a:srgbClr val="D33634"/>
                </a:gs>
                <a:gs pos="68000">
                  <a:srgbClr val="E93668"/>
                </a:gs>
                <a:gs pos="83000">
                  <a:srgbClr val="E46C33"/>
                </a:gs>
                <a:gs pos="95000">
                  <a:srgbClr val="F5C248"/>
                </a:gs>
              </a:gsLst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de-DE">
              <a:gradFill>
                <a:gsLst>
                  <a:gs pos="1000">
                    <a:srgbClr val="7FC83F"/>
                  </a:gs>
                  <a:gs pos="18000">
                    <a:srgbClr val="489CD1"/>
                  </a:gs>
                  <a:gs pos="36000">
                    <a:srgbClr val="9B2486"/>
                  </a:gs>
                  <a:gs pos="52000">
                    <a:srgbClr val="D33634"/>
                  </a:gs>
                  <a:gs pos="68000">
                    <a:srgbClr val="E93668"/>
                  </a:gs>
                  <a:gs pos="83000">
                    <a:srgbClr val="E46C33"/>
                  </a:gs>
                  <a:gs pos="95000">
                    <a:srgbClr val="F5C248"/>
                  </a:gs>
                </a:gsLst>
              </a:gra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2018E32-A51E-4160-9405-05EAA4CAD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5" y="652462"/>
            <a:ext cx="7937500" cy="1090499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GB" err="1"/>
              <a:t>Userdatenverlauf</a:t>
            </a:r>
            <a:br>
              <a:rPr lang="en-GB"/>
            </a:br>
            <a:r>
              <a:rPr lang="en-GB" sz="2800">
                <a:solidFill>
                  <a:schemeClr val="bg1">
                    <a:lumMod val="65000"/>
                  </a:schemeClr>
                </a:solidFill>
              </a:rPr>
              <a:t>Request-DB</a:t>
            </a:r>
            <a:endParaRPr lang="en-AT" err="1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968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48ADA-E6F6-4DF8-8FC4-BBBE69267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Request DB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1255E-09A2-455D-B25F-92BB564689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/>
              <a:t>Technologie</a:t>
            </a:r>
          </a:p>
          <a:p>
            <a:pPr lvl="1" indent="-330835">
              <a:buFont typeface="Arial"/>
              <a:buChar char="•"/>
            </a:pPr>
            <a:r>
              <a:rPr lang="en-US" err="1"/>
              <a:t>Geplant</a:t>
            </a:r>
            <a:r>
              <a:rPr lang="en-US"/>
              <a:t>: MySQL, MySQL Workbench</a:t>
            </a:r>
          </a:p>
          <a:p>
            <a:pPr>
              <a:buFont typeface="Arial"/>
              <a:buChar char="•"/>
            </a:pPr>
            <a:r>
              <a:rPr lang="en-US"/>
              <a:t>Kommunikation </a:t>
            </a:r>
            <a:r>
              <a:rPr lang="en-US" err="1"/>
              <a:t>mit</a:t>
            </a:r>
            <a:r>
              <a:rPr lang="en-US"/>
              <a:t> Front-End</a:t>
            </a:r>
          </a:p>
          <a:p>
            <a:pPr lvl="1" indent="-330835">
              <a:buSzPts val="1800"/>
              <a:buFont typeface="Arial"/>
              <a:buChar char="•"/>
            </a:pPr>
            <a:r>
              <a:rPr lang="en-US" err="1"/>
              <a:t>Geplant</a:t>
            </a:r>
            <a:r>
              <a:rPr lang="en-US"/>
              <a:t>: JDBC | </a:t>
            </a:r>
            <a:r>
              <a:rPr lang="en-US" err="1"/>
              <a:t>SpringBoot</a:t>
            </a:r>
          </a:p>
          <a:p>
            <a:pPr>
              <a:buFont typeface="Arial"/>
              <a:buChar char="•"/>
            </a:pPr>
            <a:r>
              <a:rPr lang="en-US"/>
              <a:t>Kommunikation </a:t>
            </a:r>
            <a:r>
              <a:rPr lang="en-US" err="1"/>
              <a:t>mit</a:t>
            </a:r>
            <a:r>
              <a:rPr lang="en-US"/>
              <a:t> Zentrale DB</a:t>
            </a:r>
          </a:p>
          <a:p>
            <a:pPr lvl="1" indent="-330835">
              <a:buSzPts val="1800"/>
              <a:buFont typeface="Arial"/>
              <a:buChar char="•"/>
            </a:pPr>
            <a:r>
              <a:rPr lang="en-US" err="1"/>
              <a:t>Geplant</a:t>
            </a:r>
            <a:r>
              <a:rPr lang="en-US"/>
              <a:t>: SQL-Trigger</a:t>
            </a:r>
          </a:p>
          <a:p>
            <a:pPr lvl="1" indent="-330835">
              <a:buSzPts val="1800"/>
              <a:buFont typeface="Arial"/>
              <a:buChar char="•"/>
            </a:pPr>
            <a:endParaRPr lang="en-US"/>
          </a:p>
          <a:p>
            <a:pPr marL="583565" lvl="1" indent="0">
              <a:buSzPts val="1800"/>
              <a:buNone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3ACFFD-A3CA-4C55-8BB8-3ACEF59057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36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Passwortspeicherung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/>
              <a:t>Passwörter werden verschlüsselt gespeichert</a:t>
            </a:r>
          </a:p>
          <a:p>
            <a:endParaRPr lang="de-AT"/>
          </a:p>
          <a:p>
            <a:r>
              <a:rPr lang="de-AT"/>
              <a:t>Eingegebene Passwörter werden über Hashfunktion abgeändert und gespeichert</a:t>
            </a:r>
          </a:p>
          <a:p>
            <a:endParaRPr lang="de-AT"/>
          </a:p>
          <a:p>
            <a:pPr marL="0" indent="0">
              <a:buNone/>
            </a:pPr>
            <a:r>
              <a:rPr lang="de-AT" sz="3300">
                <a:latin typeface="+mj-lt"/>
                <a:ea typeface="+mj-ea"/>
                <a:cs typeface="+mj-cs"/>
              </a:rPr>
              <a:t>Login zur Software</a:t>
            </a:r>
          </a:p>
          <a:p>
            <a:r>
              <a:rPr lang="de-AT" err="1"/>
              <a:t>Hardcoded</a:t>
            </a:r>
            <a:r>
              <a:rPr lang="de-AT"/>
              <a:t> im Programmcode &amp; ein </a:t>
            </a:r>
            <a:r>
              <a:rPr lang="de-AT" err="1"/>
              <a:t>Shared</a:t>
            </a:r>
            <a:r>
              <a:rPr lang="de-AT"/>
              <a:t>-Account für die 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Pufferdatenbank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2670767"/>
          </a:xfrm>
        </p:spPr>
        <p:txBody>
          <a:bodyPr>
            <a:normAutofit lnSpcReduction="10000"/>
          </a:bodyPr>
          <a:lstStyle/>
          <a:p>
            <a:r>
              <a:rPr lang="de-AT"/>
              <a:t>Hier werden alle zu ändernden Daten gespeichert.</a:t>
            </a:r>
          </a:p>
          <a:p>
            <a:endParaRPr lang="de-AT"/>
          </a:p>
          <a:p>
            <a:pPr lvl="1"/>
            <a:r>
              <a:rPr lang="de-AT"/>
              <a:t>Neuanlage : Alle Daten des Eintrages und INSERT-Statement</a:t>
            </a:r>
          </a:p>
          <a:p>
            <a:pPr lvl="1"/>
            <a:endParaRPr lang="de-AT"/>
          </a:p>
          <a:p>
            <a:pPr lvl="1"/>
            <a:r>
              <a:rPr lang="de-AT"/>
              <a:t>Löschvorgang : nur die ID und DELETE-Statement</a:t>
            </a:r>
          </a:p>
          <a:p>
            <a:pPr lvl="1"/>
            <a:endParaRPr lang="de-AT"/>
          </a:p>
          <a:p>
            <a:pPr lvl="1"/>
            <a:r>
              <a:rPr lang="de-AT"/>
              <a:t>Updatevorgang : die ID, die zu ändernden Daten und UPDATE-Statement</a:t>
            </a:r>
          </a:p>
          <a:p>
            <a:pPr lvl="1"/>
            <a:endParaRPr lang="de-AT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628650" y="4998438"/>
            <a:ext cx="8274719" cy="466907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sz="2100"/>
              <a:t>Statements werden als </a:t>
            </a:r>
            <a:r>
              <a:rPr lang="de-AT" sz="2100" err="1"/>
              <a:t>TinyInt</a:t>
            </a:r>
            <a:r>
              <a:rPr lang="de-AT" sz="2100"/>
              <a:t> gespeichert (1 Insert, 2 Delete, 3 Update)</a:t>
            </a:r>
          </a:p>
          <a:p>
            <a:pPr lvl="1"/>
            <a:endParaRPr lang="de-AT" sz="1800"/>
          </a:p>
        </p:txBody>
      </p:sp>
    </p:spTree>
    <p:extLst>
      <p:ext uri="{BB962C8B-B14F-4D97-AF65-F5344CB8AC3E}">
        <p14:creationId xmlns:p14="http://schemas.microsoft.com/office/powerpoint/2010/main" val="2290152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Speicherverhalten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/>
              <a:t>Pufferdatenbank speichert alle Änderungen chronologisch</a:t>
            </a:r>
          </a:p>
          <a:p>
            <a:endParaRPr lang="de-AT"/>
          </a:p>
          <a:p>
            <a:r>
              <a:rPr lang="de-AT"/>
              <a:t>Kann später als Änderungslogbuch betrachtet werden</a:t>
            </a:r>
          </a:p>
          <a:p>
            <a:endParaRPr lang="de-AT"/>
          </a:p>
          <a:p>
            <a:r>
              <a:rPr lang="de-AT"/>
              <a:t>Identitätsdatenbank arbeitet SQL Befehle aus Pufferdatenbank in chronologischer Reihenfolge ab</a:t>
            </a:r>
          </a:p>
          <a:p>
            <a:endParaRPr lang="de-AT"/>
          </a:p>
          <a:p>
            <a:r>
              <a:rPr lang="de-AT"/>
              <a:t>Eintrags ID wird automatisch, fortlaufend generiert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85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Kommunikation Datenbanken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/>
              <a:t>Funktioniert über Trigger</a:t>
            </a:r>
          </a:p>
          <a:p>
            <a:endParaRPr lang="de-AT"/>
          </a:p>
          <a:p>
            <a:r>
              <a:rPr lang="de-AT"/>
              <a:t>Benachrichtigt die Identitätsdatenbank über Änderungen</a:t>
            </a:r>
          </a:p>
          <a:p>
            <a:endParaRPr lang="de-AT"/>
          </a:p>
          <a:p>
            <a:r>
              <a:rPr lang="de-AT"/>
              <a:t>Diese reagiert dementsprechend mit</a:t>
            </a:r>
          </a:p>
          <a:p>
            <a:pPr lvl="1"/>
            <a:r>
              <a:rPr lang="de-AT"/>
              <a:t>Update</a:t>
            </a:r>
          </a:p>
          <a:p>
            <a:pPr lvl="1"/>
            <a:r>
              <a:rPr lang="de-AT"/>
              <a:t>Insert</a:t>
            </a:r>
          </a:p>
          <a:p>
            <a:pPr lvl="1"/>
            <a:r>
              <a:rPr lang="de-AT"/>
              <a:t>Delete</a:t>
            </a:r>
          </a:p>
          <a:p>
            <a:pPr marL="342900" lvl="1" indent="0">
              <a:buNone/>
            </a:pPr>
            <a:r>
              <a:rPr lang="de-AT"/>
              <a:t>SQL Operationen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08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Geplanter Ablauf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108" y="2029185"/>
            <a:ext cx="6779204" cy="2799630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D8DF8-0973-4475-99CC-BACCF0EEBFB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29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B74C63-92B0-414B-88E4-C62D04F936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ABEEA1-4575-4C2D-A5E2-042B3FE3F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1739667"/>
            <a:ext cx="7257975" cy="43240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3BEDB1-3E4F-474E-8A11-79BCEA31A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337" y="1739667"/>
            <a:ext cx="7257975" cy="4324021"/>
          </a:xfrm>
          <a:prstGeom prst="rect">
            <a:avLst/>
          </a:prstGeom>
        </p:spPr>
      </p:pic>
      <p:sp>
        <p:nvSpPr>
          <p:cNvPr id="9" name="Ovaal 13">
            <a:extLst>
              <a:ext uri="{FF2B5EF4-FFF2-40B4-BE49-F238E27FC236}">
                <a16:creationId xmlns:a16="http://schemas.microsoft.com/office/drawing/2014/main" id="{8C771AF2-5042-4369-89D8-4620F947DACC}"/>
              </a:ext>
            </a:extLst>
          </p:cNvPr>
          <p:cNvSpPr/>
          <p:nvPr/>
        </p:nvSpPr>
        <p:spPr>
          <a:xfrm rot="5165654">
            <a:off x="2820259" y="2803930"/>
            <a:ext cx="2891508" cy="2195495"/>
          </a:xfrm>
          <a:custGeom>
            <a:avLst/>
            <a:gdLst>
              <a:gd name="connsiteX0" fmla="*/ 0 w 2891508"/>
              <a:gd name="connsiteY0" fmla="*/ 1097748 h 2195495"/>
              <a:gd name="connsiteX1" fmla="*/ 1445754 w 2891508"/>
              <a:gd name="connsiteY1" fmla="*/ 0 h 2195495"/>
              <a:gd name="connsiteX2" fmla="*/ 2891508 w 2891508"/>
              <a:gd name="connsiteY2" fmla="*/ 1097748 h 2195495"/>
              <a:gd name="connsiteX3" fmla="*/ 1445754 w 2891508"/>
              <a:gd name="connsiteY3" fmla="*/ 2195496 h 2195495"/>
              <a:gd name="connsiteX4" fmla="*/ 0 w 2891508"/>
              <a:gd name="connsiteY4" fmla="*/ 1097748 h 2195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1508" h="2195495" fill="none" extrusionOk="0">
                <a:moveTo>
                  <a:pt x="0" y="1097748"/>
                </a:moveTo>
                <a:cubicBezTo>
                  <a:pt x="164598" y="335036"/>
                  <a:pt x="732571" y="5628"/>
                  <a:pt x="1445754" y="0"/>
                </a:cubicBezTo>
                <a:cubicBezTo>
                  <a:pt x="2302195" y="99094"/>
                  <a:pt x="2799960" y="489512"/>
                  <a:pt x="2891508" y="1097748"/>
                </a:cubicBezTo>
                <a:cubicBezTo>
                  <a:pt x="2991897" y="1718575"/>
                  <a:pt x="2121267" y="2139383"/>
                  <a:pt x="1445754" y="2195496"/>
                </a:cubicBezTo>
                <a:cubicBezTo>
                  <a:pt x="613954" y="2205442"/>
                  <a:pt x="29603" y="1663888"/>
                  <a:pt x="0" y="1097748"/>
                </a:cubicBezTo>
                <a:close/>
              </a:path>
              <a:path w="2891508" h="2195495" stroke="0" extrusionOk="0">
                <a:moveTo>
                  <a:pt x="0" y="1097748"/>
                </a:moveTo>
                <a:cubicBezTo>
                  <a:pt x="-97962" y="663349"/>
                  <a:pt x="463089" y="-76063"/>
                  <a:pt x="1445754" y="0"/>
                </a:cubicBezTo>
                <a:cubicBezTo>
                  <a:pt x="2266006" y="-3216"/>
                  <a:pt x="2805534" y="648066"/>
                  <a:pt x="2891508" y="1097748"/>
                </a:cubicBezTo>
                <a:cubicBezTo>
                  <a:pt x="2848944" y="1718243"/>
                  <a:pt x="2112313" y="2351479"/>
                  <a:pt x="1445754" y="2195496"/>
                </a:cubicBezTo>
                <a:cubicBezTo>
                  <a:pt x="734135" y="2139292"/>
                  <a:pt x="-44157" y="1714146"/>
                  <a:pt x="0" y="1097748"/>
                </a:cubicBezTo>
                <a:close/>
              </a:path>
            </a:pathLst>
          </a:custGeom>
          <a:gradFill>
            <a:gsLst>
              <a:gs pos="1000">
                <a:srgbClr val="7FC83F">
                  <a:alpha val="5000"/>
                </a:srgbClr>
              </a:gs>
              <a:gs pos="18000">
                <a:srgbClr val="489CD1">
                  <a:alpha val="5000"/>
                </a:srgbClr>
              </a:gs>
              <a:gs pos="36000">
                <a:srgbClr val="9B2486">
                  <a:alpha val="5000"/>
                </a:srgbClr>
              </a:gs>
              <a:gs pos="52000">
                <a:srgbClr val="D33634">
                  <a:alpha val="5000"/>
                </a:srgbClr>
              </a:gs>
              <a:gs pos="68000">
                <a:srgbClr val="E93668">
                  <a:alpha val="5000"/>
                </a:srgbClr>
              </a:gs>
              <a:gs pos="83000">
                <a:srgbClr val="E46C33">
                  <a:alpha val="5000"/>
                </a:srgbClr>
              </a:gs>
              <a:gs pos="95000">
                <a:srgbClr val="F5C248">
                  <a:alpha val="5000"/>
                </a:srgbClr>
              </a:gs>
            </a:gsLst>
          </a:gradFill>
          <a:ln w="126000">
            <a:gradFill>
              <a:gsLst>
                <a:gs pos="1000">
                  <a:srgbClr val="7FC83F"/>
                </a:gs>
                <a:gs pos="18000">
                  <a:srgbClr val="489CD1"/>
                </a:gs>
                <a:gs pos="36000">
                  <a:srgbClr val="9B2486"/>
                </a:gs>
                <a:gs pos="52000">
                  <a:srgbClr val="D33634"/>
                </a:gs>
                <a:gs pos="68000">
                  <a:srgbClr val="E93668"/>
                </a:gs>
                <a:gs pos="83000">
                  <a:srgbClr val="E46C33"/>
                </a:gs>
                <a:gs pos="95000">
                  <a:srgbClr val="F5C248"/>
                </a:gs>
              </a:gsLst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de-DE">
              <a:gradFill>
                <a:gsLst>
                  <a:gs pos="1000">
                    <a:srgbClr val="7FC83F"/>
                  </a:gs>
                  <a:gs pos="18000">
                    <a:srgbClr val="489CD1"/>
                  </a:gs>
                  <a:gs pos="36000">
                    <a:srgbClr val="9B2486"/>
                  </a:gs>
                  <a:gs pos="52000">
                    <a:srgbClr val="D33634"/>
                  </a:gs>
                  <a:gs pos="68000">
                    <a:srgbClr val="E93668"/>
                  </a:gs>
                  <a:gs pos="83000">
                    <a:srgbClr val="E46C33"/>
                  </a:gs>
                  <a:gs pos="95000">
                    <a:srgbClr val="F5C248"/>
                  </a:gs>
                </a:gsLst>
              </a:gra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34D6F0E-AFA5-4098-9BBE-CE3378829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5" y="652462"/>
            <a:ext cx="7937500" cy="1090499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GB" err="1"/>
              <a:t>Userdatenverlauf</a:t>
            </a:r>
            <a:br>
              <a:rPr lang="en-GB"/>
            </a:br>
            <a:r>
              <a:rPr lang="en-GB" sz="2800">
                <a:solidFill>
                  <a:schemeClr val="bg1">
                    <a:lumMod val="65000"/>
                  </a:schemeClr>
                </a:solidFill>
              </a:rPr>
              <a:t>Zentrale DB</a:t>
            </a:r>
            <a:endParaRPr lang="en-AT" err="1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494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3ACFFD-A3CA-4C55-8BB8-3ACEF59057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410F2C1-057F-49B3-B35F-D9CF1ACAD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715" y="183460"/>
            <a:ext cx="4683496" cy="6494001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57E56EA4-FC8E-4AD1-A2FF-F39DB4F48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10" y="416527"/>
            <a:ext cx="1485092" cy="102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594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48ADA-E6F6-4DF8-8FC4-BBBE69267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err="1"/>
              <a:t>Inhalt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1255E-09A2-455D-B25F-92BB564689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,Sans-Serif"/>
              <a:buChar char="•"/>
            </a:pPr>
            <a:r>
              <a:rPr lang="en-US" err="1"/>
              <a:t>Konkretisierung</a:t>
            </a:r>
            <a:r>
              <a:rPr lang="en-US"/>
              <a:t> der </a:t>
            </a:r>
            <a:r>
              <a:rPr lang="en-US" err="1"/>
              <a:t>Projektanforderungen</a:t>
            </a:r>
          </a:p>
          <a:p>
            <a:pPr>
              <a:buFont typeface="Arial,Sans-Serif"/>
              <a:buChar char="•"/>
            </a:pPr>
            <a:r>
              <a:rPr lang="en-US" err="1"/>
              <a:t>Projektorganisation</a:t>
            </a:r>
            <a:r>
              <a:rPr lang="en-US"/>
              <a:t> / Collaboration</a:t>
            </a:r>
          </a:p>
          <a:p>
            <a:pPr>
              <a:buFont typeface="Arial,Sans-Serif"/>
              <a:buChar char="•"/>
            </a:pPr>
            <a:r>
              <a:rPr lang="en-US" err="1"/>
              <a:t>Technische</a:t>
            </a:r>
            <a:r>
              <a:rPr lang="en-US"/>
              <a:t> </a:t>
            </a:r>
            <a:r>
              <a:rPr lang="en-US" err="1"/>
              <a:t>Architektur</a:t>
            </a:r>
            <a:r>
              <a:rPr lang="en-US"/>
              <a:t> (</a:t>
            </a:r>
            <a:r>
              <a:rPr lang="en-US" err="1"/>
              <a:t>Erstentwurf</a:t>
            </a:r>
            <a:r>
              <a:rPr lang="en-US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3ACFFD-A3CA-4C55-8BB8-3ACEF59057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07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6B96A-25E6-4A3F-99F2-5CFACF78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5" y="652462"/>
            <a:ext cx="7937500" cy="754857"/>
          </a:xfrm>
        </p:spPr>
        <p:txBody>
          <a:bodyPr/>
          <a:lstStyle/>
          <a:p>
            <a:pPr algn="ctr"/>
            <a:r>
              <a:rPr lang="en-GB" err="1"/>
              <a:t>Userdatenverlauf</a:t>
            </a:r>
            <a:br>
              <a:rPr lang="en-GB"/>
            </a:br>
            <a:r>
              <a:rPr lang="en-GB" sz="2800" err="1">
                <a:solidFill>
                  <a:schemeClr val="bg1">
                    <a:lumMod val="65000"/>
                  </a:schemeClr>
                </a:solidFill>
              </a:rPr>
              <a:t>Zielsysteme</a:t>
            </a:r>
            <a:endParaRPr lang="en-AT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B74C63-92B0-414B-88E4-C62D04F936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ABEEA1-4575-4C2D-A5E2-042B3FE3F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48" y="1681631"/>
            <a:ext cx="7257975" cy="4324021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DC9E8C2-343A-4A0D-8F2C-C4A8F32ED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8098" y="5165878"/>
            <a:ext cx="1039660" cy="1039660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95172603-5AD8-4FA7-B1CD-278EDEB04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2666" y="515305"/>
            <a:ext cx="1485092" cy="10291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C8DFF4E-9511-458C-A05B-C020D04967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9223" y="2732680"/>
            <a:ext cx="1244991" cy="124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943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2BE660-3A22-46D1-BB21-28378A32DD46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391572" y="3327279"/>
            <a:ext cx="7658061" cy="1436340"/>
          </a:xfrm>
        </p:spPr>
        <p:txBody>
          <a:bodyPr/>
          <a:lstStyle/>
          <a:p>
            <a:r>
              <a:rPr lang="en-GB"/>
              <a:t>MySQL</a:t>
            </a:r>
          </a:p>
          <a:p>
            <a:pPr marL="114300" indent="0">
              <a:buNone/>
            </a:pPr>
            <a:r>
              <a:rPr lang="en-GB"/>
              <a:t>Export </a:t>
            </a:r>
            <a:r>
              <a:rPr lang="en-GB" err="1"/>
              <a:t>über</a:t>
            </a:r>
            <a:r>
              <a:rPr lang="en-GB"/>
              <a:t> Stored Procedure (</a:t>
            </a:r>
            <a:r>
              <a:rPr lang="en-GB" err="1"/>
              <a:t>mysqldump</a:t>
            </a:r>
            <a:r>
              <a:rPr lang="en-GB"/>
              <a:t>) </a:t>
            </a:r>
            <a:r>
              <a:rPr lang="en-GB" err="1"/>
              <a:t>oder</a:t>
            </a:r>
            <a:r>
              <a:rPr lang="en-GB"/>
              <a:t> </a:t>
            </a:r>
            <a:r>
              <a:rPr lang="en-GB" err="1"/>
              <a:t>einfaches</a:t>
            </a:r>
            <a:r>
              <a:rPr lang="en-GB"/>
              <a:t> SQL Statement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AC08B-AFDF-4EAC-B183-56A59F6E4A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C4D9119-FFD3-472B-80D6-36EB338E1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Schnittstellen</a:t>
            </a:r>
            <a:r>
              <a:rPr lang="en-US"/>
              <a:t> </a:t>
            </a:r>
            <a:r>
              <a:rPr lang="en-US" err="1"/>
              <a:t>zu</a:t>
            </a:r>
            <a:r>
              <a:rPr lang="en-US"/>
              <a:t> </a:t>
            </a:r>
            <a:r>
              <a:rPr lang="en-US" err="1"/>
              <a:t>Zielsystemen</a:t>
            </a:r>
            <a:endParaRPr lang="en-US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36BAF557-FAEB-410F-9F4F-2D5CDC46F9FC}"/>
              </a:ext>
            </a:extLst>
          </p:cNvPr>
          <p:cNvSpPr txBox="1">
            <a:spLocks/>
          </p:cNvSpPr>
          <p:nvPr/>
        </p:nvSpPr>
        <p:spPr>
          <a:xfrm>
            <a:off x="511775" y="1277391"/>
            <a:ext cx="3794400" cy="1178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⬛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1469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/>
              <a:t>CSV</a:t>
            </a:r>
          </a:p>
          <a:p>
            <a:pPr marL="114300" indent="0">
              <a:buFont typeface="Noto Sans Symbols"/>
              <a:buNone/>
            </a:pPr>
            <a:r>
              <a:rPr lang="en-GB"/>
              <a:t>Export </a:t>
            </a:r>
            <a:r>
              <a:rPr lang="en-GB" err="1"/>
              <a:t>über</a:t>
            </a:r>
            <a:r>
              <a:rPr lang="en-GB"/>
              <a:t> Stored Procedure </a:t>
            </a:r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FC7848C0-2A75-49B6-89EF-AFE30D407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781" y="4691176"/>
            <a:ext cx="2743200" cy="1365069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4F3C62B8-AE6F-4548-9E84-5B7E1B4C6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287" y="1280025"/>
            <a:ext cx="3329188" cy="2230888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1608617E-C308-4EB8-A634-E1E444B1A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262" y="4689934"/>
            <a:ext cx="2453426" cy="131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049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2C03-5249-4DBE-AF55-2F88C129A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Schnittstellen</a:t>
            </a:r>
            <a:r>
              <a:rPr lang="en-US"/>
              <a:t> </a:t>
            </a:r>
            <a:r>
              <a:rPr lang="en-US" err="1"/>
              <a:t>zu</a:t>
            </a:r>
            <a:r>
              <a:rPr lang="en-US"/>
              <a:t> </a:t>
            </a:r>
            <a:r>
              <a:rPr lang="en-US" err="1"/>
              <a:t>Zielsystemen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E47E1D15-EC42-4BF8-B717-21C435DAF22B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2"/>
          <a:srcRect t="3846" b="3846"/>
          <a:stretch/>
        </p:blipFill>
        <p:spPr>
          <a:xfrm>
            <a:off x="5677079" y="1964654"/>
            <a:ext cx="2540484" cy="1189926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1C375-846D-4BAE-9315-0E2D325B37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3999CAC-F14C-42FF-8F36-E10002BFBB88}"/>
              </a:ext>
            </a:extLst>
          </p:cNvPr>
          <p:cNvSpPr>
            <a:spLocks noGrp="1"/>
          </p:cNvSpPr>
          <p:nvPr/>
        </p:nvSpPr>
        <p:spPr>
          <a:xfrm>
            <a:off x="142584" y="1717423"/>
            <a:ext cx="5764866" cy="4488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⬛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1469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/>
              <a:t>LDAP</a:t>
            </a:r>
          </a:p>
          <a:p>
            <a:pPr lvl="1" indent="-330835"/>
            <a:r>
              <a:rPr lang="en-GB"/>
              <a:t>Export </a:t>
            </a:r>
            <a:r>
              <a:rPr lang="en-GB" err="1"/>
              <a:t>über</a:t>
            </a:r>
            <a:r>
              <a:rPr lang="en-GB"/>
              <a:t> das Tool LSC (LDAP </a:t>
            </a:r>
            <a:r>
              <a:rPr lang="de" err="1"/>
              <a:t>Synchronization</a:t>
            </a:r>
            <a:r>
              <a:rPr lang="de"/>
              <a:t> Connector).</a:t>
            </a:r>
          </a:p>
          <a:p>
            <a:pPr lvl="1" indent="-330835"/>
            <a:r>
              <a:rPr lang="de"/>
              <a:t>Zugriff mittels JDBC Connector</a:t>
            </a:r>
          </a:p>
          <a:p>
            <a:pPr lvl="1" indent="-330835"/>
            <a:r>
              <a:rPr lang="de"/>
              <a:t>Auslösung durch Trigger in ID-DB</a:t>
            </a:r>
          </a:p>
          <a:p>
            <a:pPr marL="583565" lvl="1" indent="0">
              <a:buNone/>
            </a:pPr>
            <a:endParaRPr lang="de"/>
          </a:p>
          <a:p>
            <a:pPr marL="583565" lvl="1" indent="0">
              <a:spcBef>
                <a:spcPts val="0"/>
              </a:spcBef>
              <a:buNone/>
            </a:pPr>
            <a:r>
              <a:rPr lang="de" sz="1000">
                <a:solidFill>
                  <a:srgbClr val="000000"/>
                </a:solidFill>
                <a:latin typeface="Consolas"/>
              </a:rPr>
              <a:t>Verbindung zu MySQL-DB</a:t>
            </a:r>
          </a:p>
          <a:p>
            <a:pPr marL="583565" lvl="1" indent="0">
              <a:spcBef>
                <a:spcPts val="0"/>
              </a:spcBef>
              <a:buNone/>
            </a:pPr>
            <a:r>
              <a:rPr lang="de" sz="1000">
                <a:solidFill>
                  <a:srgbClr val="000000"/>
                </a:solidFill>
                <a:latin typeface="Consolas"/>
              </a:rPr>
              <a:t>&lt;</a:t>
            </a:r>
            <a:r>
              <a:rPr lang="de" sz="1000" err="1">
                <a:solidFill>
                  <a:srgbClr val="000000"/>
                </a:solidFill>
                <a:latin typeface="Consolas"/>
              </a:rPr>
              <a:t>lsc</a:t>
            </a:r>
            <a:r>
              <a:rPr lang="de" sz="1000">
                <a:solidFill>
                  <a:srgbClr val="000000"/>
                </a:solidFill>
                <a:latin typeface="Consolas"/>
              </a:rPr>
              <a:t>&gt;</a:t>
            </a:r>
            <a:endParaRPr lang="de"/>
          </a:p>
          <a:p>
            <a:pPr marL="583565" lvl="1" indent="0">
              <a:spcBef>
                <a:spcPts val="0"/>
              </a:spcBef>
              <a:buNone/>
            </a:pPr>
            <a:r>
              <a:rPr lang="de" sz="1000">
                <a:solidFill>
                  <a:srgbClr val="000000"/>
                </a:solidFill>
                <a:latin typeface="Consolas"/>
              </a:rPr>
              <a:t>  &lt;</a:t>
            </a:r>
            <a:r>
              <a:rPr lang="de" sz="1000" err="1">
                <a:solidFill>
                  <a:srgbClr val="000000"/>
                </a:solidFill>
                <a:latin typeface="Consolas"/>
              </a:rPr>
              <a:t>connections</a:t>
            </a:r>
            <a:r>
              <a:rPr lang="de" sz="1000">
                <a:solidFill>
                  <a:srgbClr val="000000"/>
                </a:solidFill>
                <a:latin typeface="Consolas"/>
              </a:rPr>
              <a:t>&gt;</a:t>
            </a:r>
          </a:p>
          <a:p>
            <a:pPr marL="583565" lvl="1" indent="0">
              <a:spcBef>
                <a:spcPts val="0"/>
              </a:spcBef>
              <a:buNone/>
            </a:pPr>
            <a:r>
              <a:rPr lang="de" sz="1000">
                <a:solidFill>
                  <a:srgbClr val="000000"/>
                </a:solidFill>
                <a:latin typeface="Consolas"/>
              </a:rPr>
              <a:t>    &lt;</a:t>
            </a:r>
            <a:r>
              <a:rPr lang="de" sz="1000" err="1">
                <a:solidFill>
                  <a:srgbClr val="000000"/>
                </a:solidFill>
                <a:latin typeface="Consolas"/>
              </a:rPr>
              <a:t>databaseConnection</a:t>
            </a:r>
            <a:r>
              <a:rPr lang="de" sz="1000">
                <a:solidFill>
                  <a:srgbClr val="000000"/>
                </a:solidFill>
                <a:latin typeface="Consolas"/>
              </a:rPr>
              <a:t>&gt;</a:t>
            </a:r>
          </a:p>
          <a:p>
            <a:pPr marL="583565" lvl="1" indent="0">
              <a:spcBef>
                <a:spcPts val="0"/>
              </a:spcBef>
              <a:buNone/>
            </a:pPr>
            <a:r>
              <a:rPr lang="de" sz="1000">
                <a:solidFill>
                  <a:srgbClr val="000000"/>
                </a:solidFill>
                <a:latin typeface="Consolas"/>
              </a:rPr>
              <a:t>      &lt;</a:t>
            </a:r>
            <a:r>
              <a:rPr lang="de" sz="1000" err="1">
                <a:solidFill>
                  <a:srgbClr val="000000"/>
                </a:solidFill>
                <a:latin typeface="Consolas"/>
              </a:rPr>
              <a:t>name</a:t>
            </a:r>
            <a:r>
              <a:rPr lang="de" sz="1000">
                <a:solidFill>
                  <a:srgbClr val="000000"/>
                </a:solidFill>
                <a:latin typeface="Consolas"/>
              </a:rPr>
              <a:t>&gt;</a:t>
            </a:r>
            <a:r>
              <a:rPr lang="de" sz="1000" err="1">
                <a:solidFill>
                  <a:srgbClr val="000000"/>
                </a:solidFill>
                <a:latin typeface="Consolas"/>
              </a:rPr>
              <a:t>jdbc-dst-conn</a:t>
            </a:r>
            <a:r>
              <a:rPr lang="de" sz="1000">
                <a:solidFill>
                  <a:srgbClr val="000000"/>
                </a:solidFill>
                <a:latin typeface="Consolas"/>
              </a:rPr>
              <a:t>&lt;/</a:t>
            </a:r>
            <a:r>
              <a:rPr lang="de" sz="1000" err="1">
                <a:solidFill>
                  <a:srgbClr val="000000"/>
                </a:solidFill>
                <a:latin typeface="Consolas"/>
              </a:rPr>
              <a:t>name</a:t>
            </a:r>
            <a:r>
              <a:rPr lang="de" sz="1000">
                <a:solidFill>
                  <a:srgbClr val="000000"/>
                </a:solidFill>
                <a:latin typeface="Consolas"/>
              </a:rPr>
              <a:t>&gt;</a:t>
            </a:r>
          </a:p>
          <a:p>
            <a:pPr marL="583565" lvl="1" indent="0">
              <a:spcBef>
                <a:spcPts val="0"/>
              </a:spcBef>
              <a:buNone/>
            </a:pPr>
            <a:r>
              <a:rPr lang="de" sz="1000">
                <a:solidFill>
                  <a:srgbClr val="000000"/>
                </a:solidFill>
                <a:latin typeface="Consolas"/>
              </a:rPr>
              <a:t>      &lt;</a:t>
            </a:r>
            <a:r>
              <a:rPr lang="de" sz="1000" err="1">
                <a:solidFill>
                  <a:srgbClr val="000000"/>
                </a:solidFill>
                <a:latin typeface="Consolas"/>
              </a:rPr>
              <a:t>url</a:t>
            </a:r>
            <a:r>
              <a:rPr lang="de" sz="1000">
                <a:solidFill>
                  <a:srgbClr val="000000"/>
                </a:solidFill>
                <a:latin typeface="Consolas"/>
              </a:rPr>
              <a:t>&gt;</a:t>
            </a:r>
            <a:r>
              <a:rPr lang="de" sz="1000" err="1">
                <a:solidFill>
                  <a:srgbClr val="000000"/>
                </a:solidFill>
                <a:latin typeface="Consolas"/>
              </a:rPr>
              <a:t>jdbc:mysqlsql</a:t>
            </a:r>
            <a:r>
              <a:rPr lang="de" sz="1000">
                <a:solidFill>
                  <a:srgbClr val="000000"/>
                </a:solidFill>
                <a:latin typeface="Consolas"/>
              </a:rPr>
              <a:t>://127.0.0.1:5432/</a:t>
            </a:r>
            <a:r>
              <a:rPr lang="de" sz="1000" err="1">
                <a:solidFill>
                  <a:srgbClr val="000000"/>
                </a:solidFill>
                <a:latin typeface="Consolas"/>
              </a:rPr>
              <a:t>lsc</a:t>
            </a:r>
            <a:r>
              <a:rPr lang="de" sz="1000">
                <a:solidFill>
                  <a:srgbClr val="000000"/>
                </a:solidFill>
                <a:latin typeface="Consolas"/>
              </a:rPr>
              <a:t>&lt;/</a:t>
            </a:r>
            <a:r>
              <a:rPr lang="de" sz="1000" err="1">
                <a:solidFill>
                  <a:srgbClr val="000000"/>
                </a:solidFill>
                <a:latin typeface="Consolas"/>
              </a:rPr>
              <a:t>url</a:t>
            </a:r>
            <a:r>
              <a:rPr lang="de" sz="1000">
                <a:solidFill>
                  <a:srgbClr val="000000"/>
                </a:solidFill>
                <a:latin typeface="Consolas"/>
              </a:rPr>
              <a:t>&gt;</a:t>
            </a:r>
          </a:p>
          <a:p>
            <a:pPr marL="583565" lvl="1" indent="0">
              <a:spcBef>
                <a:spcPts val="0"/>
              </a:spcBef>
              <a:buNone/>
            </a:pPr>
            <a:r>
              <a:rPr lang="de" sz="1000">
                <a:solidFill>
                  <a:srgbClr val="000000"/>
                </a:solidFill>
                <a:latin typeface="Consolas"/>
              </a:rPr>
              <a:t>      &lt;</a:t>
            </a:r>
            <a:r>
              <a:rPr lang="de" sz="1000" err="1">
                <a:solidFill>
                  <a:srgbClr val="000000"/>
                </a:solidFill>
                <a:latin typeface="Consolas"/>
              </a:rPr>
              <a:t>username</a:t>
            </a:r>
            <a:r>
              <a:rPr lang="de" sz="1000">
                <a:solidFill>
                  <a:srgbClr val="000000"/>
                </a:solidFill>
                <a:latin typeface="Consolas"/>
              </a:rPr>
              <a:t>&gt;</a:t>
            </a:r>
            <a:r>
              <a:rPr lang="de" sz="1000" err="1">
                <a:solidFill>
                  <a:srgbClr val="000000"/>
                </a:solidFill>
                <a:latin typeface="Consolas"/>
              </a:rPr>
              <a:t>lsc</a:t>
            </a:r>
            <a:r>
              <a:rPr lang="de" sz="1000">
                <a:solidFill>
                  <a:srgbClr val="000000"/>
                </a:solidFill>
                <a:latin typeface="Consolas"/>
              </a:rPr>
              <a:t>&lt;/</a:t>
            </a:r>
            <a:r>
              <a:rPr lang="de" sz="1000" err="1">
                <a:solidFill>
                  <a:srgbClr val="000000"/>
                </a:solidFill>
                <a:latin typeface="Consolas"/>
              </a:rPr>
              <a:t>username</a:t>
            </a:r>
            <a:r>
              <a:rPr lang="de" sz="1000">
                <a:solidFill>
                  <a:srgbClr val="000000"/>
                </a:solidFill>
                <a:latin typeface="Consolas"/>
              </a:rPr>
              <a:t>&gt;</a:t>
            </a:r>
          </a:p>
          <a:p>
            <a:pPr marL="583565" lvl="1" indent="0">
              <a:spcBef>
                <a:spcPts val="0"/>
              </a:spcBef>
              <a:buNone/>
            </a:pPr>
            <a:r>
              <a:rPr lang="de" sz="1000">
                <a:solidFill>
                  <a:srgbClr val="000000"/>
                </a:solidFill>
                <a:latin typeface="Consolas"/>
              </a:rPr>
              <a:t>      &lt;</a:t>
            </a:r>
            <a:r>
              <a:rPr lang="de" sz="1000" err="1">
                <a:solidFill>
                  <a:srgbClr val="000000"/>
                </a:solidFill>
                <a:latin typeface="Consolas"/>
              </a:rPr>
              <a:t>password</a:t>
            </a:r>
            <a:r>
              <a:rPr lang="de" sz="1000">
                <a:solidFill>
                  <a:srgbClr val="000000"/>
                </a:solidFill>
                <a:latin typeface="Consolas"/>
              </a:rPr>
              <a:t>&gt;</a:t>
            </a:r>
            <a:r>
              <a:rPr lang="de" sz="1000" err="1">
                <a:solidFill>
                  <a:srgbClr val="000000"/>
                </a:solidFill>
                <a:latin typeface="Consolas"/>
              </a:rPr>
              <a:t>lsc</a:t>
            </a:r>
            <a:r>
              <a:rPr lang="de" sz="1000">
                <a:solidFill>
                  <a:srgbClr val="000000"/>
                </a:solidFill>
                <a:latin typeface="Consolas"/>
              </a:rPr>
              <a:t>&lt;/</a:t>
            </a:r>
            <a:r>
              <a:rPr lang="de" sz="1000" err="1">
                <a:solidFill>
                  <a:srgbClr val="000000"/>
                </a:solidFill>
                <a:latin typeface="Consolas"/>
              </a:rPr>
              <a:t>password</a:t>
            </a:r>
            <a:r>
              <a:rPr lang="de" sz="1000">
                <a:solidFill>
                  <a:srgbClr val="000000"/>
                </a:solidFill>
                <a:latin typeface="Consolas"/>
              </a:rPr>
              <a:t>&gt;</a:t>
            </a:r>
          </a:p>
          <a:p>
            <a:pPr marL="583565" lvl="1" indent="0">
              <a:spcBef>
                <a:spcPts val="0"/>
              </a:spcBef>
              <a:buNone/>
            </a:pPr>
            <a:r>
              <a:rPr lang="de" sz="1000">
                <a:solidFill>
                  <a:srgbClr val="000000"/>
                </a:solidFill>
                <a:latin typeface="Consolas"/>
              </a:rPr>
              <a:t>   &lt;</a:t>
            </a:r>
            <a:r>
              <a:rPr lang="de" sz="1000" err="1">
                <a:solidFill>
                  <a:srgbClr val="000000"/>
                </a:solidFill>
                <a:latin typeface="Consolas"/>
              </a:rPr>
              <a:t>driver</a:t>
            </a:r>
            <a:r>
              <a:rPr lang="de" sz="1000">
                <a:solidFill>
                  <a:srgbClr val="000000"/>
                </a:solidFill>
                <a:latin typeface="Consolas"/>
              </a:rPr>
              <a:t>&gt;</a:t>
            </a:r>
            <a:r>
              <a:rPr lang="de" sz="1000" err="1">
                <a:solidFill>
                  <a:srgbClr val="000000"/>
                </a:solidFill>
                <a:latin typeface="Consolas"/>
              </a:rPr>
              <a:t>org.mysql.Driver</a:t>
            </a:r>
            <a:r>
              <a:rPr lang="de" sz="1000">
                <a:solidFill>
                  <a:srgbClr val="000000"/>
                </a:solidFill>
                <a:latin typeface="Consolas"/>
              </a:rPr>
              <a:t>&lt;/</a:t>
            </a:r>
            <a:r>
              <a:rPr lang="de" sz="1000" err="1">
                <a:solidFill>
                  <a:srgbClr val="000000"/>
                </a:solidFill>
                <a:latin typeface="Consolas"/>
              </a:rPr>
              <a:t>driver</a:t>
            </a:r>
            <a:r>
              <a:rPr lang="de" sz="1000">
                <a:solidFill>
                  <a:srgbClr val="000000"/>
                </a:solidFill>
                <a:latin typeface="Consolas"/>
              </a:rPr>
              <a:t>&gt;</a:t>
            </a:r>
          </a:p>
          <a:p>
            <a:pPr marL="583565" lvl="1" indent="0">
              <a:spcBef>
                <a:spcPts val="0"/>
              </a:spcBef>
              <a:buNone/>
            </a:pPr>
            <a:r>
              <a:rPr lang="de" sz="1000">
                <a:solidFill>
                  <a:srgbClr val="000000"/>
                </a:solidFill>
                <a:latin typeface="Consolas"/>
              </a:rPr>
              <a:t>  &lt;/</a:t>
            </a:r>
            <a:r>
              <a:rPr lang="de" sz="1000" err="1">
                <a:solidFill>
                  <a:srgbClr val="000000"/>
                </a:solidFill>
                <a:latin typeface="Consolas"/>
              </a:rPr>
              <a:t>databaseConnection</a:t>
            </a:r>
            <a:r>
              <a:rPr lang="de" sz="1000">
                <a:solidFill>
                  <a:srgbClr val="000000"/>
                </a:solidFill>
                <a:latin typeface="Consolas"/>
              </a:rPr>
              <a:t>&gt;</a:t>
            </a:r>
          </a:p>
          <a:p>
            <a:pPr marL="583565" lvl="1" indent="0">
              <a:spcBef>
                <a:spcPts val="0"/>
              </a:spcBef>
              <a:buNone/>
            </a:pPr>
            <a:r>
              <a:rPr lang="de" sz="1000">
                <a:solidFill>
                  <a:srgbClr val="000000"/>
                </a:solidFill>
                <a:latin typeface="Consolas"/>
              </a:rPr>
              <a:t>  &lt;/</a:t>
            </a:r>
            <a:r>
              <a:rPr lang="de" sz="1000" err="1">
                <a:solidFill>
                  <a:srgbClr val="000000"/>
                </a:solidFill>
                <a:latin typeface="Consolas"/>
              </a:rPr>
              <a:t>connections</a:t>
            </a:r>
            <a:r>
              <a:rPr lang="de" sz="1000">
                <a:solidFill>
                  <a:srgbClr val="000000"/>
                </a:solidFill>
                <a:latin typeface="Consolas"/>
              </a:rPr>
              <a:t>&gt;</a:t>
            </a:r>
          </a:p>
          <a:p>
            <a:pPr marL="583565" lvl="1" indent="0">
              <a:spcBef>
                <a:spcPts val="0"/>
              </a:spcBef>
              <a:buNone/>
            </a:pPr>
            <a:r>
              <a:rPr lang="de" sz="1000">
                <a:solidFill>
                  <a:srgbClr val="000000"/>
                </a:solidFill>
                <a:latin typeface="Consolas"/>
              </a:rPr>
              <a:t>&lt;/</a:t>
            </a:r>
            <a:r>
              <a:rPr lang="de" sz="1000" err="1">
                <a:solidFill>
                  <a:srgbClr val="000000"/>
                </a:solidFill>
                <a:latin typeface="Consolas"/>
              </a:rPr>
              <a:t>lsc</a:t>
            </a:r>
            <a:r>
              <a:rPr lang="de" sz="1000">
                <a:solidFill>
                  <a:srgbClr val="000000"/>
                </a:solidFill>
                <a:latin typeface="Consolas"/>
              </a:rPr>
              <a:t>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0FA067-424F-4692-AE72-AC8D22BC8372}"/>
              </a:ext>
            </a:extLst>
          </p:cNvPr>
          <p:cNvSpPr txBox="1"/>
          <p:nvPr/>
        </p:nvSpPr>
        <p:spPr>
          <a:xfrm>
            <a:off x="4642834" y="3593205"/>
            <a:ext cx="4449649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err="1">
                <a:latin typeface="Consolas"/>
              </a:rPr>
              <a:t>Verbindung</a:t>
            </a:r>
            <a:r>
              <a:rPr lang="en-US" sz="1000">
                <a:latin typeface="Consolas"/>
              </a:rPr>
              <a:t> </a:t>
            </a:r>
            <a:r>
              <a:rPr lang="en-US" sz="1000" err="1">
                <a:latin typeface="Consolas"/>
              </a:rPr>
              <a:t>zu</a:t>
            </a:r>
            <a:r>
              <a:rPr lang="en-US" sz="1000">
                <a:latin typeface="Consolas"/>
              </a:rPr>
              <a:t> LDAP</a:t>
            </a:r>
          </a:p>
          <a:p>
            <a:r>
              <a:rPr lang="en-US" sz="1000">
                <a:latin typeface="Consolas"/>
              </a:rPr>
              <a:t>&lt;</a:t>
            </a:r>
            <a:r>
              <a:rPr lang="en-US" sz="1000" err="1">
                <a:latin typeface="Consolas"/>
              </a:rPr>
              <a:t>lsc</a:t>
            </a:r>
            <a:r>
              <a:rPr lang="en-US" sz="1000">
                <a:latin typeface="Consolas"/>
              </a:rPr>
              <a:t>&gt;</a:t>
            </a:r>
            <a:endParaRPr lang="en-US"/>
          </a:p>
          <a:p>
            <a:r>
              <a:rPr lang="en-US" sz="1000">
                <a:latin typeface="Consolas"/>
              </a:rPr>
              <a:t>  &lt;connections&gt;</a:t>
            </a:r>
          </a:p>
          <a:p>
            <a:r>
              <a:rPr lang="en-US" sz="1000">
                <a:latin typeface="Consolas"/>
              </a:rPr>
              <a:t>    &lt;</a:t>
            </a:r>
            <a:r>
              <a:rPr lang="en-US" sz="1000" err="1">
                <a:latin typeface="Consolas"/>
              </a:rPr>
              <a:t>ldapConnection</a:t>
            </a:r>
            <a:r>
              <a:rPr lang="en-US" sz="1000">
                <a:latin typeface="Consolas"/>
              </a:rPr>
              <a:t>&gt;</a:t>
            </a:r>
          </a:p>
          <a:p>
            <a:r>
              <a:rPr lang="en-US" sz="1000">
                <a:latin typeface="Consolas"/>
              </a:rPr>
              <a:t>      &lt;name&gt;</a:t>
            </a:r>
            <a:r>
              <a:rPr lang="en-US" sz="1000" err="1">
                <a:latin typeface="Consolas"/>
              </a:rPr>
              <a:t>ldap</a:t>
            </a:r>
            <a:r>
              <a:rPr lang="en-US" sz="1000">
                <a:latin typeface="Consolas"/>
              </a:rPr>
              <a:t>-</a:t>
            </a:r>
            <a:r>
              <a:rPr lang="en-US" sz="1000" err="1">
                <a:latin typeface="Consolas"/>
              </a:rPr>
              <a:t>dst</a:t>
            </a:r>
            <a:r>
              <a:rPr lang="en-US" sz="1000">
                <a:latin typeface="Consolas"/>
              </a:rPr>
              <a:t>-conn&lt;/name&gt;</a:t>
            </a:r>
          </a:p>
          <a:p>
            <a:r>
              <a:rPr lang="en-US" sz="1000">
                <a:latin typeface="Consolas"/>
              </a:rPr>
              <a:t>      &lt;</a:t>
            </a:r>
            <a:r>
              <a:rPr lang="en-US" sz="1000" err="1">
                <a:latin typeface="Consolas"/>
              </a:rPr>
              <a:t>url</a:t>
            </a:r>
            <a:r>
              <a:rPr lang="en-US" sz="1000">
                <a:latin typeface="Consolas"/>
              </a:rPr>
              <a:t>&gt;ldap://localhost:33389/dc=lsc-project,dc=org&lt;/url&gt;</a:t>
            </a:r>
          </a:p>
          <a:p>
            <a:r>
              <a:rPr lang="en-US" sz="1000">
                <a:latin typeface="Consolas"/>
              </a:rPr>
              <a:t>      &lt;username&gt;</a:t>
            </a:r>
            <a:r>
              <a:rPr lang="en-US" sz="1000" err="1">
                <a:latin typeface="Consolas"/>
              </a:rPr>
              <a:t>cn</a:t>
            </a:r>
            <a:r>
              <a:rPr lang="en-US" sz="1000">
                <a:latin typeface="Consolas"/>
              </a:rPr>
              <a:t>=Directory Manager&lt;/username&gt;</a:t>
            </a:r>
          </a:p>
          <a:p>
            <a:r>
              <a:rPr lang="en-US" sz="1000">
                <a:latin typeface="Consolas"/>
              </a:rPr>
              <a:t>      &lt;password&gt;secret&lt;/password&gt;</a:t>
            </a:r>
          </a:p>
          <a:p>
            <a:r>
              <a:rPr lang="en-US" sz="1000">
                <a:latin typeface="Consolas"/>
              </a:rPr>
              <a:t>      &lt;authentication&gt;SIMPLE&lt;/authentication&gt;</a:t>
            </a:r>
          </a:p>
          <a:p>
            <a:r>
              <a:rPr lang="en-US" sz="1000">
                <a:latin typeface="Consolas"/>
              </a:rPr>
              <a:t>      &lt;referral&gt;IGNORE&lt;/referral&gt;</a:t>
            </a:r>
          </a:p>
          <a:p>
            <a:r>
              <a:rPr lang="en-US" sz="1000">
                <a:latin typeface="Consolas"/>
              </a:rPr>
              <a:t>      &lt;</a:t>
            </a:r>
            <a:r>
              <a:rPr lang="en-US" sz="1000" err="1">
                <a:latin typeface="Consolas"/>
              </a:rPr>
              <a:t>derefAliases</a:t>
            </a:r>
            <a:r>
              <a:rPr lang="en-US" sz="1000">
                <a:latin typeface="Consolas"/>
              </a:rPr>
              <a:t>&gt;NEVER&lt;/</a:t>
            </a:r>
            <a:r>
              <a:rPr lang="en-US" sz="1000" err="1">
                <a:latin typeface="Consolas"/>
              </a:rPr>
              <a:t>derefAliases</a:t>
            </a:r>
            <a:r>
              <a:rPr lang="en-US" sz="1000">
                <a:latin typeface="Consolas"/>
              </a:rPr>
              <a:t>&gt;</a:t>
            </a:r>
          </a:p>
          <a:p>
            <a:r>
              <a:rPr lang="en-US" sz="1000">
                <a:latin typeface="Consolas"/>
              </a:rPr>
              <a:t>      &lt;version&gt;VERSION_3&lt;/version&gt;</a:t>
            </a:r>
          </a:p>
          <a:p>
            <a:r>
              <a:rPr lang="en-US" sz="1000">
                <a:latin typeface="Consolas"/>
              </a:rPr>
              <a:t>      &lt;</a:t>
            </a:r>
            <a:r>
              <a:rPr lang="en-US" sz="1000" err="1">
                <a:latin typeface="Consolas"/>
              </a:rPr>
              <a:t>pageSize</a:t>
            </a:r>
            <a:r>
              <a:rPr lang="en-US" sz="1000">
                <a:latin typeface="Consolas"/>
              </a:rPr>
              <a:t>&gt;-1&lt;/</a:t>
            </a:r>
            <a:r>
              <a:rPr lang="en-US" sz="1000" err="1">
                <a:latin typeface="Consolas"/>
              </a:rPr>
              <a:t>pageSize</a:t>
            </a:r>
            <a:r>
              <a:rPr lang="en-US" sz="1000">
                <a:latin typeface="Consolas"/>
              </a:rPr>
              <a:t>&gt;</a:t>
            </a:r>
          </a:p>
          <a:p>
            <a:r>
              <a:rPr lang="en-US" sz="1000">
                <a:latin typeface="Consolas"/>
              </a:rPr>
              <a:t>      &lt;factory&gt;</a:t>
            </a:r>
            <a:r>
              <a:rPr lang="en-US" sz="1000" err="1">
                <a:latin typeface="Consolas"/>
              </a:rPr>
              <a:t>com.sun.jndi.ldap.LdapCtxFactory</a:t>
            </a:r>
            <a:r>
              <a:rPr lang="en-US" sz="1000">
                <a:latin typeface="Consolas"/>
              </a:rPr>
              <a:t>&lt;/factory&gt;</a:t>
            </a:r>
          </a:p>
          <a:p>
            <a:r>
              <a:rPr lang="en-US" sz="1000">
                <a:latin typeface="Consolas"/>
              </a:rPr>
              <a:t>      &lt;</a:t>
            </a:r>
            <a:r>
              <a:rPr lang="en-US" sz="1000" err="1">
                <a:latin typeface="Consolas"/>
              </a:rPr>
              <a:t>tlsActivated</a:t>
            </a:r>
            <a:r>
              <a:rPr lang="en-US" sz="1000">
                <a:latin typeface="Consolas"/>
              </a:rPr>
              <a:t>&gt;false&lt;/</a:t>
            </a:r>
            <a:r>
              <a:rPr lang="en-US" sz="1000" err="1">
                <a:latin typeface="Consolas"/>
              </a:rPr>
              <a:t>tlsActivated</a:t>
            </a:r>
            <a:r>
              <a:rPr lang="en-US" sz="1000">
                <a:latin typeface="Consolas"/>
              </a:rPr>
              <a:t>&gt;</a:t>
            </a:r>
          </a:p>
          <a:p>
            <a:r>
              <a:rPr lang="en-US" sz="1000">
                <a:latin typeface="Consolas"/>
              </a:rPr>
              <a:t>    &lt;/</a:t>
            </a:r>
            <a:r>
              <a:rPr lang="en-US" sz="1000" err="1">
                <a:latin typeface="Consolas"/>
              </a:rPr>
              <a:t>ldapConnection</a:t>
            </a:r>
            <a:r>
              <a:rPr lang="en-US" sz="1000">
                <a:latin typeface="Consolas"/>
              </a:rPr>
              <a:t>&gt;</a:t>
            </a:r>
          </a:p>
          <a:p>
            <a:r>
              <a:rPr lang="en-US" sz="1000">
                <a:latin typeface="Consolas"/>
              </a:rPr>
              <a:t>  &lt;/connections&gt;</a:t>
            </a:r>
          </a:p>
          <a:p>
            <a:pPr algn="l"/>
            <a:r>
              <a:rPr lang="en-US" sz="1000">
                <a:latin typeface="Consolas"/>
              </a:rPr>
              <a:t>&lt;/</a:t>
            </a:r>
            <a:r>
              <a:rPr lang="en-US" sz="1000" err="1">
                <a:latin typeface="Consolas"/>
              </a:rPr>
              <a:t>lsc</a:t>
            </a:r>
            <a:r>
              <a:rPr lang="en-US" sz="1000">
                <a:latin typeface="Consola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37529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48ADA-E6F6-4DF8-8FC4-BBBE69267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err="1"/>
              <a:t>Zielsetzung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1255E-09A2-455D-B25F-92BB564689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err="1"/>
              <a:t>Prototypische</a:t>
            </a:r>
            <a:r>
              <a:rPr lang="en-US"/>
              <a:t> </a:t>
            </a:r>
            <a:r>
              <a:rPr lang="en-US" err="1"/>
              <a:t>Implementierung</a:t>
            </a:r>
            <a:r>
              <a:rPr lang="en-US"/>
              <a:t> </a:t>
            </a:r>
            <a:r>
              <a:rPr lang="en-US" err="1"/>
              <a:t>einer</a:t>
            </a:r>
            <a:r>
              <a:rPr lang="en-US"/>
              <a:t> </a:t>
            </a:r>
            <a:r>
              <a:rPr lang="en-US" err="1"/>
              <a:t>Datenbankapplikation</a:t>
            </a:r>
            <a:r>
              <a:rPr lang="en-US"/>
              <a:t> und </a:t>
            </a:r>
            <a:r>
              <a:rPr lang="en-US" err="1"/>
              <a:t>Automatisierungsplattform</a:t>
            </a:r>
            <a:r>
              <a:rPr lang="en-US"/>
              <a:t> </a:t>
            </a:r>
            <a:r>
              <a:rPr lang="en-US" err="1"/>
              <a:t>zum</a:t>
            </a:r>
            <a:r>
              <a:rPr lang="en-US"/>
              <a:t> Zweck des „User Onboarding“ und „User Data Management“</a:t>
            </a:r>
            <a:endParaRPr lang="en-AT"/>
          </a:p>
          <a:p>
            <a:pPr>
              <a:buFont typeface="Arial"/>
              <a:buChar char="•"/>
            </a:pPr>
            <a:r>
              <a:rPr lang="en-US"/>
              <a:t>Frontend </a:t>
            </a:r>
            <a:r>
              <a:rPr lang="en-US" err="1"/>
              <a:t>für</a:t>
            </a:r>
            <a:r>
              <a:rPr lang="en-US"/>
              <a:t> </a:t>
            </a:r>
            <a:r>
              <a:rPr lang="en-US" err="1"/>
              <a:t>elementare</a:t>
            </a:r>
            <a:r>
              <a:rPr lang="en-US"/>
              <a:t> </a:t>
            </a:r>
            <a:r>
              <a:rPr lang="en-US" err="1"/>
              <a:t>Operationen</a:t>
            </a:r>
            <a:r>
              <a:rPr lang="en-US"/>
              <a:t> an User- und </a:t>
            </a:r>
            <a:r>
              <a:rPr lang="en-US" err="1"/>
              <a:t>Organisationsdaten</a:t>
            </a:r>
            <a:r>
              <a:rPr lang="en-US"/>
              <a:t> </a:t>
            </a:r>
            <a:endParaRPr lang="en-AT"/>
          </a:p>
          <a:p>
            <a:pPr>
              <a:buFont typeface="Arial"/>
              <a:buChar char="•"/>
            </a:pPr>
            <a:r>
              <a:rPr lang="en-US" err="1"/>
              <a:t>Verarbeitung</a:t>
            </a:r>
            <a:r>
              <a:rPr lang="en-US"/>
              <a:t> in </a:t>
            </a:r>
            <a:r>
              <a:rPr lang="en-US" err="1"/>
              <a:t>einer</a:t>
            </a:r>
            <a:r>
              <a:rPr lang="en-US"/>
              <a:t> </a:t>
            </a:r>
            <a:r>
              <a:rPr lang="en-US" err="1"/>
              <a:t>zentralen</a:t>
            </a:r>
            <a:r>
              <a:rPr lang="en-US"/>
              <a:t> </a:t>
            </a:r>
            <a:r>
              <a:rPr lang="en-US" err="1"/>
              <a:t>Datenbankapplikation</a:t>
            </a:r>
            <a:r>
              <a:rPr lang="en-US"/>
              <a:t> </a:t>
            </a:r>
            <a:endParaRPr lang="en-AT"/>
          </a:p>
          <a:p>
            <a:pPr>
              <a:buFont typeface="Arial"/>
              <a:buChar char="•"/>
            </a:pPr>
            <a:r>
              <a:rPr lang="en-US" err="1"/>
              <a:t>Weiterreichen</a:t>
            </a:r>
            <a:r>
              <a:rPr lang="en-US"/>
              <a:t> der </a:t>
            </a:r>
            <a:r>
              <a:rPr lang="en-US" err="1"/>
              <a:t>Userdaten</a:t>
            </a:r>
            <a:r>
              <a:rPr lang="en-US"/>
              <a:t> an </a:t>
            </a:r>
            <a:r>
              <a:rPr lang="en-US" err="1"/>
              <a:t>Zielsysteme</a:t>
            </a:r>
            <a:r>
              <a:rPr lang="en-US"/>
              <a:t> </a:t>
            </a:r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3ACFFD-A3CA-4C55-8BB8-3ACEF59057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89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48ADA-E6F6-4DF8-8FC4-BBBE69267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err="1"/>
              <a:t>Konzernstruktur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1255E-09A2-455D-B25F-92BB564689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/>
              <a:t>User Data Management via IT-Abteilung</a:t>
            </a:r>
          </a:p>
          <a:p>
            <a:pPr>
              <a:buFont typeface="Arial"/>
              <a:buChar char="•"/>
            </a:pPr>
            <a:r>
              <a:rPr lang="en-US" err="1"/>
              <a:t>Gliederung</a:t>
            </a:r>
            <a:r>
              <a:rPr lang="en-US"/>
              <a:t> in Mitarbeiter und </a:t>
            </a:r>
            <a:r>
              <a:rPr lang="en-US" err="1"/>
              <a:t>Abteilungen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3ACFFD-A3CA-4C55-8BB8-3ACEF59057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16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48ADA-E6F6-4DF8-8FC4-BBBE69267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err="1"/>
              <a:t>Projektorganisation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1255E-09A2-455D-B25F-92BB564689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/>
              <a:t>Phase 1: </a:t>
            </a:r>
            <a:r>
              <a:rPr lang="en-US" err="1"/>
              <a:t>Vorbereitung</a:t>
            </a:r>
            <a:r>
              <a:rPr lang="en-US"/>
              <a:t> &amp; </a:t>
            </a:r>
            <a:r>
              <a:rPr lang="en-US" err="1"/>
              <a:t>Anforderungserhebung</a:t>
            </a:r>
            <a:endParaRPr lang="en-US"/>
          </a:p>
          <a:p>
            <a:pPr>
              <a:buFont typeface="Arial"/>
              <a:buChar char="•"/>
            </a:pPr>
            <a:r>
              <a:rPr lang="en-US"/>
              <a:t>Phase 2: </a:t>
            </a:r>
            <a:r>
              <a:rPr lang="en-US" err="1"/>
              <a:t>Implementierung</a:t>
            </a:r>
            <a:r>
              <a:rPr lang="en-US"/>
              <a:t> &amp; </a:t>
            </a:r>
            <a:r>
              <a:rPr lang="en-US" err="1"/>
              <a:t>Ergebnisse</a:t>
            </a:r>
          </a:p>
          <a:p>
            <a:pPr>
              <a:buFont typeface="Arial"/>
              <a:buChar char="•"/>
            </a:pPr>
            <a:r>
              <a:rPr lang="en-US"/>
              <a:t>Phase 3: </a:t>
            </a:r>
            <a:r>
              <a:rPr lang="en-US" err="1"/>
              <a:t>Abschluss</a:t>
            </a:r>
            <a:r>
              <a:rPr lang="en-US"/>
              <a:t> &amp; </a:t>
            </a:r>
            <a:r>
              <a:rPr lang="en-US" err="1"/>
              <a:t>Dokumentation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3ACFFD-A3CA-4C55-8BB8-3ACEF59057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D13A80-28B5-4F2A-8791-CC62A2A02879}"/>
              </a:ext>
            </a:extLst>
          </p:cNvPr>
          <p:cNvSpPr txBox="1"/>
          <p:nvPr/>
        </p:nvSpPr>
        <p:spPr>
          <a:xfrm>
            <a:off x="677382" y="4035498"/>
            <a:ext cx="56352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Plan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3520D1-50DC-408B-9DA4-7076BD20227B}"/>
              </a:ext>
            </a:extLst>
          </p:cNvPr>
          <p:cNvSpPr txBox="1"/>
          <p:nvPr/>
        </p:nvSpPr>
        <p:spPr>
          <a:xfrm>
            <a:off x="1288754" y="3521590"/>
            <a:ext cx="838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Create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C28748-7FA6-4C30-99D4-DEEF4F4F7965}"/>
              </a:ext>
            </a:extLst>
          </p:cNvPr>
          <p:cNvSpPr txBox="1"/>
          <p:nvPr/>
        </p:nvSpPr>
        <p:spPr>
          <a:xfrm>
            <a:off x="2130498" y="4035497"/>
            <a:ext cx="838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Review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ADC528-553E-4B53-A39B-24FBCA0464A9}"/>
              </a:ext>
            </a:extLst>
          </p:cNvPr>
          <p:cNvSpPr txBox="1"/>
          <p:nvPr/>
        </p:nvSpPr>
        <p:spPr>
          <a:xfrm>
            <a:off x="1288753" y="4602566"/>
            <a:ext cx="838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Deliver</a:t>
            </a:r>
          </a:p>
        </p:txBody>
      </p:sp>
      <p:pic>
        <p:nvPicPr>
          <p:cNvPr id="19" name="Graphic 19" descr="Flecha lineal: curva con sentido de las agujas del reloj mit einfarbiger Füllung">
            <a:extLst>
              <a:ext uri="{FF2B5EF4-FFF2-40B4-BE49-F238E27FC236}">
                <a16:creationId xmlns:a16="http://schemas.microsoft.com/office/drawing/2014/main" id="{D796DF70-0489-4575-A944-C9957C06D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620000">
            <a:off x="854149" y="3662915"/>
            <a:ext cx="356191" cy="356191"/>
          </a:xfrm>
          <a:prstGeom prst="rect">
            <a:avLst/>
          </a:prstGeom>
        </p:spPr>
      </p:pic>
      <p:pic>
        <p:nvPicPr>
          <p:cNvPr id="20" name="Graphic 19" descr="Flecha lineal: curva con sentido de las agujas del reloj mit einfarbiger Füllung">
            <a:extLst>
              <a:ext uri="{FF2B5EF4-FFF2-40B4-BE49-F238E27FC236}">
                <a16:creationId xmlns:a16="http://schemas.microsoft.com/office/drawing/2014/main" id="{3488CAC0-6AE6-4EF2-9E78-0A57A23B5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840000">
            <a:off x="2041450" y="3654054"/>
            <a:ext cx="356191" cy="356191"/>
          </a:xfrm>
          <a:prstGeom prst="rect">
            <a:avLst/>
          </a:prstGeom>
        </p:spPr>
      </p:pic>
      <p:pic>
        <p:nvPicPr>
          <p:cNvPr id="21" name="Graphic 20" descr="Flecha lineal: curva con sentido de las agujas del reloj mit einfarbiger Füllung">
            <a:extLst>
              <a:ext uri="{FF2B5EF4-FFF2-40B4-BE49-F238E27FC236}">
                <a16:creationId xmlns:a16="http://schemas.microsoft.com/office/drawing/2014/main" id="{736D5387-4905-4A99-9440-963B02208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5240000">
            <a:off x="2041449" y="4451495"/>
            <a:ext cx="356191" cy="3561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BF1DE2D-BD24-4C36-AED4-4D2721E23CDE}"/>
              </a:ext>
            </a:extLst>
          </p:cNvPr>
          <p:cNvSpPr txBox="1"/>
          <p:nvPr/>
        </p:nvSpPr>
        <p:spPr>
          <a:xfrm>
            <a:off x="1393973" y="5274856"/>
            <a:ext cx="121033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Erstergebnis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BCD0C5-A227-4C2F-A015-A2406347689A}"/>
              </a:ext>
            </a:extLst>
          </p:cNvPr>
          <p:cNvSpPr txBox="1"/>
          <p:nvPr/>
        </p:nvSpPr>
        <p:spPr>
          <a:xfrm>
            <a:off x="3220335" y="4035498"/>
            <a:ext cx="56352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Plan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05E29C5-FD12-43EE-9920-CA731CF15681}"/>
              </a:ext>
            </a:extLst>
          </p:cNvPr>
          <p:cNvSpPr txBox="1"/>
          <p:nvPr/>
        </p:nvSpPr>
        <p:spPr>
          <a:xfrm>
            <a:off x="3831707" y="3521590"/>
            <a:ext cx="838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Create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906A945-8EA3-434D-B45F-7C56DE5F2E0A}"/>
              </a:ext>
            </a:extLst>
          </p:cNvPr>
          <p:cNvSpPr txBox="1"/>
          <p:nvPr/>
        </p:nvSpPr>
        <p:spPr>
          <a:xfrm>
            <a:off x="4673451" y="4035497"/>
            <a:ext cx="838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Review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D301578-633D-4746-B2E8-2EF5C570AC87}"/>
              </a:ext>
            </a:extLst>
          </p:cNvPr>
          <p:cNvSpPr txBox="1"/>
          <p:nvPr/>
        </p:nvSpPr>
        <p:spPr>
          <a:xfrm>
            <a:off x="3831706" y="4602566"/>
            <a:ext cx="838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Deliver</a:t>
            </a:r>
          </a:p>
        </p:txBody>
      </p:sp>
      <p:pic>
        <p:nvPicPr>
          <p:cNvPr id="38" name="Graphic 19" descr="Flecha lineal: curva con sentido de las agujas del reloj mit einfarbiger Füllung">
            <a:extLst>
              <a:ext uri="{FF2B5EF4-FFF2-40B4-BE49-F238E27FC236}">
                <a16:creationId xmlns:a16="http://schemas.microsoft.com/office/drawing/2014/main" id="{F57609B6-8C19-4232-A8C4-2CF710D2E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620000">
            <a:off x="3397102" y="3654055"/>
            <a:ext cx="356191" cy="356191"/>
          </a:xfrm>
          <a:prstGeom prst="rect">
            <a:avLst/>
          </a:prstGeom>
        </p:spPr>
      </p:pic>
      <p:pic>
        <p:nvPicPr>
          <p:cNvPr id="39" name="Graphic 38" descr="Flecha lineal: curva con sentido de las agujas del reloj mit einfarbiger Füllung">
            <a:extLst>
              <a:ext uri="{FF2B5EF4-FFF2-40B4-BE49-F238E27FC236}">
                <a16:creationId xmlns:a16="http://schemas.microsoft.com/office/drawing/2014/main" id="{BED6F4A9-8EAD-4EBC-98DA-C7F4F7D54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840000">
            <a:off x="4584403" y="3654054"/>
            <a:ext cx="356191" cy="356191"/>
          </a:xfrm>
          <a:prstGeom prst="rect">
            <a:avLst/>
          </a:prstGeom>
        </p:spPr>
      </p:pic>
      <p:pic>
        <p:nvPicPr>
          <p:cNvPr id="40" name="Graphic 39" descr="Flecha lineal: curva con sentido de las agujas del reloj mit einfarbiger Füllung">
            <a:extLst>
              <a:ext uri="{FF2B5EF4-FFF2-40B4-BE49-F238E27FC236}">
                <a16:creationId xmlns:a16="http://schemas.microsoft.com/office/drawing/2014/main" id="{F69509E1-8B3D-4670-AD58-D32909F3C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5240000">
            <a:off x="4584402" y="4451495"/>
            <a:ext cx="356191" cy="35619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172A9302-DD15-479C-971B-87CF40B9A03D}"/>
              </a:ext>
            </a:extLst>
          </p:cNvPr>
          <p:cNvSpPr txBox="1"/>
          <p:nvPr/>
        </p:nvSpPr>
        <p:spPr>
          <a:xfrm>
            <a:off x="3724275" y="5283717"/>
            <a:ext cx="168880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Zwischenergebnis</a:t>
            </a:r>
          </a:p>
        </p:txBody>
      </p:sp>
      <p:pic>
        <p:nvPicPr>
          <p:cNvPr id="43" name="Graphic 43" descr="Flecha lineal: recto mit einfarbiger Füllung">
            <a:extLst>
              <a:ext uri="{FF2B5EF4-FFF2-40B4-BE49-F238E27FC236}">
                <a16:creationId xmlns:a16="http://schemas.microsoft.com/office/drawing/2014/main" id="{A48177C8-4790-4AA0-A92D-1925F1B2D0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700000" flipV="1">
            <a:off x="2150466" y="4504784"/>
            <a:ext cx="1268818" cy="46783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B93BB2A7-F6DF-4A5E-B63D-D740ABC73E59}"/>
              </a:ext>
            </a:extLst>
          </p:cNvPr>
          <p:cNvSpPr txBox="1"/>
          <p:nvPr/>
        </p:nvSpPr>
        <p:spPr>
          <a:xfrm>
            <a:off x="5727846" y="4026637"/>
            <a:ext cx="56352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Plan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C7658B-B290-42DB-BB7C-36A605778747}"/>
              </a:ext>
            </a:extLst>
          </p:cNvPr>
          <p:cNvSpPr txBox="1"/>
          <p:nvPr/>
        </p:nvSpPr>
        <p:spPr>
          <a:xfrm>
            <a:off x="6339218" y="3512729"/>
            <a:ext cx="838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Create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F1B0868-5588-4042-AA46-E31B43CD5504}"/>
              </a:ext>
            </a:extLst>
          </p:cNvPr>
          <p:cNvSpPr txBox="1"/>
          <p:nvPr/>
        </p:nvSpPr>
        <p:spPr>
          <a:xfrm>
            <a:off x="7180962" y="4026636"/>
            <a:ext cx="838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Review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6A170A9-380D-45F8-BF32-BE32C37E3860}"/>
              </a:ext>
            </a:extLst>
          </p:cNvPr>
          <p:cNvSpPr txBox="1"/>
          <p:nvPr/>
        </p:nvSpPr>
        <p:spPr>
          <a:xfrm>
            <a:off x="6339217" y="4593705"/>
            <a:ext cx="838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Deliver</a:t>
            </a:r>
          </a:p>
        </p:txBody>
      </p:sp>
      <p:pic>
        <p:nvPicPr>
          <p:cNvPr id="49" name="Graphic 19" descr="Flecha lineal: curva con sentido de las agujas del reloj mit einfarbiger Füllung">
            <a:extLst>
              <a:ext uri="{FF2B5EF4-FFF2-40B4-BE49-F238E27FC236}">
                <a16:creationId xmlns:a16="http://schemas.microsoft.com/office/drawing/2014/main" id="{E16E0CF7-AB3B-4494-93AD-CC73C164B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620000">
            <a:off x="5904613" y="3636333"/>
            <a:ext cx="356191" cy="356191"/>
          </a:xfrm>
          <a:prstGeom prst="rect">
            <a:avLst/>
          </a:prstGeom>
        </p:spPr>
      </p:pic>
      <p:pic>
        <p:nvPicPr>
          <p:cNvPr id="50" name="Graphic 49" descr="Flecha lineal: curva con sentido de las agujas del reloj mit einfarbiger Füllung">
            <a:extLst>
              <a:ext uri="{FF2B5EF4-FFF2-40B4-BE49-F238E27FC236}">
                <a16:creationId xmlns:a16="http://schemas.microsoft.com/office/drawing/2014/main" id="{6ACD9CF5-FFEE-42A3-9CF9-D2C19FB36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840000">
            <a:off x="7091914" y="3645193"/>
            <a:ext cx="356191" cy="356191"/>
          </a:xfrm>
          <a:prstGeom prst="rect">
            <a:avLst/>
          </a:prstGeom>
        </p:spPr>
      </p:pic>
      <p:pic>
        <p:nvPicPr>
          <p:cNvPr id="51" name="Graphic 50" descr="Flecha lineal: curva con sentido de las agujas del reloj mit einfarbiger Füllung">
            <a:extLst>
              <a:ext uri="{FF2B5EF4-FFF2-40B4-BE49-F238E27FC236}">
                <a16:creationId xmlns:a16="http://schemas.microsoft.com/office/drawing/2014/main" id="{68B9ED6C-DB58-49D0-B042-D53269287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5240000">
            <a:off x="7091913" y="4424913"/>
            <a:ext cx="356191" cy="356191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37092C43-648A-47AF-B4AC-31C3A26793F6}"/>
              </a:ext>
            </a:extLst>
          </p:cNvPr>
          <p:cNvSpPr txBox="1"/>
          <p:nvPr/>
        </p:nvSpPr>
        <p:spPr>
          <a:xfrm>
            <a:off x="6444437" y="5239414"/>
            <a:ext cx="120147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Endergebnis</a:t>
            </a:r>
          </a:p>
        </p:txBody>
      </p:sp>
      <p:pic>
        <p:nvPicPr>
          <p:cNvPr id="56" name="Graphic 56" descr="Шестеренки mit einfarbiger Füllung">
            <a:extLst>
              <a:ext uri="{FF2B5EF4-FFF2-40B4-BE49-F238E27FC236}">
                <a16:creationId xmlns:a16="http://schemas.microsoft.com/office/drawing/2014/main" id="{89146FE5-CBD8-4669-897D-D22B0811FC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59194" y="3919870"/>
            <a:ext cx="524540" cy="524540"/>
          </a:xfrm>
          <a:prstGeom prst="rect">
            <a:avLst/>
          </a:prstGeom>
        </p:spPr>
      </p:pic>
      <p:pic>
        <p:nvPicPr>
          <p:cNvPr id="57" name="Graphic 56" descr="Шестеренки mit einfarbiger Füllung">
            <a:extLst>
              <a:ext uri="{FF2B5EF4-FFF2-40B4-BE49-F238E27FC236}">
                <a16:creationId xmlns:a16="http://schemas.microsoft.com/office/drawing/2014/main" id="{FEC832E3-A1F9-4336-AF8E-2FCD93C65D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93287" y="3919870"/>
            <a:ext cx="524540" cy="524540"/>
          </a:xfrm>
          <a:prstGeom prst="rect">
            <a:avLst/>
          </a:prstGeom>
        </p:spPr>
      </p:pic>
      <p:pic>
        <p:nvPicPr>
          <p:cNvPr id="58" name="Graphic 57" descr="Шестеренки mit einfarbiger Füllung">
            <a:extLst>
              <a:ext uri="{FF2B5EF4-FFF2-40B4-BE49-F238E27FC236}">
                <a16:creationId xmlns:a16="http://schemas.microsoft.com/office/drawing/2014/main" id="{0347D784-F9F5-4220-BF71-6DE56A405B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36240" y="3919870"/>
            <a:ext cx="524540" cy="524540"/>
          </a:xfrm>
          <a:prstGeom prst="rect">
            <a:avLst/>
          </a:prstGeom>
        </p:spPr>
      </p:pic>
      <p:pic>
        <p:nvPicPr>
          <p:cNvPr id="59" name="Graphic 43" descr="Flecha lineal: recto mit einfarbiger Füllung">
            <a:extLst>
              <a:ext uri="{FF2B5EF4-FFF2-40B4-BE49-F238E27FC236}">
                <a16:creationId xmlns:a16="http://schemas.microsoft.com/office/drawing/2014/main" id="{6969A269-4B45-48EB-8AC7-732CC5C47F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700000" flipV="1">
            <a:off x="4720000" y="4495923"/>
            <a:ext cx="1268818" cy="467831"/>
          </a:xfrm>
          <a:prstGeom prst="rect">
            <a:avLst/>
          </a:prstGeom>
        </p:spPr>
      </p:pic>
      <p:pic>
        <p:nvPicPr>
          <p:cNvPr id="60" name="Graphic 60" descr="Diana mit einfarbiger Füllung">
            <a:extLst>
              <a:ext uri="{FF2B5EF4-FFF2-40B4-BE49-F238E27FC236}">
                <a16:creationId xmlns:a16="http://schemas.microsoft.com/office/drawing/2014/main" id="{DFD5F96F-5758-4756-8F41-D21D79EE3B8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819940" y="4912242"/>
            <a:ext cx="347331" cy="365052"/>
          </a:xfrm>
          <a:prstGeom prst="rect">
            <a:avLst/>
          </a:prstGeom>
        </p:spPr>
      </p:pic>
      <p:pic>
        <p:nvPicPr>
          <p:cNvPr id="61" name="Graphic 60" descr="Diana mit einfarbiger Füllung">
            <a:extLst>
              <a:ext uri="{FF2B5EF4-FFF2-40B4-BE49-F238E27FC236}">
                <a16:creationId xmlns:a16="http://schemas.microsoft.com/office/drawing/2014/main" id="{EC6B6AB0-719E-4343-9032-EFBDD4E32D2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389474" y="4912242"/>
            <a:ext cx="347331" cy="365052"/>
          </a:xfrm>
          <a:prstGeom prst="rect">
            <a:avLst/>
          </a:prstGeom>
        </p:spPr>
      </p:pic>
      <p:pic>
        <p:nvPicPr>
          <p:cNvPr id="62" name="Graphic 61" descr="Diana mit einfarbiger Füllung">
            <a:extLst>
              <a:ext uri="{FF2B5EF4-FFF2-40B4-BE49-F238E27FC236}">
                <a16:creationId xmlns:a16="http://schemas.microsoft.com/office/drawing/2014/main" id="{7689DA39-5BB8-441C-B507-EF221E5173B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870404" y="4903381"/>
            <a:ext cx="347331" cy="36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968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6B96A-25E6-4A3F-99F2-5CFACF78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5" y="652462"/>
            <a:ext cx="7937500" cy="754857"/>
          </a:xfrm>
        </p:spPr>
        <p:txBody>
          <a:bodyPr/>
          <a:lstStyle/>
          <a:p>
            <a:pPr algn="ctr"/>
            <a:r>
              <a:rPr lang="en-GB" err="1"/>
              <a:t>Schematische</a:t>
            </a:r>
            <a:r>
              <a:rPr lang="en-GB"/>
              <a:t> </a:t>
            </a:r>
            <a:r>
              <a:rPr lang="en-GB" err="1"/>
              <a:t>Skizze</a:t>
            </a:r>
            <a:endParaRPr lang="en-US" err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B74C63-92B0-414B-88E4-C62D04F936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ABEEA1-4575-4C2D-A5E2-042B3FE3F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1739667"/>
            <a:ext cx="7257975" cy="432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601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6B96A-25E6-4A3F-99F2-5CFACF78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5" y="652462"/>
            <a:ext cx="7937500" cy="1090499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GB" err="1"/>
              <a:t>Userdatenverlauf</a:t>
            </a:r>
            <a:br>
              <a:rPr lang="en-GB"/>
            </a:br>
            <a:r>
              <a:rPr lang="en-GB" sz="2800" err="1">
                <a:solidFill>
                  <a:schemeClr val="bg1">
                    <a:lumMod val="65000"/>
                  </a:schemeClr>
                </a:solidFill>
              </a:rPr>
              <a:t>Eingabe</a:t>
            </a:r>
            <a:endParaRPr lang="en-AT" err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B74C63-92B0-414B-88E4-C62D04F936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ABEEA1-4575-4C2D-A5E2-042B3FE3F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1739667"/>
            <a:ext cx="7257975" cy="4324021"/>
          </a:xfrm>
          <a:prstGeom prst="rect">
            <a:avLst/>
          </a:prstGeom>
        </p:spPr>
      </p:pic>
      <p:sp>
        <p:nvSpPr>
          <p:cNvPr id="15" name="Ovaal 13">
            <a:extLst>
              <a:ext uri="{FF2B5EF4-FFF2-40B4-BE49-F238E27FC236}">
                <a16:creationId xmlns:a16="http://schemas.microsoft.com/office/drawing/2014/main" id="{5F012884-1693-4806-8EE7-4E2FF67DEE23}"/>
              </a:ext>
            </a:extLst>
          </p:cNvPr>
          <p:cNvSpPr/>
          <p:nvPr/>
        </p:nvSpPr>
        <p:spPr>
          <a:xfrm rot="5165654">
            <a:off x="1111667" y="1846556"/>
            <a:ext cx="1339740" cy="1961893"/>
          </a:xfrm>
          <a:custGeom>
            <a:avLst/>
            <a:gdLst>
              <a:gd name="connsiteX0" fmla="*/ 0 w 1339740"/>
              <a:gd name="connsiteY0" fmla="*/ 980947 h 1961893"/>
              <a:gd name="connsiteX1" fmla="*/ 669870 w 1339740"/>
              <a:gd name="connsiteY1" fmla="*/ 0 h 1961893"/>
              <a:gd name="connsiteX2" fmla="*/ 1339740 w 1339740"/>
              <a:gd name="connsiteY2" fmla="*/ 980947 h 1961893"/>
              <a:gd name="connsiteX3" fmla="*/ 669870 w 1339740"/>
              <a:gd name="connsiteY3" fmla="*/ 1961894 h 1961893"/>
              <a:gd name="connsiteX4" fmla="*/ 0 w 1339740"/>
              <a:gd name="connsiteY4" fmla="*/ 980947 h 1961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9740" h="1961893" fill="none" extrusionOk="0">
                <a:moveTo>
                  <a:pt x="0" y="980947"/>
                </a:moveTo>
                <a:cubicBezTo>
                  <a:pt x="5672" y="433794"/>
                  <a:pt x="400738" y="6653"/>
                  <a:pt x="669870" y="0"/>
                </a:cubicBezTo>
                <a:cubicBezTo>
                  <a:pt x="1051332" y="19662"/>
                  <a:pt x="1287470" y="438062"/>
                  <a:pt x="1339740" y="980947"/>
                </a:cubicBezTo>
                <a:cubicBezTo>
                  <a:pt x="1418133" y="1534077"/>
                  <a:pt x="940107" y="1916384"/>
                  <a:pt x="669870" y="1961894"/>
                </a:cubicBezTo>
                <a:cubicBezTo>
                  <a:pt x="220614" y="1985557"/>
                  <a:pt x="65002" y="1434592"/>
                  <a:pt x="0" y="980947"/>
                </a:cubicBezTo>
                <a:close/>
              </a:path>
              <a:path w="1339740" h="1961893" stroke="0" extrusionOk="0">
                <a:moveTo>
                  <a:pt x="0" y="980947"/>
                </a:moveTo>
                <a:cubicBezTo>
                  <a:pt x="-47639" y="522765"/>
                  <a:pt x="252593" y="-19540"/>
                  <a:pt x="669870" y="0"/>
                </a:cubicBezTo>
                <a:cubicBezTo>
                  <a:pt x="1152855" y="-16686"/>
                  <a:pt x="1306975" y="498861"/>
                  <a:pt x="1339740" y="980947"/>
                </a:cubicBezTo>
                <a:cubicBezTo>
                  <a:pt x="1272052" y="1545332"/>
                  <a:pt x="972167" y="2041904"/>
                  <a:pt x="669870" y="1961894"/>
                </a:cubicBezTo>
                <a:cubicBezTo>
                  <a:pt x="386560" y="1905820"/>
                  <a:pt x="-26915" y="1528883"/>
                  <a:pt x="0" y="980947"/>
                </a:cubicBezTo>
                <a:close/>
              </a:path>
            </a:pathLst>
          </a:custGeom>
          <a:gradFill>
            <a:gsLst>
              <a:gs pos="1000">
                <a:srgbClr val="7FC83F">
                  <a:alpha val="5000"/>
                </a:srgbClr>
              </a:gs>
              <a:gs pos="18000">
                <a:srgbClr val="489CD1">
                  <a:alpha val="5000"/>
                </a:srgbClr>
              </a:gs>
              <a:gs pos="36000">
                <a:srgbClr val="9B2486">
                  <a:alpha val="5000"/>
                </a:srgbClr>
              </a:gs>
              <a:gs pos="52000">
                <a:srgbClr val="D33634">
                  <a:alpha val="5000"/>
                </a:srgbClr>
              </a:gs>
              <a:gs pos="68000">
                <a:srgbClr val="E93668">
                  <a:alpha val="5000"/>
                </a:srgbClr>
              </a:gs>
              <a:gs pos="83000">
                <a:srgbClr val="E46C33">
                  <a:alpha val="5000"/>
                </a:srgbClr>
              </a:gs>
              <a:gs pos="95000">
                <a:srgbClr val="F5C248">
                  <a:alpha val="5000"/>
                </a:srgbClr>
              </a:gs>
            </a:gsLst>
          </a:gradFill>
          <a:ln w="126000">
            <a:gradFill>
              <a:gsLst>
                <a:gs pos="1000">
                  <a:srgbClr val="7FC83F"/>
                </a:gs>
                <a:gs pos="18000">
                  <a:srgbClr val="489CD1"/>
                </a:gs>
                <a:gs pos="36000">
                  <a:srgbClr val="9B2486"/>
                </a:gs>
                <a:gs pos="52000">
                  <a:srgbClr val="D33634"/>
                </a:gs>
                <a:gs pos="68000">
                  <a:srgbClr val="E93668"/>
                </a:gs>
                <a:gs pos="83000">
                  <a:srgbClr val="E46C33"/>
                </a:gs>
                <a:gs pos="95000">
                  <a:srgbClr val="F5C248"/>
                </a:gs>
              </a:gsLst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de-DE">
              <a:gradFill>
                <a:gsLst>
                  <a:gs pos="1000">
                    <a:srgbClr val="7FC83F"/>
                  </a:gs>
                  <a:gs pos="18000">
                    <a:srgbClr val="489CD1"/>
                  </a:gs>
                  <a:gs pos="36000">
                    <a:srgbClr val="9B2486"/>
                  </a:gs>
                  <a:gs pos="52000">
                    <a:srgbClr val="D33634"/>
                  </a:gs>
                  <a:gs pos="68000">
                    <a:srgbClr val="E93668"/>
                  </a:gs>
                  <a:gs pos="83000">
                    <a:srgbClr val="E46C33"/>
                  </a:gs>
                  <a:gs pos="95000">
                    <a:srgbClr val="F5C248"/>
                  </a:gs>
                </a:gsLst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656903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48ADA-E6F6-4DF8-8FC4-BBBE69267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T"/>
              <a:t>Allgemeiner </a:t>
            </a:r>
            <a:r>
              <a:rPr lang="en-AT" err="1"/>
              <a:t>Prozess</a:t>
            </a:r>
            <a:endParaRPr lang="en-US" err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3ACFFD-A3CA-4C55-8BB8-3ACEF59057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811CE943-C0A6-4C52-A73B-1BC3B7E4F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652" y="1416103"/>
            <a:ext cx="6396974" cy="453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049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48ADA-E6F6-4DF8-8FC4-BBBE69267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T"/>
              <a:t>Wireframe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3ACFFD-A3CA-4C55-8BB8-3ACEF59057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ABB0325B-8A2E-4D71-9D0B-1DD30994F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87" y="3863975"/>
            <a:ext cx="4058557" cy="227783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E2BFD14D-F684-484E-B14B-9E0973877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257" y="3863975"/>
            <a:ext cx="4058558" cy="227783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23DF86ED-5185-4429-80A9-D54450494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257" y="1387475"/>
            <a:ext cx="4058558" cy="227783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20258AB0-D235-4D3E-A0DD-2158C86AAA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6257" y="1387475"/>
            <a:ext cx="4058557" cy="227783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86835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JKU">
      <a:dk1>
        <a:srgbClr val="000000"/>
      </a:dk1>
      <a:lt1>
        <a:srgbClr val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-Design">
  <a:themeElements>
    <a:clrScheme name="JKU">
      <a:dk1>
        <a:srgbClr val="000000"/>
      </a:dk1>
      <a:lt1>
        <a:srgbClr val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23</Slides>
  <Notes>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Office-Design</vt:lpstr>
      <vt:lpstr>2_Office-Design</vt:lpstr>
      <vt:lpstr>Konzeptpräsentation</vt:lpstr>
      <vt:lpstr>Inhalt</vt:lpstr>
      <vt:lpstr>Zielsetzung</vt:lpstr>
      <vt:lpstr>Konzernstruktur</vt:lpstr>
      <vt:lpstr>Projektorganisation</vt:lpstr>
      <vt:lpstr>Schematische Skizze</vt:lpstr>
      <vt:lpstr>Userdatenverlauf Eingabe</vt:lpstr>
      <vt:lpstr>Allgemeiner Prozess</vt:lpstr>
      <vt:lpstr>Wireframe</vt:lpstr>
      <vt:lpstr>Front End -&gt; Request DB</vt:lpstr>
      <vt:lpstr>Userdatenverlauf Request-DB</vt:lpstr>
      <vt:lpstr>Request DB</vt:lpstr>
      <vt:lpstr>Passwortspeicherung</vt:lpstr>
      <vt:lpstr>Pufferdatenbank</vt:lpstr>
      <vt:lpstr>Speicherverhalten</vt:lpstr>
      <vt:lpstr>Kommunikation Datenbanken</vt:lpstr>
      <vt:lpstr>Geplanter Ablauf</vt:lpstr>
      <vt:lpstr>Userdatenverlauf Zentrale DB</vt:lpstr>
      <vt:lpstr>PowerPoint Presentation</vt:lpstr>
      <vt:lpstr>Userdatenverlauf Zielsysteme</vt:lpstr>
      <vt:lpstr>Schnittstellen zu Zielsystemen</vt:lpstr>
      <vt:lpstr>Schnittstellen zu Zielsystemen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Angela Andorfer</dc:creator>
  <cp:revision>1</cp:revision>
  <dcterms:created xsi:type="dcterms:W3CDTF">2018-04-19T12:56:50Z</dcterms:created>
  <dcterms:modified xsi:type="dcterms:W3CDTF">2022-01-30T11:52:30Z</dcterms:modified>
</cp:coreProperties>
</file>