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29" r:id="rId2"/>
    <p:sldId id="330" r:id="rId3"/>
    <p:sldId id="331" r:id="rId4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Gruber" initials="LG" lastIdx="1" clrIdx="0">
    <p:extLst>
      <p:ext uri="{19B8F6BF-5375-455C-9EA6-DF929625EA0E}">
        <p15:presenceInfo xmlns:p15="http://schemas.microsoft.com/office/powerpoint/2012/main" userId="2e16e05f033a3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30.01.2022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/>
              <a:t>Lukas Gruber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30.01.2022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/>
              <a:t>Lukas Gruber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36000" y="1638000"/>
            <a:ext cx="3474000" cy="4510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6000" y="1721513"/>
            <a:ext cx="72144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981"/>
            <a:ext cx="7214400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70000" y="1724299"/>
            <a:ext cx="80748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400" y="5863959"/>
            <a:ext cx="8096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6000" y="1724302"/>
            <a:ext cx="11034000" cy="44172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400"/>
            <a:ext cx="1103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099" y="1638000"/>
            <a:ext cx="7225200" cy="45036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41600"/>
            <a:ext cx="7225200" cy="45000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and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3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0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99" y="5410800"/>
            <a:ext cx="11113227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625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27F76-55AD-4F55-93B3-20D1CCBF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9A54F6-5606-4232-9404-61B86BCE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48EB0-0C32-405D-80B7-000274BC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62287-2F14-4439-8970-04550B69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Lukas Gruber 11909105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225F0-6741-421D-AF27-29242109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1D5B-D7FA-463B-BF0D-EB36334B28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61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700" baseline="0">
                <a:latin typeface="+mj-lt"/>
              </a:defRPr>
            </a:lvl1pPr>
            <a:lvl2pPr marL="216000" indent="-2160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00" y="1621584"/>
            <a:ext cx="11138400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600" y="5858820"/>
            <a:ext cx="11138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800" y="1641600"/>
            <a:ext cx="5400000" cy="451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3600" y="1638000"/>
            <a:ext cx="5400000" cy="45144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12/14/2015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Lukas Gruber 11909105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6350561"/>
            <a:ext cx="271781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2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83" r:id="rId16"/>
    <p:sldLayoutId id="2147483684" r:id="rId17"/>
    <p:sldLayoutId id="2147483685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</p:sldLayoutIdLst>
  <p:hf sldNum="0"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2C22E-EEE8-44DB-AB1E-438F2DDA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AF8F6-4439-4579-8BEA-83A4F6DF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Aufgabe </a:t>
            </a:r>
            <a:r>
              <a:rPr lang="en-GB" dirty="0" err="1"/>
              <a:t>Schnittstelle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UI und </a:t>
            </a:r>
            <a:r>
              <a:rPr lang="en-GB" dirty="0" err="1"/>
              <a:t>Datenbank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Verantwortliche</a:t>
            </a:r>
            <a:r>
              <a:rPr lang="en-GB" dirty="0"/>
              <a:t>: Daniel </a:t>
            </a:r>
            <a:r>
              <a:rPr lang="en-GB" dirty="0" err="1"/>
              <a:t>Hochgatterer</a:t>
            </a:r>
            <a:r>
              <a:rPr lang="en-GB" dirty="0"/>
              <a:t>, Lukas Gruber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Anstelle</a:t>
            </a:r>
            <a:r>
              <a:rPr lang="en-GB" dirty="0"/>
              <a:t> von </a:t>
            </a:r>
            <a:r>
              <a:rPr lang="en-GB" dirty="0" err="1"/>
              <a:t>zweiter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Rest Service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Schnittstelle</a:t>
            </a:r>
            <a:r>
              <a:rPr lang="en-GB" dirty="0"/>
              <a:t> </a:t>
            </a:r>
            <a:r>
              <a:rPr lang="en-GB" dirty="0" err="1"/>
              <a:t>implementiert</a:t>
            </a:r>
            <a:endParaRPr lang="de-A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Übersichtlichere Codestruktur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Über http Status Codes kann Feedback über durchgeführte Anfrage ausgegeben werden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Skalierbar: Hinzufügen zusätzlicher Abfragemethoden ohne große Probleme möglich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Implementierung</a:t>
            </a:r>
            <a:r>
              <a:rPr lang="en-GB" dirty="0"/>
              <a:t> des Rest Service </a:t>
            </a:r>
            <a:r>
              <a:rPr lang="en-GB" dirty="0" err="1"/>
              <a:t>größenteils</a:t>
            </a:r>
            <a:r>
              <a:rPr lang="en-GB" dirty="0"/>
              <a:t> </a:t>
            </a:r>
            <a:r>
              <a:rPr lang="en-GB" dirty="0" err="1"/>
              <a:t>abgeschlossen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Nächste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Codeverschöngerungsarbeiten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Implementierung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File Loggings</a:t>
            </a: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86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25AC-39A1-437E-B938-2F88296F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Rest Service – Was wurde implementiert?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C7E63B-8F92-4B65-AF9B-E21E066E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366000"/>
            <a:ext cx="11142000" cy="451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Methoden bezüglich Mitarbeiter Tabelle: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Abfrage von Mitarbeiterinformationen über Vornamen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Abfrage von Mitarbeiterinformationen über Nachnamen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Abfrage von Mitarbeiterinformationen über 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Abfrage von Mitarbeiterinformationen über Aktivitätsstatus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Abfrage von Mitarbeiterinformationen über zugehörige Abteilung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Anlegen und bearbeiten von Mitarbeitern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Löschen von Mitarbeitern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Methoden bezüglich Department Tabelle: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Abfragen von Abteilungsinformationen über 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Abfragen von Abteilungsinformation über Abteilungsname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Anlegen und bearbeiten von Abteilungen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Löschen von Abteilungen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01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D394E-B253-454A-BECB-DA0E59A4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Rest Service – Was wurde implementiert?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5F646-6889-43C4-A57A-2662B645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Methoden zum Anlegen/Ändern/Löschen für Zielsystemkonfigurationen</a:t>
            </a:r>
          </a:p>
          <a:p>
            <a:pPr marL="0" indent="0">
              <a:buNone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Methoden für </a:t>
            </a:r>
            <a:r>
              <a:rPr lang="de-AT" dirty="0" err="1"/>
              <a:t>Loginlogik</a:t>
            </a:r>
            <a:r>
              <a:rPr lang="de-AT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Erstellung von Usernamen und Passwort beim Anlegen eines Mitarbeiters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err="1"/>
              <a:t>Hashing</a:t>
            </a:r>
            <a:r>
              <a:rPr lang="de-AT" dirty="0"/>
              <a:t> Methode zur Verschlüsselung des Passwortes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Implementierung von </a:t>
            </a:r>
            <a:r>
              <a:rPr lang="de-AT" dirty="0" err="1"/>
              <a:t>Exceptions</a:t>
            </a:r>
            <a:r>
              <a:rPr lang="de-AT" dirty="0"/>
              <a:t> mit HTTP Statuscodes bei Falscheingabe durch User oder Nichtfinden eines angefragten Datensatzes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1870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presentation_EN_16_9_2020_01.pptx" id="{1F9F756A-371E-45F1-99F1-B1047E9DC74E}" vid="{0C0BC274-55BD-4327-A43F-AC325799A0B8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JKU_presentation_EN_16_9_2020_01</Template>
  <TotalTime>0</TotalTime>
  <Words>181</Words>
  <Application>Microsoft Office PowerPoint</Application>
  <PresentationFormat>Breitbild</PresentationFormat>
  <Paragraphs>35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Wingdings</vt:lpstr>
      <vt:lpstr>Wingdings 2</vt:lpstr>
      <vt:lpstr>Larissa</vt:lpstr>
      <vt:lpstr>Rest Service</vt:lpstr>
      <vt:lpstr>Rest Service – Was wurde implementiert?</vt:lpstr>
      <vt:lpstr>Rest Service – Was wurde implementiert?</vt:lpstr>
    </vt:vector>
  </TitlesOfParts>
  <Company>JKU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Gruber</dc:creator>
  <cp:lastModifiedBy>Lukas Gruber</cp:lastModifiedBy>
  <cp:revision>33</cp:revision>
  <cp:lastPrinted>2015-10-19T12:36:16Z</cp:lastPrinted>
  <dcterms:created xsi:type="dcterms:W3CDTF">2021-10-26T10:22:08Z</dcterms:created>
  <dcterms:modified xsi:type="dcterms:W3CDTF">2022-01-30T11:54:57Z</dcterms:modified>
</cp:coreProperties>
</file>