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13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0" d="100"/>
          <a:sy n="60" d="100"/>
        </p:scale>
        <p:origin x="-1104" y="-5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8B9EBBA-996F-894A-B54A-D6246ED52CEA}" type="datetimeFigureOut">
              <a:rPr lang="en-US" smtClean="0"/>
              <a:pPr/>
              <a:t>12/2/2015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12/2/2015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12/2/2015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12/2/2015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DFA1846-DA80-1C48-A609-854EA85C59AD}" type="datetimeFigureOut">
              <a:rPr lang="en-US" smtClean="0"/>
              <a:pPr/>
              <a:t>12/2/2015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12/2/2015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12/2/2015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12/2/2015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12/2/2015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0DF5E60-9974-AC48-9591-99C2BB44B7CF}" type="datetimeFigureOut">
              <a:rPr lang="en-US" smtClean="0"/>
              <a:pPr/>
              <a:t>12/2/2015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8C79C5D-2A6F-F04D-97DA-BEF2467B64E4}" type="datetimeFigureOut">
              <a:rPr lang="en-US" smtClean="0"/>
              <a:pPr/>
              <a:t>12/2/2015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12/2/2015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4" r:id="rId1"/>
    <p:sldLayoutId id="2147483915" r:id="rId2"/>
    <p:sldLayoutId id="2147483916" r:id="rId3"/>
    <p:sldLayoutId id="2147483917" r:id="rId4"/>
    <p:sldLayoutId id="2147483918" r:id="rId5"/>
    <p:sldLayoutId id="2147483919" r:id="rId6"/>
    <p:sldLayoutId id="2147483920" r:id="rId7"/>
    <p:sldLayoutId id="2147483921" r:id="rId8"/>
    <p:sldLayoutId id="2147483922" r:id="rId9"/>
    <p:sldLayoutId id="2147483923" r:id="rId10"/>
    <p:sldLayoutId id="2147483924" r:id="rId11"/>
  </p:sldLayoutIdLst>
  <p:hf sldNum="0"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id-ID" sz="6000" dirty="0" smtClean="0"/>
              <a:t>Pharmacy Information System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39160" y="3956279"/>
            <a:ext cx="8261130" cy="1086237"/>
          </a:xfrm>
        </p:spPr>
        <p:txBody>
          <a:bodyPr>
            <a:normAutofit/>
          </a:bodyPr>
          <a:lstStyle/>
          <a:p>
            <a:r>
              <a:rPr lang="en-US" dirty="0" smtClean="0"/>
              <a:t>Advance Web Programming – </a:t>
            </a:r>
            <a:r>
              <a:rPr lang="id-ID" dirty="0" smtClean="0"/>
              <a:t>Wirda </a:t>
            </a:r>
            <a:r>
              <a:rPr lang="id-ID" dirty="0" smtClean="0"/>
              <a:t>Astari </a:t>
            </a:r>
            <a:r>
              <a:rPr lang="id-ID" dirty="0" smtClean="0"/>
              <a:t>Galvani </a:t>
            </a:r>
            <a:r>
              <a:rPr lang="id-ID" dirty="0"/>
              <a:t>N</a:t>
            </a:r>
            <a:r>
              <a:rPr lang="id-ID" dirty="0" smtClean="0"/>
              <a:t>atasya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47933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065283"/>
            <a:ext cx="9601200" cy="3802117"/>
          </a:xfrm>
        </p:spPr>
        <p:txBody>
          <a:bodyPr/>
          <a:lstStyle/>
          <a:p>
            <a:r>
              <a:rPr lang="en-US" dirty="0"/>
              <a:t>This system used to manage </a:t>
            </a:r>
            <a:r>
              <a:rPr lang="id-ID" dirty="0" smtClean="0"/>
              <a:t>activities</a:t>
            </a:r>
            <a:r>
              <a:rPr lang="en-US" dirty="0" smtClean="0"/>
              <a:t> </a:t>
            </a:r>
            <a:r>
              <a:rPr lang="en-US" dirty="0"/>
              <a:t>at </a:t>
            </a:r>
            <a:r>
              <a:rPr lang="id-ID" dirty="0" smtClean="0"/>
              <a:t>online pharmacy.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example </a:t>
            </a:r>
            <a:r>
              <a:rPr lang="id-ID" dirty="0" smtClean="0"/>
              <a:t>transaction</a:t>
            </a:r>
            <a:r>
              <a:rPr lang="en-US" dirty="0" smtClean="0"/>
              <a:t>, </a:t>
            </a:r>
            <a:r>
              <a:rPr lang="id-ID" dirty="0" smtClean="0"/>
              <a:t>manage data supplier</a:t>
            </a:r>
            <a:r>
              <a:rPr lang="en-US" dirty="0" smtClean="0"/>
              <a:t>,</a:t>
            </a:r>
            <a:r>
              <a:rPr lang="id-ID" dirty="0" smtClean="0"/>
              <a:t> consumer, product,</a:t>
            </a:r>
            <a:r>
              <a:rPr lang="en-US" dirty="0" smtClean="0"/>
              <a:t> </a:t>
            </a:r>
            <a:r>
              <a:rPr lang="en-US" dirty="0"/>
              <a:t>reporting payment each month, and so on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534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017986"/>
            <a:ext cx="9601200" cy="3849414"/>
          </a:xfrm>
        </p:spPr>
        <p:txBody>
          <a:bodyPr>
            <a:normAutofit lnSpcReduction="10000"/>
          </a:bodyPr>
          <a:lstStyle/>
          <a:p>
            <a:pPr lvl="0"/>
            <a:r>
              <a:rPr lang="en-US" dirty="0" smtClean="0"/>
              <a:t>Login </a:t>
            </a:r>
            <a:r>
              <a:rPr lang="en-US" dirty="0"/>
              <a:t>admin</a:t>
            </a:r>
          </a:p>
          <a:p>
            <a:pPr lvl="0"/>
            <a:r>
              <a:rPr lang="en-US" dirty="0"/>
              <a:t>Manage Master Data</a:t>
            </a:r>
          </a:p>
          <a:p>
            <a:pPr lvl="1"/>
            <a:r>
              <a:rPr lang="id-ID" dirty="0" smtClean="0"/>
              <a:t>Transaction</a:t>
            </a:r>
            <a:endParaRPr lang="en-US" dirty="0" smtClean="0"/>
          </a:p>
          <a:p>
            <a:pPr lvl="1"/>
            <a:r>
              <a:rPr lang="id-ID" dirty="0" smtClean="0"/>
              <a:t>Consumer</a:t>
            </a:r>
            <a:endParaRPr lang="en-US" dirty="0"/>
          </a:p>
          <a:p>
            <a:pPr lvl="1"/>
            <a:r>
              <a:rPr lang="id-ID" dirty="0" smtClean="0"/>
              <a:t>Supplier</a:t>
            </a:r>
          </a:p>
          <a:p>
            <a:pPr lvl="1"/>
            <a:r>
              <a:rPr lang="id-ID" dirty="0" smtClean="0"/>
              <a:t>Product</a:t>
            </a:r>
            <a:endParaRPr lang="en-US" dirty="0" smtClean="0"/>
          </a:p>
          <a:p>
            <a:pPr lvl="0"/>
            <a:r>
              <a:rPr lang="en-US" dirty="0" smtClean="0"/>
              <a:t>Reporting</a:t>
            </a:r>
          </a:p>
          <a:p>
            <a:pPr lvl="1"/>
            <a:r>
              <a:rPr lang="en-US" dirty="0" smtClean="0"/>
              <a:t>Daily </a:t>
            </a:r>
            <a:r>
              <a:rPr lang="en-US" dirty="0"/>
              <a:t>Report Payment</a:t>
            </a:r>
          </a:p>
          <a:p>
            <a:pPr lvl="1"/>
            <a:r>
              <a:rPr lang="id-ID" dirty="0" smtClean="0"/>
              <a:t>Monthly </a:t>
            </a:r>
            <a:r>
              <a:rPr lang="en-US" dirty="0" smtClean="0"/>
              <a:t>Report </a:t>
            </a:r>
            <a:r>
              <a:rPr lang="en-US" dirty="0"/>
              <a:t>Payment</a:t>
            </a:r>
          </a:p>
          <a:p>
            <a:pPr lvl="1"/>
            <a:r>
              <a:rPr lang="en-US" dirty="0"/>
              <a:t>Printout Reporting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956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1178170"/>
          </a:xfrm>
        </p:spPr>
        <p:txBody>
          <a:bodyPr>
            <a:normAutofit/>
          </a:bodyPr>
          <a:lstStyle/>
          <a:p>
            <a:r>
              <a:rPr lang="en-US" sz="7200" dirty="0" smtClean="0"/>
              <a:t>ERD</a:t>
            </a:r>
            <a:endParaRPr lang="en-US" sz="7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2372" y="1106791"/>
            <a:ext cx="6769628" cy="4789511"/>
          </a:xfrm>
        </p:spPr>
      </p:pic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457200" y="1927274"/>
            <a:ext cx="3641834" cy="437793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There are </a:t>
            </a:r>
            <a:r>
              <a:rPr lang="id-ID" sz="2400" dirty="0" smtClean="0">
                <a:solidFill>
                  <a:schemeClr val="tx1"/>
                </a:solidFill>
              </a:rPr>
              <a:t>5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tables for this application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Admin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id-ID" sz="2400" dirty="0" smtClean="0">
                <a:solidFill>
                  <a:schemeClr val="tx1"/>
                </a:solidFill>
              </a:rPr>
              <a:t>Pelanggan (Customers)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id-ID" sz="2400" dirty="0" smtClean="0">
                <a:solidFill>
                  <a:schemeClr val="tx1"/>
                </a:solidFill>
              </a:rPr>
              <a:t>Supplier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id-ID" sz="2400" dirty="0" smtClean="0">
                <a:solidFill>
                  <a:schemeClr val="tx1"/>
                </a:solidFill>
              </a:rPr>
              <a:t>Produk (Product)</a:t>
            </a:r>
          </a:p>
          <a:p>
            <a:pPr marL="342900" indent="-342900">
              <a:buFont typeface="+mj-lt"/>
              <a:buAutoNum type="arabicPeriod"/>
            </a:pPr>
            <a:r>
              <a:rPr lang="id-ID" sz="2400" dirty="0" smtClean="0">
                <a:solidFill>
                  <a:schemeClr val="tx1"/>
                </a:solidFill>
              </a:rPr>
              <a:t>Pembelian (Transaction)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7072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846608"/>
            <a:ext cx="3200400" cy="1065629"/>
          </a:xfrm>
        </p:spPr>
        <p:txBody>
          <a:bodyPr>
            <a:normAutofit fontScale="90000"/>
          </a:bodyPr>
          <a:lstStyle/>
          <a:p>
            <a:r>
              <a:rPr lang="en-US" sz="4400" dirty="0" smtClean="0"/>
              <a:t>Login Process</a:t>
            </a:r>
            <a:endParaRPr lang="en-US" sz="4400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2677" y="1814622"/>
            <a:ext cx="6415902" cy="3782137"/>
          </a:xfrm>
        </p:spPr>
      </p:pic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>
          <a:xfrm>
            <a:off x="457200" y="1995430"/>
            <a:ext cx="3200400" cy="442013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Controllers file :</a:t>
            </a:r>
          </a:p>
          <a:p>
            <a:pPr marL="342900" indent="-342900">
              <a:buAutoNum type="arabicPeriod"/>
            </a:pPr>
            <a:r>
              <a:rPr lang="en-US" sz="2000" dirty="0" err="1" smtClean="0"/>
              <a:t>index.php</a:t>
            </a:r>
            <a:r>
              <a:rPr lang="en-US" sz="2000" dirty="0" smtClean="0"/>
              <a:t> as login page, contains form and </a:t>
            </a:r>
            <a:r>
              <a:rPr lang="en-US" sz="2000" dirty="0" err="1" smtClean="0"/>
              <a:t>auth</a:t>
            </a:r>
            <a:r>
              <a:rPr lang="en-US" sz="2000" dirty="0" smtClean="0"/>
              <a:t> process. Declaring cookie also write at this file after user submit login form</a:t>
            </a:r>
          </a:p>
          <a:p>
            <a:pPr marL="342900" indent="-342900">
              <a:buAutoNum type="arabicPeriod"/>
            </a:pPr>
            <a:r>
              <a:rPr lang="en-US" sz="2000" dirty="0" err="1" smtClean="0"/>
              <a:t>Dashboard.php</a:t>
            </a:r>
            <a:r>
              <a:rPr lang="en-US" sz="2000" dirty="0" smtClean="0"/>
              <a:t> as dashboard admin page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83972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434" y="283779"/>
            <a:ext cx="3200400" cy="1138998"/>
          </a:xfrm>
        </p:spPr>
        <p:txBody>
          <a:bodyPr/>
          <a:lstStyle/>
          <a:p>
            <a:r>
              <a:rPr lang="en-US" dirty="0" smtClean="0"/>
              <a:t>PHP File</a:t>
            </a:r>
            <a:br>
              <a:rPr lang="en-US" dirty="0" smtClean="0"/>
            </a:br>
            <a:r>
              <a:rPr lang="en-US" dirty="0" smtClean="0"/>
              <a:t>Diagram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1342" y="1545266"/>
            <a:ext cx="6550658" cy="414608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5669" y="1686910"/>
            <a:ext cx="4382814" cy="4776952"/>
          </a:xfrm>
        </p:spPr>
        <p:txBody>
          <a:bodyPr>
            <a:noAutofit/>
          </a:bodyPr>
          <a:lstStyle/>
          <a:p>
            <a:pPr marL="342900" indent="-342900">
              <a:buAutoNum type="arabicPeriod"/>
            </a:pPr>
            <a:r>
              <a:rPr lang="en-US" sz="1800" dirty="0" err="1" smtClean="0">
                <a:solidFill>
                  <a:schemeClr val="tx1"/>
                </a:solidFill>
              </a:rPr>
              <a:t>index.php</a:t>
            </a:r>
            <a:r>
              <a:rPr lang="en-US" sz="1800" dirty="0" smtClean="0">
                <a:solidFill>
                  <a:schemeClr val="tx1"/>
                </a:solidFill>
              </a:rPr>
              <a:t> -&gt; </a:t>
            </a:r>
            <a:r>
              <a:rPr lang="en-US" sz="1800" dirty="0" err="1" smtClean="0">
                <a:solidFill>
                  <a:schemeClr val="tx1"/>
                </a:solidFill>
              </a:rPr>
              <a:t>auth</a:t>
            </a:r>
            <a:r>
              <a:rPr lang="en-US" sz="1800" dirty="0" smtClean="0">
                <a:solidFill>
                  <a:schemeClr val="tx1"/>
                </a:solidFill>
              </a:rPr>
              <a:t> -&gt; set cookie -&gt; dashboard</a:t>
            </a:r>
          </a:p>
          <a:p>
            <a:pPr marL="342900" indent="-342900">
              <a:buAutoNum type="arabicPeriod"/>
            </a:pPr>
            <a:r>
              <a:rPr lang="en-US" sz="1800" dirty="0" smtClean="0">
                <a:solidFill>
                  <a:schemeClr val="tx1"/>
                </a:solidFill>
              </a:rPr>
              <a:t>Dashboard link to: </a:t>
            </a:r>
            <a:r>
              <a:rPr lang="id-ID" sz="1800" dirty="0" smtClean="0">
                <a:solidFill>
                  <a:schemeClr val="tx1"/>
                </a:solidFill>
              </a:rPr>
              <a:t>home</a:t>
            </a:r>
            <a:r>
              <a:rPr lang="en-US" sz="1800" dirty="0" smtClean="0">
                <a:solidFill>
                  <a:schemeClr val="tx1"/>
                </a:solidFill>
              </a:rPr>
              <a:t>,</a:t>
            </a:r>
            <a:r>
              <a:rPr lang="id-ID" sz="1800" dirty="0" smtClean="0">
                <a:solidFill>
                  <a:schemeClr val="tx1"/>
                </a:solidFill>
              </a:rPr>
              <a:t> admin page, </a:t>
            </a:r>
            <a:r>
              <a:rPr lang="id-ID" sz="1800" dirty="0" smtClean="0">
                <a:solidFill>
                  <a:schemeClr val="tx1"/>
                </a:solidFill>
              </a:rPr>
              <a:t>customers</a:t>
            </a:r>
            <a:r>
              <a:rPr lang="en-US" sz="1800" dirty="0" smtClean="0">
                <a:solidFill>
                  <a:schemeClr val="tx1"/>
                </a:solidFill>
              </a:rPr>
              <a:t>, </a:t>
            </a:r>
            <a:r>
              <a:rPr lang="id-ID" sz="1800" dirty="0" smtClean="0">
                <a:solidFill>
                  <a:schemeClr val="tx1"/>
                </a:solidFill>
              </a:rPr>
              <a:t>suppliers</a:t>
            </a:r>
            <a:r>
              <a:rPr lang="en-US" sz="1800" dirty="0" smtClean="0">
                <a:solidFill>
                  <a:schemeClr val="tx1"/>
                </a:solidFill>
              </a:rPr>
              <a:t>, </a:t>
            </a:r>
            <a:r>
              <a:rPr lang="id-ID" sz="1800" dirty="0" smtClean="0">
                <a:solidFill>
                  <a:schemeClr val="tx1"/>
                </a:solidFill>
              </a:rPr>
              <a:t>products</a:t>
            </a:r>
            <a:r>
              <a:rPr lang="en-US" sz="1800" dirty="0" smtClean="0">
                <a:solidFill>
                  <a:schemeClr val="tx1"/>
                </a:solidFill>
              </a:rPr>
              <a:t>,</a:t>
            </a:r>
            <a:r>
              <a:rPr lang="id-ID" sz="1800" dirty="0" smtClean="0">
                <a:solidFill>
                  <a:schemeClr val="tx1"/>
                </a:solidFill>
              </a:rPr>
              <a:t> transaction and</a:t>
            </a:r>
            <a:r>
              <a:rPr lang="en-US" sz="1800" dirty="0" smtClean="0">
                <a:solidFill>
                  <a:schemeClr val="tx1"/>
                </a:solidFill>
              </a:rPr>
              <a:t> logout</a:t>
            </a:r>
          </a:p>
          <a:p>
            <a:pPr marL="342900" indent="-342900">
              <a:buFont typeface="Wingdings 2"/>
              <a:buAutoNum type="arabicPeriod"/>
            </a:pPr>
            <a:r>
              <a:rPr lang="id-ID" sz="1800" dirty="0">
                <a:solidFill>
                  <a:schemeClr val="tx1"/>
                </a:solidFill>
              </a:rPr>
              <a:t>Dashboad Admin</a:t>
            </a:r>
            <a:r>
              <a:rPr lang="en-US" sz="1800" dirty="0">
                <a:solidFill>
                  <a:schemeClr val="tx1"/>
                </a:solidFill>
              </a:rPr>
              <a:t> uses </a:t>
            </a:r>
            <a:r>
              <a:rPr lang="en-US" sz="1800" dirty="0" err="1">
                <a:solidFill>
                  <a:schemeClr val="tx1"/>
                </a:solidFill>
              </a:rPr>
              <a:t>tb</a:t>
            </a:r>
            <a:r>
              <a:rPr lang="id-ID" sz="1800" dirty="0">
                <a:solidFill>
                  <a:schemeClr val="tx1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</a:rPr>
              <a:t>admin</a:t>
            </a:r>
          </a:p>
          <a:p>
            <a:pPr marL="342900" indent="-342900">
              <a:buAutoNum type="arabicPeriod"/>
            </a:pPr>
            <a:r>
              <a:rPr lang="id-ID" sz="1800" dirty="0" smtClean="0">
                <a:solidFill>
                  <a:schemeClr val="tx1"/>
                </a:solidFill>
              </a:rPr>
              <a:t>Suppliers </a:t>
            </a:r>
            <a:r>
              <a:rPr lang="id-ID" sz="1800" dirty="0" smtClean="0">
                <a:solidFill>
                  <a:schemeClr val="tx1"/>
                </a:solidFill>
              </a:rPr>
              <a:t>uses tb </a:t>
            </a:r>
            <a:r>
              <a:rPr lang="id-ID" sz="1800" dirty="0" smtClean="0">
                <a:solidFill>
                  <a:schemeClr val="tx1"/>
                </a:solidFill>
              </a:rPr>
              <a:t>supplier</a:t>
            </a:r>
          </a:p>
          <a:p>
            <a:pPr marL="342900" indent="-342900">
              <a:buAutoNum type="arabicPeriod"/>
            </a:pPr>
            <a:r>
              <a:rPr lang="id-ID" sz="1800" dirty="0" smtClean="0">
                <a:solidFill>
                  <a:schemeClr val="tx1"/>
                </a:solidFill>
              </a:rPr>
              <a:t>Customers uses tb pelanggan</a:t>
            </a:r>
            <a:endParaRPr lang="en-US" sz="1800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id-ID" sz="1800" dirty="0" smtClean="0">
                <a:solidFill>
                  <a:schemeClr val="tx1"/>
                </a:solidFill>
              </a:rPr>
              <a:t>Products </a:t>
            </a:r>
            <a:r>
              <a:rPr lang="id-ID" sz="1800" dirty="0" smtClean="0">
                <a:solidFill>
                  <a:schemeClr val="tx1"/>
                </a:solidFill>
              </a:rPr>
              <a:t>uses tb </a:t>
            </a:r>
            <a:r>
              <a:rPr lang="id-ID" sz="1800" dirty="0" smtClean="0">
                <a:solidFill>
                  <a:schemeClr val="tx1"/>
                </a:solidFill>
              </a:rPr>
              <a:t>produk </a:t>
            </a:r>
            <a:endParaRPr lang="id-ID" sz="1800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id-ID" sz="1800" dirty="0" smtClean="0">
                <a:solidFill>
                  <a:schemeClr val="tx1"/>
                </a:solidFill>
              </a:rPr>
              <a:t>Transaction </a:t>
            </a:r>
            <a:r>
              <a:rPr lang="id-ID" sz="1800" dirty="0" smtClean="0">
                <a:solidFill>
                  <a:schemeClr val="tx1"/>
                </a:solidFill>
              </a:rPr>
              <a:t>uses tb pembelian</a:t>
            </a:r>
            <a:endParaRPr lang="en-US" sz="1800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sz="1800" dirty="0" smtClean="0">
                <a:solidFill>
                  <a:schemeClr val="tx1"/>
                </a:solidFill>
              </a:rPr>
              <a:t>Logout -&gt; clear cookie</a:t>
            </a: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5695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Crop">
      <a:majorFont>
        <a:latin typeface="Franklin Gothic Book"/>
        <a:ea typeface=""/>
        <a:cs typeface=""/>
      </a:majorFont>
      <a:minorFont>
        <a:latin typeface="Franklin Gothic Book"/>
        <a:ea typeface=""/>
        <a:cs typeface="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 WATERFALL METHOD</Template>
  <TotalTime>1245</TotalTime>
  <Words>170</Words>
  <Application>Microsoft Office PowerPoint</Application>
  <PresentationFormat>Custom</PresentationFormat>
  <Paragraphs>36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Crop</vt:lpstr>
      <vt:lpstr>Pharmacy Information System</vt:lpstr>
      <vt:lpstr>Description</vt:lpstr>
      <vt:lpstr>Features</vt:lpstr>
      <vt:lpstr>ERD</vt:lpstr>
      <vt:lpstr>Login Process</vt:lpstr>
      <vt:lpstr>PHP File Diagram</vt:lpstr>
    </vt:vector>
  </TitlesOfParts>
  <Company>IC Dept of STMIK AMIKOM Yogyakarta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Payment App</dc:title>
  <dc:creator>Arif Laksito</dc:creator>
  <cp:lastModifiedBy>MsVani</cp:lastModifiedBy>
  <cp:revision>24</cp:revision>
  <dcterms:created xsi:type="dcterms:W3CDTF">2015-11-24T10:03:32Z</dcterms:created>
  <dcterms:modified xsi:type="dcterms:W3CDTF">2015-12-03T02:04:22Z</dcterms:modified>
</cp:coreProperties>
</file>