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57302355-E14B-8545-A8F8-0FE83CC9D5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 Web Programming – </a:t>
            </a:r>
            <a:r>
              <a:rPr lang="id-ID" dirty="0" smtClean="0"/>
              <a:t>Wirda Astari galvani natasya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sz="6000" dirty="0" smtClean="0"/>
              <a:t>Pharmacy Information System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479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system used to manage </a:t>
            </a:r>
            <a:r>
              <a:rPr lang="id-ID" dirty="0" smtClean="0"/>
              <a:t>activities</a:t>
            </a:r>
            <a:r>
              <a:rPr lang="en-US" dirty="0" smtClean="0"/>
              <a:t> </a:t>
            </a:r>
            <a:r>
              <a:rPr lang="en-US" dirty="0"/>
              <a:t>at </a:t>
            </a:r>
            <a:r>
              <a:rPr lang="id-ID" dirty="0" smtClean="0"/>
              <a:t>online pharmacy.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id-ID" dirty="0" smtClean="0"/>
              <a:t>transaction</a:t>
            </a:r>
            <a:r>
              <a:rPr lang="en-US" dirty="0" smtClean="0"/>
              <a:t>, </a:t>
            </a:r>
            <a:r>
              <a:rPr lang="id-ID" dirty="0" smtClean="0"/>
              <a:t>restock activity,</a:t>
            </a:r>
            <a:r>
              <a:rPr lang="en-US" dirty="0" smtClean="0"/>
              <a:t> </a:t>
            </a:r>
            <a:r>
              <a:rPr lang="id-ID" dirty="0" smtClean="0"/>
              <a:t>manage data supplier</a:t>
            </a:r>
            <a:r>
              <a:rPr lang="en-US" dirty="0" smtClean="0"/>
              <a:t>,</a:t>
            </a:r>
            <a:r>
              <a:rPr lang="id-ID" dirty="0" smtClean="0"/>
              <a:t> consumer, product,</a:t>
            </a:r>
            <a:r>
              <a:rPr lang="en-US" dirty="0" smtClean="0"/>
              <a:t> </a:t>
            </a:r>
            <a:r>
              <a:rPr lang="en-US" dirty="0"/>
              <a:t>reporting payment each month, and so 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Login </a:t>
            </a:r>
            <a:r>
              <a:rPr lang="en-US" dirty="0"/>
              <a:t>admin</a:t>
            </a:r>
          </a:p>
          <a:p>
            <a:pPr lvl="0"/>
            <a:r>
              <a:rPr lang="en-US" dirty="0"/>
              <a:t>Manage Master Data</a:t>
            </a:r>
          </a:p>
          <a:p>
            <a:pPr lvl="1"/>
            <a:r>
              <a:rPr lang="id-ID" dirty="0" smtClean="0"/>
              <a:t>Transaction</a:t>
            </a:r>
            <a:endParaRPr lang="en-US" dirty="0" smtClean="0"/>
          </a:p>
          <a:p>
            <a:pPr lvl="1"/>
            <a:r>
              <a:rPr lang="id-ID" dirty="0" smtClean="0"/>
              <a:t>Restock</a:t>
            </a:r>
            <a:endParaRPr lang="en-US" dirty="0"/>
          </a:p>
          <a:p>
            <a:pPr lvl="1"/>
            <a:r>
              <a:rPr lang="id-ID" dirty="0" smtClean="0"/>
              <a:t>Consumer</a:t>
            </a:r>
            <a:endParaRPr lang="en-US" dirty="0"/>
          </a:p>
          <a:p>
            <a:pPr lvl="1"/>
            <a:r>
              <a:rPr lang="id-ID" dirty="0" smtClean="0"/>
              <a:t>Supplier</a:t>
            </a:r>
          </a:p>
          <a:p>
            <a:pPr lvl="1"/>
            <a:r>
              <a:rPr lang="id-ID" dirty="0" smtClean="0"/>
              <a:t>Product</a:t>
            </a:r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 smtClean="0"/>
              <a:t>Manage </a:t>
            </a:r>
            <a:r>
              <a:rPr lang="en-US" dirty="0"/>
              <a:t>Payment</a:t>
            </a:r>
          </a:p>
          <a:p>
            <a:pPr lvl="0"/>
            <a:r>
              <a:rPr lang="en-US" dirty="0"/>
              <a:t>Reporting</a:t>
            </a:r>
          </a:p>
          <a:p>
            <a:pPr lvl="1"/>
            <a:r>
              <a:rPr lang="en-US" dirty="0"/>
              <a:t>Daily Report Payment</a:t>
            </a:r>
          </a:p>
          <a:p>
            <a:pPr lvl="1"/>
            <a:r>
              <a:rPr lang="id-ID" dirty="0" smtClean="0"/>
              <a:t>Monthly </a:t>
            </a:r>
            <a:r>
              <a:rPr lang="en-US" dirty="0" smtClean="0"/>
              <a:t>Report </a:t>
            </a:r>
            <a:r>
              <a:rPr lang="en-US" dirty="0"/>
              <a:t>Payment</a:t>
            </a:r>
          </a:p>
          <a:p>
            <a:pPr lvl="1"/>
            <a:r>
              <a:rPr lang="en-US" dirty="0"/>
              <a:t>Printout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17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ERD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57200" y="1927274"/>
            <a:ext cx="3200400" cy="43779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4 tables for this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Admin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Restock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Pelanggan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Supplier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Produk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Pembelian</a:t>
            </a: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1682526"/>
            <a:ext cx="7518400" cy="3416747"/>
          </a:xfrm>
        </p:spPr>
      </p:pic>
    </p:spTree>
    <p:extLst>
      <p:ext uri="{BB962C8B-B14F-4D97-AF65-F5344CB8AC3E}">
        <p14:creationId xmlns:p14="http://schemas.microsoft.com/office/powerpoint/2010/main" val="18070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46608"/>
            <a:ext cx="3200400" cy="106562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Login Process</a:t>
            </a:r>
            <a:endParaRPr lang="en-US" sz="4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>
          <a:xfrm>
            <a:off x="457200" y="1995430"/>
            <a:ext cx="3200400" cy="44201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Controllers file :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index.php</a:t>
            </a:r>
            <a:r>
              <a:rPr lang="en-US" sz="2000" dirty="0" smtClean="0"/>
              <a:t> as login page, contains form and </a:t>
            </a:r>
            <a:r>
              <a:rPr lang="en-US" sz="2000" dirty="0" err="1" smtClean="0"/>
              <a:t>auth</a:t>
            </a:r>
            <a:r>
              <a:rPr lang="en-US" sz="2000" dirty="0" smtClean="0"/>
              <a:t> process. Declaring cookie also write at this file after user submit login form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Dashboard.php</a:t>
            </a:r>
            <a:r>
              <a:rPr lang="en-US" sz="2000" dirty="0" smtClean="0"/>
              <a:t> as dashboard admin page</a:t>
            </a:r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5" y="1947862"/>
            <a:ext cx="4895850" cy="2886075"/>
          </a:xfrm>
        </p:spPr>
      </p:pic>
    </p:spTree>
    <p:extLst>
      <p:ext uri="{BB962C8B-B14F-4D97-AF65-F5344CB8AC3E}">
        <p14:creationId xmlns:p14="http://schemas.microsoft.com/office/powerpoint/2010/main" val="39839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69" y="157655"/>
            <a:ext cx="3200400" cy="1138998"/>
          </a:xfrm>
        </p:spPr>
        <p:txBody>
          <a:bodyPr/>
          <a:lstStyle/>
          <a:p>
            <a:r>
              <a:rPr lang="en-US" dirty="0" smtClean="0"/>
              <a:t>PHP File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09903" y="1306113"/>
            <a:ext cx="3200400" cy="4195050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500" dirty="0" err="1" smtClean="0">
                <a:solidFill>
                  <a:schemeClr val="bg1"/>
                </a:solidFill>
              </a:rPr>
              <a:t>index.php</a:t>
            </a:r>
            <a:r>
              <a:rPr lang="en-US" sz="1500" dirty="0" smtClean="0">
                <a:solidFill>
                  <a:schemeClr val="bg1"/>
                </a:solidFill>
              </a:rPr>
              <a:t> -&gt; </a:t>
            </a:r>
            <a:r>
              <a:rPr lang="en-US" sz="1500" dirty="0" err="1" smtClean="0">
                <a:solidFill>
                  <a:schemeClr val="bg1"/>
                </a:solidFill>
              </a:rPr>
              <a:t>auth</a:t>
            </a:r>
            <a:r>
              <a:rPr lang="en-US" sz="1500" dirty="0" smtClean="0">
                <a:solidFill>
                  <a:schemeClr val="bg1"/>
                </a:solidFill>
              </a:rPr>
              <a:t> -&gt; set cookie -&gt; dashboard</a:t>
            </a:r>
          </a:p>
          <a:p>
            <a:pPr marL="342900" indent="-342900">
              <a:buAutoNum type="arabicPeriod"/>
            </a:pPr>
            <a:r>
              <a:rPr lang="en-US" sz="1500" dirty="0" smtClean="0">
                <a:solidFill>
                  <a:schemeClr val="bg1"/>
                </a:solidFill>
              </a:rPr>
              <a:t>Dashboard link to: </a:t>
            </a:r>
            <a:r>
              <a:rPr lang="id-ID" sz="1500" dirty="0" smtClean="0">
                <a:solidFill>
                  <a:schemeClr val="bg1"/>
                </a:solidFill>
              </a:rPr>
              <a:t>home</a:t>
            </a:r>
            <a:r>
              <a:rPr lang="en-US" sz="1500" dirty="0" smtClean="0">
                <a:solidFill>
                  <a:schemeClr val="bg1"/>
                </a:solidFill>
              </a:rPr>
              <a:t>,</a:t>
            </a:r>
            <a:r>
              <a:rPr lang="id-ID" sz="1500" dirty="0" smtClean="0">
                <a:solidFill>
                  <a:schemeClr val="bg1"/>
                </a:solidFill>
              </a:rPr>
              <a:t> admin page, consumers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id-ID" sz="1500" dirty="0" smtClean="0">
                <a:solidFill>
                  <a:schemeClr val="bg1"/>
                </a:solidFill>
              </a:rPr>
              <a:t>suppliers</a:t>
            </a:r>
            <a:r>
              <a:rPr lang="en-US" sz="1500" dirty="0" smtClean="0">
                <a:solidFill>
                  <a:schemeClr val="bg1"/>
                </a:solidFill>
              </a:rPr>
              <a:t>, </a:t>
            </a:r>
            <a:r>
              <a:rPr lang="id-ID" sz="1500" dirty="0" smtClean="0">
                <a:solidFill>
                  <a:schemeClr val="bg1"/>
                </a:solidFill>
              </a:rPr>
              <a:t>products</a:t>
            </a:r>
            <a:r>
              <a:rPr lang="en-US" sz="1500" dirty="0" smtClean="0">
                <a:solidFill>
                  <a:schemeClr val="bg1"/>
                </a:solidFill>
              </a:rPr>
              <a:t>,</a:t>
            </a:r>
            <a:r>
              <a:rPr lang="id-ID" sz="1500" dirty="0" smtClean="0">
                <a:solidFill>
                  <a:schemeClr val="bg1"/>
                </a:solidFill>
              </a:rPr>
              <a:t> transaction and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smtClean="0">
                <a:solidFill>
                  <a:schemeClr val="bg1"/>
                </a:solidFill>
              </a:rPr>
              <a:t>logout</a:t>
            </a:r>
          </a:p>
          <a:p>
            <a:pPr marL="342900" indent="-342900">
              <a:buAutoNum type="arabicPeriod"/>
            </a:pPr>
            <a:r>
              <a:rPr lang="id-ID" sz="1500" dirty="0" smtClean="0">
                <a:solidFill>
                  <a:schemeClr val="bg1"/>
                </a:solidFill>
              </a:rPr>
              <a:t>Home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id-ID" sz="1500" dirty="0" smtClean="0">
                <a:solidFill>
                  <a:schemeClr val="bg1"/>
                </a:solidFill>
              </a:rPr>
              <a:t>a.k.a profile page contains home.php</a:t>
            </a:r>
          </a:p>
          <a:p>
            <a:pPr marL="342900" indent="-342900">
              <a:buAutoNum type="arabicPeriod"/>
            </a:pPr>
            <a:r>
              <a:rPr lang="id-ID" sz="1500" dirty="0" smtClean="0">
                <a:solidFill>
                  <a:schemeClr val="bg1"/>
                </a:solidFill>
              </a:rPr>
              <a:t>Suppliers uses tb supplier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id-ID" sz="1500" dirty="0" smtClean="0">
                <a:solidFill>
                  <a:schemeClr val="bg1"/>
                </a:solidFill>
              </a:rPr>
              <a:t>Dashboad Admin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smtClean="0">
                <a:solidFill>
                  <a:schemeClr val="bg1"/>
                </a:solidFill>
              </a:rPr>
              <a:t>uses </a:t>
            </a:r>
            <a:r>
              <a:rPr lang="en-US" sz="1500" dirty="0" err="1" smtClean="0">
                <a:solidFill>
                  <a:schemeClr val="bg1"/>
                </a:solidFill>
              </a:rPr>
              <a:t>tb</a:t>
            </a:r>
            <a:r>
              <a:rPr lang="id-ID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smtClean="0">
                <a:solidFill>
                  <a:schemeClr val="bg1"/>
                </a:solidFill>
              </a:rPr>
              <a:t>admin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id-ID" sz="1500" dirty="0" smtClean="0">
                <a:solidFill>
                  <a:schemeClr val="bg1"/>
                </a:solidFill>
              </a:rPr>
              <a:t>Products uses tb product</a:t>
            </a:r>
          </a:p>
          <a:p>
            <a:pPr marL="342900" indent="-342900">
              <a:buAutoNum type="arabicPeriod"/>
            </a:pPr>
            <a:r>
              <a:rPr lang="id-ID" sz="1500" dirty="0" smtClean="0">
                <a:solidFill>
                  <a:schemeClr val="bg1"/>
                </a:solidFill>
              </a:rPr>
              <a:t>Restock uses tb restock</a:t>
            </a:r>
          </a:p>
          <a:p>
            <a:pPr marL="342900" indent="-342900">
              <a:buAutoNum type="arabicPeriod"/>
            </a:pPr>
            <a:r>
              <a:rPr lang="id-ID" sz="1500" dirty="0" smtClean="0">
                <a:solidFill>
                  <a:schemeClr val="bg1"/>
                </a:solidFill>
              </a:rPr>
              <a:t>Transaction uses tb pembelian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500" dirty="0" smtClean="0">
                <a:solidFill>
                  <a:schemeClr val="bg1"/>
                </a:solidFill>
              </a:rPr>
              <a:t>Logout -&gt; clear cookie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62" y="799310"/>
            <a:ext cx="7524930" cy="5131192"/>
          </a:xfrm>
        </p:spPr>
      </p:pic>
    </p:spTree>
    <p:extLst>
      <p:ext uri="{BB962C8B-B14F-4D97-AF65-F5344CB8AC3E}">
        <p14:creationId xmlns:p14="http://schemas.microsoft.com/office/powerpoint/2010/main" val="241569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129</TotalTime>
  <Words>174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Pharmacy Information System</vt:lpstr>
      <vt:lpstr>Description</vt:lpstr>
      <vt:lpstr>Features</vt:lpstr>
      <vt:lpstr>ERD</vt:lpstr>
      <vt:lpstr>Login Process</vt:lpstr>
      <vt:lpstr>PHP File Diagram</vt:lpstr>
    </vt:vector>
  </TitlesOfParts>
  <Company>IC Dept of STMIK AMIKOM Yogyakarta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Payment App</dc:title>
  <dc:creator>Arif Laksito</dc:creator>
  <cp:lastModifiedBy>MsVani</cp:lastModifiedBy>
  <cp:revision>18</cp:revision>
  <dcterms:created xsi:type="dcterms:W3CDTF">2015-11-24T10:03:32Z</dcterms:created>
  <dcterms:modified xsi:type="dcterms:W3CDTF">2015-12-01T16:17:04Z</dcterms:modified>
</cp:coreProperties>
</file>