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8" autoAdjust="0"/>
    <p:restoredTop sz="75387"/>
  </p:normalViewPr>
  <p:slideViewPr>
    <p:cSldViewPr snapToGrid="0" snapToObjects="1">
      <p:cViewPr>
        <p:scale>
          <a:sx n="67" d="100"/>
          <a:sy n="67" d="100"/>
        </p:scale>
        <p:origin x="78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14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35E89-3E1C-FE42-9F0A-CF54A59B126C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790D-088E-1648-8BA9-6F2C76E3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Everything in Git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Git stores everything in its database not by filename but by the hash value of its contents.</a:t>
            </a:r>
          </a:p>
          <a:p>
            <a:pPr marL="228600" indent="-228600">
              <a:buAutoNum type="arabicPeriod"/>
            </a:pPr>
            <a:r>
              <a:rPr lang="en-US" dirty="0"/>
              <a:t>It’s difficult to do dangerous things in Git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Basic Git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modify </a:t>
            </a:r>
            <a:r>
              <a:rPr lang="en-US" dirty="0"/>
              <a:t>your files in your working tree.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selectively stage just those changes you want to be part of your next commit, which adds only those changes to the staging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do a commit, which takes the files as they are in the staging area and stores that snapshot permanently to your Git directory.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Modified means you have changed the file but have not committed it to your database yet.</a:t>
            </a:r>
          </a:p>
          <a:p>
            <a:pPr marL="228600" indent="-228600">
              <a:buAutoNum type="arabicPeriod"/>
            </a:pPr>
            <a:r>
              <a:rPr lang="en-US" dirty="0"/>
              <a:t>Staged means that you have marked a modified file in its current version to go into your next commit snapshot.</a:t>
            </a:r>
          </a:p>
          <a:p>
            <a:pPr marL="228600" indent="-228600">
              <a:buAutoNum type="arabicPeriod"/>
            </a:pPr>
            <a:r>
              <a:rPr lang="en-US" dirty="0"/>
              <a:t>Committed means that the data is safely stored in your local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Everything in Git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Git stores everything in its database not by filename but by the hash value of its contents.</a:t>
            </a:r>
          </a:p>
          <a:p>
            <a:pPr marL="228600" indent="-228600">
              <a:buAutoNum type="arabicPeriod"/>
            </a:pPr>
            <a:r>
              <a:rPr lang="en-US" dirty="0"/>
              <a:t>It’s difficult to do dangerous things in Git.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F790D-088E-1648-8BA9-6F2C76E3FA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5908-0877-8A42-9F69-A930B075536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30D8-59E2-EC44-8A12-1E4F9747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-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mons.wikimedia.org/wiki/File:Git-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0"/>
            <a:ext cx="12190269" cy="37535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2064" y="5998147"/>
            <a:ext cx="293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TANUL GUPTA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F068DF-1113-4F49-B8C7-D9069D113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3" y="404798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 first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DD80B-EBFC-CD4B-BA85-2AD7FCAA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3328" y="848482"/>
            <a:ext cx="6185512" cy="25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00"/>
    </mc:Choice>
    <mc:Fallback xmlns="">
      <p:transition spd="slow" advTm="842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256-EAC0-7745-8EAF-E2D3818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411-2E0F-9043-8DA7-A59FEE9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Interactive staging</a:t>
            </a:r>
          </a:p>
          <a:p>
            <a:pPr marL="457200" lvl="1" indent="0">
              <a:buNone/>
            </a:pPr>
            <a:r>
              <a:rPr lang="en-US" b="1" dirty="0"/>
              <a:t>$ git add -p &lt;filename&gt;</a:t>
            </a:r>
          </a:p>
          <a:p>
            <a:r>
              <a:rPr lang="en-US" b="1" dirty="0"/>
              <a:t>Shallow cloning </a:t>
            </a:r>
          </a:p>
          <a:p>
            <a:pPr marL="457200" lvl="1" indent="0">
              <a:buNone/>
            </a:pPr>
            <a:r>
              <a:rPr lang="en-US" b="1" dirty="0"/>
              <a:t>$ git clone --shallow &lt;</a:t>
            </a:r>
            <a:r>
              <a:rPr lang="en-US" b="1" dirty="0" err="1"/>
              <a:t>repository_url</a:t>
            </a:r>
            <a:r>
              <a:rPr lang="en-US" b="1" dirty="0"/>
              <a:t>&gt;</a:t>
            </a:r>
          </a:p>
          <a:p>
            <a:r>
              <a:rPr lang="en-US" b="1" dirty="0"/>
              <a:t>Whom to blame?</a:t>
            </a:r>
          </a:p>
          <a:p>
            <a:pPr marL="457200" lvl="1" indent="0">
              <a:buNone/>
            </a:pPr>
            <a:r>
              <a:rPr lang="en-US" b="1" dirty="0"/>
              <a:t>$ git blame &lt;filename&gt;</a:t>
            </a:r>
          </a:p>
          <a:p>
            <a:r>
              <a:rPr lang="en-US" b="1" dirty="0"/>
              <a:t>Getting info of a particular commit</a:t>
            </a:r>
          </a:p>
          <a:p>
            <a:pPr marL="457200" lvl="1" indent="0">
              <a:buNone/>
            </a:pPr>
            <a:r>
              <a:rPr lang="en-US" b="1" dirty="0"/>
              <a:t>$ git show &lt;</a:t>
            </a:r>
            <a:r>
              <a:rPr lang="en-US" b="1" dirty="0" err="1"/>
              <a:t>commit_hash</a:t>
            </a:r>
            <a:r>
              <a:rPr lang="en-US" b="1" dirty="0"/>
              <a:t>&gt;</a:t>
            </a:r>
          </a:p>
          <a:p>
            <a:r>
              <a:rPr lang="en-US" b="1" dirty="0"/>
              <a:t>Store your changes in the working directory temporarily somewhere</a:t>
            </a:r>
          </a:p>
          <a:p>
            <a:pPr marL="457200" lvl="1" indent="0">
              <a:buNone/>
            </a:pPr>
            <a:r>
              <a:rPr lang="en-US" b="1" dirty="0"/>
              <a:t>$ git stash</a:t>
            </a:r>
          </a:p>
          <a:p>
            <a:pPr marL="457200" lvl="1" indent="0">
              <a:buNone/>
            </a:pPr>
            <a:r>
              <a:rPr lang="en-US" b="1" dirty="0"/>
              <a:t>$ git stash pop</a:t>
            </a:r>
          </a:p>
          <a:p>
            <a:r>
              <a:rPr lang="en-US" b="1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4367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641" y="5539986"/>
            <a:ext cx="2429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THANKS!</a:t>
            </a:r>
          </a:p>
        </p:txBody>
      </p:sp>
      <p:sp>
        <p:nvSpPr>
          <p:cNvPr id="145" name="Arc 144"/>
          <p:cNvSpPr/>
          <p:nvPr/>
        </p:nvSpPr>
        <p:spPr>
          <a:xfrm>
            <a:off x="207413" y="4630301"/>
            <a:ext cx="12016672" cy="1489411"/>
          </a:xfrm>
          <a:prstGeom prst="arc">
            <a:avLst>
              <a:gd name="adj1" fmla="val 10948359"/>
              <a:gd name="adj2" fmla="val 21445079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9E230-DD2F-734B-BCB1-3D79E9B4B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67291" y="1470661"/>
            <a:ext cx="7245350" cy="30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3"/>
    </mc:Choice>
    <mc:Fallback xmlns="">
      <p:transition spd="slow" advTm="68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4DD7E-548B-2B4D-A523-00AD4959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8" y="1606481"/>
            <a:ext cx="4263199" cy="364503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6C940-A931-3F40-A54B-E50AA835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528" y="1837489"/>
            <a:ext cx="6548851" cy="31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E4423-6085-0346-BDC0-C4683C24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36" y="150546"/>
            <a:ext cx="5306143" cy="615205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56BC0-B0F3-2345-969F-34C124A3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76" y="1446410"/>
            <a:ext cx="97588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94610-7A15-D746-99FB-96BE97FE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49" y="1567832"/>
            <a:ext cx="99631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803-A7C5-F347-B82F-10DA8042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Git is </a:t>
            </a:r>
            <a:r>
              <a:rPr lang="en-US" b="1" dirty="0" err="1">
                <a:solidFill>
                  <a:srgbClr val="C00000"/>
                </a:solidFill>
              </a:rPr>
              <a:t>checksummed</a:t>
            </a:r>
            <a:r>
              <a:rPr lang="en-US" b="1" dirty="0"/>
              <a:t>.</a:t>
            </a:r>
          </a:p>
          <a:p>
            <a:r>
              <a:rPr lang="en-US" dirty="0"/>
              <a:t>Git generally only </a:t>
            </a:r>
            <a:r>
              <a:rPr lang="en-US" b="1" dirty="0">
                <a:solidFill>
                  <a:srgbClr val="C00000"/>
                </a:solidFill>
              </a:rPr>
              <a:t>adds data.</a:t>
            </a:r>
          </a:p>
          <a:p>
            <a:r>
              <a:rPr lang="en-US" dirty="0"/>
              <a:t>The three states: </a:t>
            </a:r>
            <a:r>
              <a:rPr lang="en-US" b="1" dirty="0">
                <a:solidFill>
                  <a:srgbClr val="C00000"/>
                </a:solidFill>
              </a:rPr>
              <a:t>modified, staged, and committed.</a:t>
            </a:r>
          </a:p>
          <a:p>
            <a:r>
              <a:rPr lang="en-US" dirty="0"/>
              <a:t>Basic Git workflow: </a:t>
            </a:r>
            <a:r>
              <a:rPr lang="en-US" b="1" dirty="0">
                <a:solidFill>
                  <a:srgbClr val="C00000"/>
                </a:solidFill>
              </a:rPr>
              <a:t>modify -&gt; stage -&gt; commit </a:t>
            </a:r>
            <a:r>
              <a:rPr lang="en-US" b="1" dirty="0"/>
              <a:t>-&gt; repeat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37"/>
            <a:ext cx="10515600" cy="562226"/>
          </a:xfrm>
        </p:spPr>
        <p:txBody>
          <a:bodyPr>
            <a:normAutofit/>
          </a:bodyPr>
          <a:lstStyle/>
          <a:p>
            <a:r>
              <a:rPr lang="en-US" dirty="0"/>
              <a:t>The three states: </a:t>
            </a:r>
            <a:r>
              <a:rPr lang="en-US" b="1" dirty="0">
                <a:solidFill>
                  <a:srgbClr val="C00000"/>
                </a:solidFill>
              </a:rPr>
              <a:t>modified, staged, and committed.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FAA12-1A72-EA44-8742-67661C8B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99" y="320842"/>
            <a:ext cx="8136201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6803-A7C5-F347-B82F-10DA8042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5815-91E5-2E44-944C-FB09E308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modify </a:t>
            </a:r>
            <a:r>
              <a:rPr lang="en-US" dirty="0"/>
              <a:t>your files in your working tree.</a:t>
            </a:r>
          </a:p>
          <a:p>
            <a:r>
              <a:rPr lang="en-US" dirty="0"/>
              <a:t>You selectively stage just those changes you want to be part of your next commit, which adds only those changes to the staging area.</a:t>
            </a:r>
          </a:p>
          <a:p>
            <a:r>
              <a:rPr lang="en-US" dirty="0"/>
              <a:t>You do a commit, which takes the files as they are in the staging area and stores that snapshot permanently to your Git directory.</a:t>
            </a:r>
          </a:p>
        </p:txBody>
      </p:sp>
    </p:spTree>
    <p:extLst>
      <p:ext uri="{BB962C8B-B14F-4D97-AF65-F5344CB8AC3E}">
        <p14:creationId xmlns:p14="http://schemas.microsoft.com/office/powerpoint/2010/main" val="36039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256-EAC0-7745-8EAF-E2D3818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411-2E0F-9043-8DA7-A59FEE9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Interactive staging</a:t>
            </a:r>
          </a:p>
          <a:p>
            <a:pPr marL="457200" lvl="1" indent="0">
              <a:buNone/>
            </a:pPr>
            <a:r>
              <a:rPr lang="en-US" b="1" dirty="0"/>
              <a:t>$ git add -p &lt;filename&gt;</a:t>
            </a:r>
          </a:p>
          <a:p>
            <a:r>
              <a:rPr lang="en-US" b="1" dirty="0"/>
              <a:t>Shallow cloning </a:t>
            </a:r>
          </a:p>
          <a:p>
            <a:pPr marL="457200" lvl="1" indent="0">
              <a:buNone/>
            </a:pPr>
            <a:r>
              <a:rPr lang="en-US" b="1" dirty="0"/>
              <a:t>$ git clone --shallow &lt;</a:t>
            </a:r>
            <a:r>
              <a:rPr lang="en-US" b="1" dirty="0" err="1"/>
              <a:t>repository_url</a:t>
            </a:r>
            <a:r>
              <a:rPr lang="en-US" b="1" dirty="0"/>
              <a:t>&gt;</a:t>
            </a:r>
          </a:p>
          <a:p>
            <a:r>
              <a:rPr lang="en-US" b="1" dirty="0"/>
              <a:t>Whom to blame?</a:t>
            </a:r>
          </a:p>
          <a:p>
            <a:pPr marL="457200" lvl="1" indent="0">
              <a:buNone/>
            </a:pPr>
            <a:r>
              <a:rPr lang="en-US" b="1" dirty="0"/>
              <a:t>$ git blame &lt;filename&gt;</a:t>
            </a:r>
          </a:p>
          <a:p>
            <a:r>
              <a:rPr lang="en-US" b="1" dirty="0"/>
              <a:t>Getting info of a particular commit</a:t>
            </a:r>
          </a:p>
          <a:p>
            <a:pPr marL="457200" lvl="1" indent="0">
              <a:buNone/>
            </a:pPr>
            <a:r>
              <a:rPr lang="en-US" b="1" dirty="0"/>
              <a:t>$ git show &lt;</a:t>
            </a:r>
            <a:r>
              <a:rPr lang="en-US" b="1" dirty="0" err="1"/>
              <a:t>commit_hash</a:t>
            </a:r>
            <a:r>
              <a:rPr lang="en-US" b="1" dirty="0"/>
              <a:t>&gt;</a:t>
            </a:r>
          </a:p>
          <a:p>
            <a:r>
              <a:rPr lang="en-US" b="1" dirty="0"/>
              <a:t>Store your changes in the working directory temporarily somewhere</a:t>
            </a:r>
          </a:p>
          <a:p>
            <a:pPr marL="457200" lvl="1" indent="0">
              <a:buNone/>
            </a:pPr>
            <a:r>
              <a:rPr lang="en-US" b="1" dirty="0"/>
              <a:t>$ git stash</a:t>
            </a:r>
          </a:p>
          <a:p>
            <a:pPr marL="457200" lvl="1" indent="0">
              <a:buNone/>
            </a:pPr>
            <a:r>
              <a:rPr lang="en-US" b="1" dirty="0"/>
              <a:t>$ git stash pop</a:t>
            </a:r>
          </a:p>
          <a:p>
            <a:r>
              <a:rPr lang="en-US" b="1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7099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461</Words>
  <Application>Microsoft Macintosh PowerPoint</Application>
  <PresentationFormat>Widescreen</PresentationFormat>
  <Paragraphs>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git principles</vt:lpstr>
      <vt:lpstr>PowerPoint Presentation</vt:lpstr>
      <vt:lpstr>Basic git workflow</vt:lpstr>
      <vt:lpstr>Commands to explore</vt:lpstr>
      <vt:lpstr>Commands to explore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Tanul Gupta</dc:creator>
  <cp:lastModifiedBy>Tanul Gupta</cp:lastModifiedBy>
  <cp:revision>10</cp:revision>
  <dcterms:created xsi:type="dcterms:W3CDTF">2020-06-06T21:25:49Z</dcterms:created>
  <dcterms:modified xsi:type="dcterms:W3CDTF">2020-06-13T10:53:53Z</dcterms:modified>
</cp:coreProperties>
</file>