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15876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3" d="100"/>
          <a:sy n="83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574" y="1662500"/>
            <a:ext cx="11907441" cy="3536633"/>
          </a:xfrm>
        </p:spPr>
        <p:txBody>
          <a:bodyPr anchor="b"/>
          <a:lstStyle>
            <a:lvl1pPr algn="ctr">
              <a:defRPr sz="78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574" y="5335519"/>
            <a:ext cx="11907441" cy="2452598"/>
          </a:xfrm>
        </p:spPr>
        <p:txBody>
          <a:bodyPr/>
          <a:lstStyle>
            <a:lvl1pPr marL="0" indent="0" algn="ctr">
              <a:buNone/>
              <a:defRPr sz="3125"/>
            </a:lvl1pPr>
            <a:lvl2pPr marL="595366" indent="0" algn="ctr">
              <a:buNone/>
              <a:defRPr sz="2604"/>
            </a:lvl2pPr>
            <a:lvl3pPr marL="1190732" indent="0" algn="ctr">
              <a:buNone/>
              <a:defRPr sz="2344"/>
            </a:lvl3pPr>
            <a:lvl4pPr marL="1786098" indent="0" algn="ctr">
              <a:buNone/>
              <a:defRPr sz="2084"/>
            </a:lvl4pPr>
            <a:lvl5pPr marL="2381463" indent="0" algn="ctr">
              <a:buNone/>
              <a:defRPr sz="2084"/>
            </a:lvl5pPr>
            <a:lvl6pPr marL="2976829" indent="0" algn="ctr">
              <a:buNone/>
              <a:defRPr sz="2084"/>
            </a:lvl6pPr>
            <a:lvl7pPr marL="3572195" indent="0" algn="ctr">
              <a:buNone/>
              <a:defRPr sz="2084"/>
            </a:lvl7pPr>
            <a:lvl8pPr marL="4167561" indent="0" algn="ctr">
              <a:buNone/>
              <a:defRPr sz="2084"/>
            </a:lvl8pPr>
            <a:lvl9pPr marL="4762927" indent="0" algn="ctr">
              <a:buNone/>
              <a:defRPr sz="208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1683" y="540842"/>
            <a:ext cx="3423389" cy="86087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1515" y="540842"/>
            <a:ext cx="10071711" cy="86087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246" y="2532550"/>
            <a:ext cx="13693557" cy="4225617"/>
          </a:xfrm>
        </p:spPr>
        <p:txBody>
          <a:bodyPr anchor="b"/>
          <a:lstStyle>
            <a:lvl1pPr>
              <a:defRPr sz="78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246" y="6798143"/>
            <a:ext cx="13693557" cy="2222152"/>
          </a:xfrm>
        </p:spPr>
        <p:txBody>
          <a:bodyPr/>
          <a:lstStyle>
            <a:lvl1pPr marL="0" indent="0">
              <a:buNone/>
              <a:defRPr sz="3125">
                <a:solidFill>
                  <a:schemeClr val="tx1">
                    <a:tint val="75000"/>
                  </a:schemeClr>
                </a:solidFill>
              </a:defRPr>
            </a:lvl1pPr>
            <a:lvl2pPr marL="595366" indent="0">
              <a:buNone/>
              <a:defRPr sz="2604">
                <a:solidFill>
                  <a:schemeClr val="tx1">
                    <a:tint val="75000"/>
                  </a:schemeClr>
                </a:solidFill>
              </a:defRPr>
            </a:lvl2pPr>
            <a:lvl3pPr marL="1190732" indent="0">
              <a:buNone/>
              <a:defRPr sz="2344">
                <a:solidFill>
                  <a:schemeClr val="tx1">
                    <a:tint val="75000"/>
                  </a:schemeClr>
                </a:solidFill>
              </a:defRPr>
            </a:lvl3pPr>
            <a:lvl4pPr marL="1786098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4pPr>
            <a:lvl5pPr marL="2381463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5pPr>
            <a:lvl6pPr marL="2976829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6pPr>
            <a:lvl7pPr marL="3572195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7pPr>
            <a:lvl8pPr marL="416756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8pPr>
            <a:lvl9pPr marL="4762927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515" y="2704207"/>
            <a:ext cx="6747550" cy="64454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523" y="2704207"/>
            <a:ext cx="6747550" cy="64454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583" y="540842"/>
            <a:ext cx="13693557" cy="19634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584" y="2490223"/>
            <a:ext cx="6716540" cy="1220420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366" indent="0">
              <a:buNone/>
              <a:defRPr sz="2604" b="1"/>
            </a:lvl2pPr>
            <a:lvl3pPr marL="1190732" indent="0">
              <a:buNone/>
              <a:defRPr sz="2344" b="1"/>
            </a:lvl3pPr>
            <a:lvl4pPr marL="1786098" indent="0">
              <a:buNone/>
              <a:defRPr sz="2084" b="1"/>
            </a:lvl4pPr>
            <a:lvl5pPr marL="2381463" indent="0">
              <a:buNone/>
              <a:defRPr sz="2084" b="1"/>
            </a:lvl5pPr>
            <a:lvl6pPr marL="2976829" indent="0">
              <a:buNone/>
              <a:defRPr sz="2084" b="1"/>
            </a:lvl6pPr>
            <a:lvl7pPr marL="3572195" indent="0">
              <a:buNone/>
              <a:defRPr sz="2084" b="1"/>
            </a:lvl7pPr>
            <a:lvl8pPr marL="4167561" indent="0">
              <a:buNone/>
              <a:defRPr sz="2084" b="1"/>
            </a:lvl8pPr>
            <a:lvl9pPr marL="4762927" indent="0">
              <a:buNone/>
              <a:defRPr sz="208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84" y="3710643"/>
            <a:ext cx="6716540" cy="545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37523" y="2490223"/>
            <a:ext cx="6749618" cy="1220420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366" indent="0">
              <a:buNone/>
              <a:defRPr sz="2604" b="1"/>
            </a:lvl2pPr>
            <a:lvl3pPr marL="1190732" indent="0">
              <a:buNone/>
              <a:defRPr sz="2344" b="1"/>
            </a:lvl3pPr>
            <a:lvl4pPr marL="1786098" indent="0">
              <a:buNone/>
              <a:defRPr sz="2084" b="1"/>
            </a:lvl4pPr>
            <a:lvl5pPr marL="2381463" indent="0">
              <a:buNone/>
              <a:defRPr sz="2084" b="1"/>
            </a:lvl5pPr>
            <a:lvl6pPr marL="2976829" indent="0">
              <a:buNone/>
              <a:defRPr sz="2084" b="1"/>
            </a:lvl6pPr>
            <a:lvl7pPr marL="3572195" indent="0">
              <a:buNone/>
              <a:defRPr sz="2084" b="1"/>
            </a:lvl7pPr>
            <a:lvl8pPr marL="4167561" indent="0">
              <a:buNone/>
              <a:defRPr sz="2084" b="1"/>
            </a:lvl8pPr>
            <a:lvl9pPr marL="4762927" indent="0">
              <a:buNone/>
              <a:defRPr sz="208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37523" y="3710643"/>
            <a:ext cx="6749618" cy="545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584" y="677228"/>
            <a:ext cx="5120612" cy="2370296"/>
          </a:xfrm>
        </p:spPr>
        <p:txBody>
          <a:bodyPr anchor="b"/>
          <a:lstStyle>
            <a:lvl1pPr>
              <a:defRPr sz="41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618" y="1462624"/>
            <a:ext cx="8037523" cy="7219057"/>
          </a:xfrm>
        </p:spPr>
        <p:txBody>
          <a:bodyPr/>
          <a:lstStyle>
            <a:lvl1pPr>
              <a:defRPr sz="4167"/>
            </a:lvl1pPr>
            <a:lvl2pPr>
              <a:defRPr sz="3646"/>
            </a:lvl2pPr>
            <a:lvl3pPr>
              <a:defRPr sz="3125"/>
            </a:lvl3pPr>
            <a:lvl4pPr>
              <a:defRPr sz="2604"/>
            </a:lvl4pPr>
            <a:lvl5pPr>
              <a:defRPr sz="2604"/>
            </a:lvl5pPr>
            <a:lvl6pPr>
              <a:defRPr sz="2604"/>
            </a:lvl6pPr>
            <a:lvl7pPr>
              <a:defRPr sz="2604"/>
            </a:lvl7pPr>
            <a:lvl8pPr>
              <a:defRPr sz="2604"/>
            </a:lvl8pPr>
            <a:lvl9pPr>
              <a:defRPr sz="26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584" y="3047524"/>
            <a:ext cx="5120612" cy="5645915"/>
          </a:xfrm>
        </p:spPr>
        <p:txBody>
          <a:bodyPr/>
          <a:lstStyle>
            <a:lvl1pPr marL="0" indent="0">
              <a:buNone/>
              <a:defRPr sz="2084"/>
            </a:lvl1pPr>
            <a:lvl2pPr marL="595366" indent="0">
              <a:buNone/>
              <a:defRPr sz="1823"/>
            </a:lvl2pPr>
            <a:lvl3pPr marL="1190732" indent="0">
              <a:buNone/>
              <a:defRPr sz="1563"/>
            </a:lvl3pPr>
            <a:lvl4pPr marL="1786098" indent="0">
              <a:buNone/>
              <a:defRPr sz="1302"/>
            </a:lvl4pPr>
            <a:lvl5pPr marL="2381463" indent="0">
              <a:buNone/>
              <a:defRPr sz="1302"/>
            </a:lvl5pPr>
            <a:lvl6pPr marL="2976829" indent="0">
              <a:buNone/>
              <a:defRPr sz="1302"/>
            </a:lvl6pPr>
            <a:lvl7pPr marL="3572195" indent="0">
              <a:buNone/>
              <a:defRPr sz="1302"/>
            </a:lvl7pPr>
            <a:lvl8pPr marL="4167561" indent="0">
              <a:buNone/>
              <a:defRPr sz="1302"/>
            </a:lvl8pPr>
            <a:lvl9pPr marL="4762927" indent="0">
              <a:buNone/>
              <a:defRPr sz="13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584" y="677228"/>
            <a:ext cx="5120612" cy="2370296"/>
          </a:xfrm>
        </p:spPr>
        <p:txBody>
          <a:bodyPr anchor="b"/>
          <a:lstStyle>
            <a:lvl1pPr>
              <a:defRPr sz="41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9618" y="1462624"/>
            <a:ext cx="8037523" cy="7219057"/>
          </a:xfrm>
        </p:spPr>
        <p:txBody>
          <a:bodyPr anchor="t"/>
          <a:lstStyle>
            <a:lvl1pPr marL="0" indent="0">
              <a:buNone/>
              <a:defRPr sz="4167"/>
            </a:lvl1pPr>
            <a:lvl2pPr marL="595366" indent="0">
              <a:buNone/>
              <a:defRPr sz="3646"/>
            </a:lvl2pPr>
            <a:lvl3pPr marL="1190732" indent="0">
              <a:buNone/>
              <a:defRPr sz="3125"/>
            </a:lvl3pPr>
            <a:lvl4pPr marL="1786098" indent="0">
              <a:buNone/>
              <a:defRPr sz="2604"/>
            </a:lvl4pPr>
            <a:lvl5pPr marL="2381463" indent="0">
              <a:buNone/>
              <a:defRPr sz="2604"/>
            </a:lvl5pPr>
            <a:lvl6pPr marL="2976829" indent="0">
              <a:buNone/>
              <a:defRPr sz="2604"/>
            </a:lvl6pPr>
            <a:lvl7pPr marL="3572195" indent="0">
              <a:buNone/>
              <a:defRPr sz="2604"/>
            </a:lvl7pPr>
            <a:lvl8pPr marL="4167561" indent="0">
              <a:buNone/>
              <a:defRPr sz="2604"/>
            </a:lvl8pPr>
            <a:lvl9pPr marL="4762927" indent="0">
              <a:buNone/>
              <a:defRPr sz="26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584" y="3047524"/>
            <a:ext cx="5120612" cy="5645915"/>
          </a:xfrm>
        </p:spPr>
        <p:txBody>
          <a:bodyPr/>
          <a:lstStyle>
            <a:lvl1pPr marL="0" indent="0">
              <a:buNone/>
              <a:defRPr sz="2084"/>
            </a:lvl1pPr>
            <a:lvl2pPr marL="595366" indent="0">
              <a:buNone/>
              <a:defRPr sz="1823"/>
            </a:lvl2pPr>
            <a:lvl3pPr marL="1190732" indent="0">
              <a:buNone/>
              <a:defRPr sz="1563"/>
            </a:lvl3pPr>
            <a:lvl4pPr marL="1786098" indent="0">
              <a:buNone/>
              <a:defRPr sz="1302"/>
            </a:lvl4pPr>
            <a:lvl5pPr marL="2381463" indent="0">
              <a:buNone/>
              <a:defRPr sz="1302"/>
            </a:lvl5pPr>
            <a:lvl6pPr marL="2976829" indent="0">
              <a:buNone/>
              <a:defRPr sz="1302"/>
            </a:lvl6pPr>
            <a:lvl7pPr marL="3572195" indent="0">
              <a:buNone/>
              <a:defRPr sz="1302"/>
            </a:lvl7pPr>
            <a:lvl8pPr marL="4167561" indent="0">
              <a:buNone/>
              <a:defRPr sz="1302"/>
            </a:lvl8pPr>
            <a:lvl9pPr marL="4762927" indent="0">
              <a:buNone/>
              <a:defRPr sz="13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516" y="540842"/>
            <a:ext cx="13693557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16" y="2704207"/>
            <a:ext cx="13693557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1516" y="9415345"/>
            <a:ext cx="3572232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3F09-DD0C-2147-A7E8-FC56BD39A49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9120" y="9415345"/>
            <a:ext cx="5358348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2840" y="9415345"/>
            <a:ext cx="3572232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2B1B-B821-4F41-9AAA-9852B42A9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0732" rtl="0" eaLnBrk="1" latinLnBrk="0" hangingPunct="1">
        <a:lnSpc>
          <a:spcPct val="90000"/>
        </a:lnSpc>
        <a:spcBef>
          <a:spcPct val="0"/>
        </a:spcBef>
        <a:buNone/>
        <a:defRPr sz="5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683" indent="-297683" algn="l" defTabSz="1190732" rtl="0" eaLnBrk="1" latinLnBrk="0" hangingPunct="1">
        <a:lnSpc>
          <a:spcPct val="90000"/>
        </a:lnSpc>
        <a:spcBef>
          <a:spcPts val="1302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1pPr>
      <a:lvl2pPr marL="893049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2pPr>
      <a:lvl3pPr marL="1488415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3pPr>
      <a:lvl4pPr marL="2083780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679146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3274512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869878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465244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5060610" indent="-297683" algn="l" defTabSz="1190732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95366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2pPr>
      <a:lvl3pPr marL="1190732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786098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381463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2976829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72195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67561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762927" algn="l" defTabSz="1190732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E3D98-F512-B16B-F0BC-298E4E0D6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2" y="1901947"/>
            <a:ext cx="5186265" cy="18147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7B104E-C39A-E3D7-CA4E-6EF2923F5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560" y="2263425"/>
            <a:ext cx="4404854" cy="13452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DB4405-D6D0-8247-F08B-A419FB90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289" y="1696865"/>
            <a:ext cx="3102887" cy="21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6FC3A7-D4AC-6D9F-DD92-BAB8D8784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5" y="4611161"/>
            <a:ext cx="2916727" cy="1952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19F4BB-A7C2-F4D4-157C-E481FE47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6" y="6532586"/>
            <a:ext cx="5357254" cy="11839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E9A6DB-4A55-BB5A-A838-0A79BBF92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07" y="4757145"/>
            <a:ext cx="1717741" cy="1713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EDE389-0321-A4AC-CB9D-E8EBA5C914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179" y="6606496"/>
            <a:ext cx="3393310" cy="9232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6AFCAC-AD80-003E-ACBA-FC121F640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1" b="34551"/>
          <a:stretch/>
        </p:blipFill>
        <p:spPr>
          <a:xfrm>
            <a:off x="7210734" y="4814268"/>
            <a:ext cx="3150789" cy="892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4E5A0E-9954-1077-9DE3-804CE5DEC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446" y="5730200"/>
            <a:ext cx="4994942" cy="7135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3C9336-FA52-F07E-ACBB-E48A1E5FE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25" y="6915165"/>
            <a:ext cx="3551026" cy="5525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D215F43-07B0-433C-3FC7-8F0F02E000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6525" y="5850270"/>
            <a:ext cx="2321477" cy="6547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C5F8E4-4416-B94B-7286-87F8495B49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08" y="8448866"/>
            <a:ext cx="1709538" cy="1135054"/>
          </a:xfrm>
          <a:prstGeom prst="rect">
            <a:avLst/>
          </a:prstGeom>
        </p:spPr>
      </p:pic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B62AA9F-8B3E-4629-51D5-4A754D214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218354"/>
              </p:ext>
            </p:extLst>
          </p:nvPr>
        </p:nvGraphicFramePr>
        <p:xfrm>
          <a:off x="826963" y="8610978"/>
          <a:ext cx="2331987" cy="90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5471089" imgH="2133333" progId="Acrobat.Document.DC">
                  <p:embed/>
                </p:oleObj>
              </mc:Choice>
              <mc:Fallback>
                <p:oleObj name="Acrobat Document" r:id="rId16" imgW="5471089" imgH="2133333" progId="Acrobat.Document.DC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5B62AA9F-8B3E-4629-51D5-4A754D2145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6963" y="8610978"/>
                        <a:ext cx="2331987" cy="909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4ECAD2A3-E360-8984-4C1C-30FC9DCBFD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57" y="8394181"/>
            <a:ext cx="1135056" cy="113505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5B62F6A-6323-9116-F135-9D2C8ACDC8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75324" y="8503550"/>
            <a:ext cx="2705688" cy="10256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0E6AF7-00A4-1956-5C3B-56F0A106EDB9}"/>
              </a:ext>
            </a:extLst>
          </p:cNvPr>
          <p:cNvSpPr/>
          <p:nvPr/>
        </p:nvSpPr>
        <p:spPr>
          <a:xfrm>
            <a:off x="478572" y="1430575"/>
            <a:ext cx="14881262" cy="2576589"/>
          </a:xfrm>
          <a:prstGeom prst="rect">
            <a:avLst/>
          </a:prstGeom>
          <a:noFill/>
          <a:ln w="57150">
            <a:solidFill>
              <a:srgbClr val="F3C65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1D79BF-1661-0937-7ABF-FA1F0C7B97F6}"/>
              </a:ext>
            </a:extLst>
          </p:cNvPr>
          <p:cNvSpPr/>
          <p:nvPr/>
        </p:nvSpPr>
        <p:spPr>
          <a:xfrm>
            <a:off x="478573" y="4223224"/>
            <a:ext cx="6247691" cy="3584409"/>
          </a:xfrm>
          <a:prstGeom prst="rect">
            <a:avLst/>
          </a:prstGeom>
          <a:noFill/>
          <a:ln w="57150">
            <a:solidFill>
              <a:srgbClr val="C3CF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31BD34-E2B0-F2E4-5661-C7D1D4B10830}"/>
              </a:ext>
            </a:extLst>
          </p:cNvPr>
          <p:cNvSpPr/>
          <p:nvPr/>
        </p:nvSpPr>
        <p:spPr>
          <a:xfrm>
            <a:off x="6978452" y="4223222"/>
            <a:ext cx="8381382" cy="3584410"/>
          </a:xfrm>
          <a:prstGeom prst="rect">
            <a:avLst/>
          </a:prstGeom>
          <a:noFill/>
          <a:ln w="57150">
            <a:solidFill>
              <a:srgbClr val="B980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2B061-1667-2D24-779D-5F0749E83391}"/>
              </a:ext>
            </a:extLst>
          </p:cNvPr>
          <p:cNvSpPr/>
          <p:nvPr/>
        </p:nvSpPr>
        <p:spPr>
          <a:xfrm>
            <a:off x="478572" y="8010235"/>
            <a:ext cx="14881262" cy="16702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FB17A-0E05-1076-C953-6DFD92F3C51A}"/>
              </a:ext>
            </a:extLst>
          </p:cNvPr>
          <p:cNvSpPr txBox="1"/>
          <p:nvPr/>
        </p:nvSpPr>
        <p:spPr>
          <a:xfrm>
            <a:off x="550001" y="1407817"/>
            <a:ext cx="11785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b="1" dirty="0">
                <a:solidFill>
                  <a:srgbClr val="F3C656"/>
                </a:solidFill>
              </a:rPr>
              <a:t>GOLD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0E4250-9007-A8DD-3236-C1EBA41F02E3}"/>
              </a:ext>
            </a:extLst>
          </p:cNvPr>
          <p:cNvSpPr txBox="1"/>
          <p:nvPr/>
        </p:nvSpPr>
        <p:spPr>
          <a:xfrm>
            <a:off x="551529" y="4223223"/>
            <a:ext cx="11785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b="1" dirty="0">
                <a:solidFill>
                  <a:srgbClr val="C3CFD5"/>
                </a:solidFill>
              </a:rPr>
              <a:t>SILVER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2466F-F181-C8E4-7DB5-47F313B6CB64}"/>
              </a:ext>
            </a:extLst>
          </p:cNvPr>
          <p:cNvSpPr txBox="1"/>
          <p:nvPr/>
        </p:nvSpPr>
        <p:spPr>
          <a:xfrm>
            <a:off x="7091379" y="4230317"/>
            <a:ext cx="147588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b="1" dirty="0">
                <a:solidFill>
                  <a:srgbClr val="B9803D"/>
                </a:solidFill>
              </a:rPr>
              <a:t>BRONZE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E11E32-7106-6E8A-0B99-51E4A59F5FB5}"/>
              </a:ext>
            </a:extLst>
          </p:cNvPr>
          <p:cNvSpPr txBox="1"/>
          <p:nvPr/>
        </p:nvSpPr>
        <p:spPr>
          <a:xfrm>
            <a:off x="544050" y="8063723"/>
            <a:ext cx="30266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b="1" dirty="0"/>
              <a:t>Institutional Partners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BD79350-0D70-F2A7-1324-27B0AC70D7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28" y="8310641"/>
            <a:ext cx="1232972" cy="12098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66B3A0A-F7EA-6C36-368A-CD6D40260302}"/>
              </a:ext>
            </a:extLst>
          </p:cNvPr>
          <p:cNvSpPr txBox="1"/>
          <p:nvPr/>
        </p:nvSpPr>
        <p:spPr>
          <a:xfrm>
            <a:off x="11965235" y="8239473"/>
            <a:ext cx="3354278" cy="10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fr-FR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travail a bénéficié d'une aide de l’État gérée par l'Agence Nationale de la Recherche au titre </a:t>
            </a:r>
            <a:r>
              <a:rPr lang="fr-FR" sz="15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France 2030 </a:t>
            </a:r>
            <a:r>
              <a:rPr lang="fr-FR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portant la référence ANR-22-CMAS-0001</a:t>
            </a:r>
            <a:endParaRPr lang="de-DE" sz="1375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EB2EE-AC72-20DF-E4E1-179135E0BCB1}"/>
              </a:ext>
            </a:extLst>
          </p:cNvPr>
          <p:cNvSpPr txBox="1"/>
          <p:nvPr/>
        </p:nvSpPr>
        <p:spPr>
          <a:xfrm>
            <a:off x="4943960" y="759961"/>
            <a:ext cx="601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</a:rPr>
              <a:t>Sponsors &amp; Supporters</a:t>
            </a:r>
          </a:p>
        </p:txBody>
      </p:sp>
    </p:spTree>
    <p:extLst>
      <p:ext uri="{BB962C8B-B14F-4D97-AF65-F5344CB8AC3E}">
        <p14:creationId xmlns:p14="http://schemas.microsoft.com/office/powerpoint/2010/main" val="36467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E60AD4-7D70-E3E6-D148-5E4E3608828C}"/>
              </a:ext>
            </a:extLst>
          </p:cNvPr>
          <p:cNvSpPr/>
          <p:nvPr/>
        </p:nvSpPr>
        <p:spPr>
          <a:xfrm>
            <a:off x="0" y="-1"/>
            <a:ext cx="15876588" cy="20302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15FDAA0-04C4-FCDD-8212-EAAF264C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26" y="387457"/>
            <a:ext cx="4229447" cy="1237887"/>
          </a:xfrm>
          <a:prstGeom prst="rect">
            <a:avLst/>
          </a:prstGeom>
        </p:spPr>
      </p:pic>
      <p:pic>
        <p:nvPicPr>
          <p:cNvPr id="12" name="Picture 11" descr="A blue and yellow symbol with stars&#10;&#10;Description automatically generated">
            <a:extLst>
              <a:ext uri="{FF2B5EF4-FFF2-40B4-BE49-F238E27FC236}">
                <a16:creationId xmlns:a16="http://schemas.microsoft.com/office/drawing/2014/main" id="{81379D41-81CE-7EE1-AC47-3AB78D54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79" y="472550"/>
            <a:ext cx="312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32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Acrobat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Tanul Gupta</dc:creator>
  <cp:lastModifiedBy>Tanul Gupta</cp:lastModifiedBy>
  <cp:revision>4</cp:revision>
  <dcterms:created xsi:type="dcterms:W3CDTF">2024-02-29T13:54:56Z</dcterms:created>
  <dcterms:modified xsi:type="dcterms:W3CDTF">2024-02-29T14:16:59Z</dcterms:modified>
</cp:coreProperties>
</file>