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C2CF33-5431-45D3-9588-25D5DAFB66D4}" type="datetimeFigureOut">
              <a:rPr lang="es-GT" smtClean="0"/>
              <a:t>09/09/2018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62A0D8C-F9F3-4AA3-91C8-153DED54BAAE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9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CF33-5431-45D3-9588-25D5DAFB66D4}" type="datetimeFigureOut">
              <a:rPr lang="es-GT" smtClean="0"/>
              <a:t>09/09/2018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0D8C-F9F3-4AA3-91C8-153DED54BAA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0701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CF33-5431-45D3-9588-25D5DAFB66D4}" type="datetimeFigureOut">
              <a:rPr lang="es-GT" smtClean="0"/>
              <a:t>09/09/2018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0D8C-F9F3-4AA3-91C8-153DED54BAAE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98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CF33-5431-45D3-9588-25D5DAFB66D4}" type="datetimeFigureOut">
              <a:rPr lang="es-GT" smtClean="0"/>
              <a:t>09/09/2018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0D8C-F9F3-4AA3-91C8-153DED54BAAE}" type="slidenum">
              <a:rPr lang="es-GT" smtClean="0"/>
              <a:t>‹Nº›</a:t>
            </a:fld>
            <a:endParaRPr lang="es-G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245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CF33-5431-45D3-9588-25D5DAFB66D4}" type="datetimeFigureOut">
              <a:rPr lang="es-GT" smtClean="0"/>
              <a:t>09/09/2018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0D8C-F9F3-4AA3-91C8-153DED54BAA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59115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CF33-5431-45D3-9588-25D5DAFB66D4}" type="datetimeFigureOut">
              <a:rPr lang="es-GT" smtClean="0"/>
              <a:t>09/09/2018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0D8C-F9F3-4AA3-91C8-153DED54BAAE}" type="slidenum">
              <a:rPr lang="es-GT" smtClean="0"/>
              <a:t>‹Nº›</a:t>
            </a:fld>
            <a:endParaRPr lang="es-G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332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CF33-5431-45D3-9588-25D5DAFB66D4}" type="datetimeFigureOut">
              <a:rPr lang="es-GT" smtClean="0"/>
              <a:t>09/09/2018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0D8C-F9F3-4AA3-91C8-153DED54BAAE}" type="slidenum">
              <a:rPr lang="es-GT" smtClean="0"/>
              <a:t>‹Nº›</a:t>
            </a:fld>
            <a:endParaRPr lang="es-G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28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CF33-5431-45D3-9588-25D5DAFB66D4}" type="datetimeFigureOut">
              <a:rPr lang="es-GT" smtClean="0"/>
              <a:t>09/09/2018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0D8C-F9F3-4AA3-91C8-153DED54BAAE}" type="slidenum">
              <a:rPr lang="es-GT" smtClean="0"/>
              <a:t>‹Nº›</a:t>
            </a:fld>
            <a:endParaRPr lang="es-G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09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CF33-5431-45D3-9588-25D5DAFB66D4}" type="datetimeFigureOut">
              <a:rPr lang="es-GT" smtClean="0"/>
              <a:t>09/09/2018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0D8C-F9F3-4AA3-91C8-153DED54BAAE}" type="slidenum">
              <a:rPr lang="es-GT" smtClean="0"/>
              <a:t>‹Nº›</a:t>
            </a:fld>
            <a:endParaRPr lang="es-G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53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CF33-5431-45D3-9588-25D5DAFB66D4}" type="datetimeFigureOut">
              <a:rPr lang="es-GT" smtClean="0"/>
              <a:t>09/09/2018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0D8C-F9F3-4AA3-91C8-153DED54BAA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8744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CF33-5431-45D3-9588-25D5DAFB66D4}" type="datetimeFigureOut">
              <a:rPr lang="es-GT" smtClean="0"/>
              <a:t>09/09/2018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0D8C-F9F3-4AA3-91C8-153DED54BAAE}" type="slidenum">
              <a:rPr lang="es-GT" smtClean="0"/>
              <a:t>‹Nº›</a:t>
            </a:fld>
            <a:endParaRPr lang="es-G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97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CF33-5431-45D3-9588-25D5DAFB66D4}" type="datetimeFigureOut">
              <a:rPr lang="es-GT" smtClean="0"/>
              <a:t>09/09/2018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0D8C-F9F3-4AA3-91C8-153DED54BAA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9064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CF33-5431-45D3-9588-25D5DAFB66D4}" type="datetimeFigureOut">
              <a:rPr lang="es-GT" smtClean="0"/>
              <a:t>09/09/2018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0D8C-F9F3-4AA3-91C8-153DED54BAAE}" type="slidenum">
              <a:rPr lang="es-GT" smtClean="0"/>
              <a:t>‹Nº›</a:t>
            </a:fld>
            <a:endParaRPr lang="es-G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73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CF33-5431-45D3-9588-25D5DAFB66D4}" type="datetimeFigureOut">
              <a:rPr lang="es-GT" smtClean="0"/>
              <a:t>09/09/2018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0D8C-F9F3-4AA3-91C8-153DED54BAAE}" type="slidenum">
              <a:rPr lang="es-GT" smtClean="0"/>
              <a:t>‹Nº›</a:t>
            </a:fld>
            <a:endParaRPr lang="es-G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5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CF33-5431-45D3-9588-25D5DAFB66D4}" type="datetimeFigureOut">
              <a:rPr lang="es-GT" smtClean="0"/>
              <a:t>09/09/2018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0D8C-F9F3-4AA3-91C8-153DED54BAA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6533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CF33-5431-45D3-9588-25D5DAFB66D4}" type="datetimeFigureOut">
              <a:rPr lang="es-GT" smtClean="0"/>
              <a:t>09/09/2018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0D8C-F9F3-4AA3-91C8-153DED54BAAE}" type="slidenum">
              <a:rPr lang="es-GT" smtClean="0"/>
              <a:t>‹Nº›</a:t>
            </a:fld>
            <a:endParaRPr lang="es-G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62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CF33-5431-45D3-9588-25D5DAFB66D4}" type="datetimeFigureOut">
              <a:rPr lang="es-GT" smtClean="0"/>
              <a:t>09/09/2018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0D8C-F9F3-4AA3-91C8-153DED54BAA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017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C2CF33-5431-45D3-9588-25D5DAFB66D4}" type="datetimeFigureOut">
              <a:rPr lang="es-GT" smtClean="0"/>
              <a:t>09/09/2018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2A0D8C-F9F3-4AA3-91C8-153DED54BAA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2175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2873" y="1358513"/>
            <a:ext cx="7800109" cy="1515533"/>
          </a:xfrm>
        </p:spPr>
        <p:txBody>
          <a:bodyPr/>
          <a:lstStyle/>
          <a:p>
            <a:r>
              <a:rPr lang="es-GT" u="sng" dirty="0">
                <a:solidFill>
                  <a:srgbClr val="C00000"/>
                </a:solidFill>
                <a:latin typeface="Century" panose="02040604050505020304" pitchFamily="18" charset="0"/>
              </a:rPr>
              <a:t>ENCAPSULAMIENTO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717967"/>
          </a:xfrm>
        </p:spPr>
        <p:txBody>
          <a:bodyPr>
            <a:normAutofit/>
          </a:bodyPr>
          <a:lstStyle/>
          <a:p>
            <a:pPr algn="r"/>
            <a:r>
              <a:rPr lang="es-GT" sz="2800" dirty="0">
                <a:solidFill>
                  <a:srgbClr val="002060"/>
                </a:solidFill>
                <a:latin typeface="Century" panose="02040604050505020304" pitchFamily="18" charset="0"/>
              </a:rPr>
              <a:t>Gildardo Alvarado –</a:t>
            </a:r>
          </a:p>
          <a:p>
            <a:pPr algn="r"/>
            <a:r>
              <a:rPr lang="es-GT" sz="2800" dirty="0">
                <a:solidFill>
                  <a:srgbClr val="002060"/>
                </a:solidFill>
                <a:latin typeface="Century" panose="02040604050505020304" pitchFamily="18" charset="0"/>
              </a:rPr>
              <a:t>Cristian Jiménez – 2018078</a:t>
            </a:r>
          </a:p>
          <a:p>
            <a:pPr algn="r"/>
            <a:r>
              <a:rPr lang="es-GT" sz="2800" dirty="0">
                <a:solidFill>
                  <a:srgbClr val="002060"/>
                </a:solidFill>
                <a:latin typeface="Century" panose="02040604050505020304" pitchFamily="18" charset="0"/>
              </a:rPr>
              <a:t>Abner </a:t>
            </a:r>
            <a:r>
              <a:rPr lang="es-GT" sz="2800" dirty="0" err="1">
                <a:solidFill>
                  <a:srgbClr val="002060"/>
                </a:solidFill>
                <a:latin typeface="Century" panose="02040604050505020304" pitchFamily="18" charset="0"/>
              </a:rPr>
              <a:t>Piox</a:t>
            </a:r>
            <a:r>
              <a:rPr lang="es-GT" sz="2800" dirty="0">
                <a:solidFill>
                  <a:srgbClr val="002060"/>
                </a:solidFill>
                <a:latin typeface="Century" panose="02040604050505020304" pitchFamily="18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9043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48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OCULTACION DE DATOS</a:t>
            </a:r>
          </a:p>
        </p:txBody>
      </p:sp>
      <p:pic>
        <p:nvPicPr>
          <p:cNvPr id="5122" name="Picture 2" descr="Resultado de imagen para ocultacion de datos e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18" y="2375173"/>
            <a:ext cx="5652655" cy="391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13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0764" y="1094509"/>
            <a:ext cx="9635833" cy="3269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GT" sz="9600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GRACIAS POR SU ATENCION</a:t>
            </a:r>
          </a:p>
        </p:txBody>
      </p:sp>
      <p:pic>
        <p:nvPicPr>
          <p:cNvPr id="7170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012" y="3965865"/>
            <a:ext cx="4319444" cy="210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1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ENCAPSULAMIENTO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2000" y="2556932"/>
            <a:ext cx="10668000" cy="3318936"/>
          </a:xfrm>
        </p:spPr>
        <p:txBody>
          <a:bodyPr>
            <a:normAutofit/>
          </a:bodyPr>
          <a:lstStyle/>
          <a:p>
            <a:r>
              <a:rPr lang="es-MX" sz="2600" dirty="0"/>
              <a:t>En informática es un mecanismo que consiste en organizar datos y métodos de una estructura, conciliando el modo en que el objeto se implementa. Por lo tanto, la encapsulación garantiza la integridad de los datos que contiene un objeto</a:t>
            </a:r>
            <a:endParaRPr lang="es-GT" sz="2600" dirty="0"/>
          </a:p>
        </p:txBody>
      </p:sp>
      <p:pic>
        <p:nvPicPr>
          <p:cNvPr id="1026" name="Picture 2" descr="Resultado de imagen para encapsulamiento en la programac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301" y="4239258"/>
            <a:ext cx="4707372" cy="190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191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PROCESO DE ENCAPSULAMIENTO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34492" y="2667768"/>
            <a:ext cx="7238999" cy="3318936"/>
          </a:xfrm>
        </p:spPr>
        <p:txBody>
          <a:bodyPr>
            <a:normAutofit/>
          </a:bodyPr>
          <a:lstStyle/>
          <a:p>
            <a:r>
              <a:rPr lang="es-MX" sz="2800" dirty="0"/>
              <a:t>Consiste en unir en la Clase las características y comportamientos, esto es, las variables y métodos. Es tener todo esto es una sola entidad.</a:t>
            </a:r>
            <a:endParaRPr lang="es-GT" sz="2800" dirty="0"/>
          </a:p>
        </p:txBody>
      </p:sp>
    </p:spTree>
    <p:extLst>
      <p:ext uri="{BB962C8B-B14F-4D97-AF65-F5344CB8AC3E}">
        <p14:creationId xmlns:p14="http://schemas.microsoft.com/office/powerpoint/2010/main" val="283038424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>
                <a:solidFill>
                  <a:srgbClr val="FF0000"/>
                </a:solidFill>
                <a:latin typeface="Baskerville Old Face" panose="02020602080505020303" pitchFamily="18" charset="0"/>
              </a:rPr>
              <a:t>ABSTRACCION Y ENCAPSULAMIENTO</a:t>
            </a:r>
          </a:p>
        </p:txBody>
      </p:sp>
      <p:pic>
        <p:nvPicPr>
          <p:cNvPr id="3074" name="Picture 2" descr="Resultado de imagen para abstraccion programacio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3" t="13949" r="12286" b="21326"/>
          <a:stretch/>
        </p:blipFill>
        <p:spPr bwMode="auto">
          <a:xfrm>
            <a:off x="845126" y="2466109"/>
            <a:ext cx="5084619" cy="344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encapsulacion programa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66109"/>
            <a:ext cx="5205268" cy="37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32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7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CLASES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3200" b="1" dirty="0">
                <a:solidFill>
                  <a:srgbClr val="002060"/>
                </a:solidFill>
              </a:rPr>
              <a:t>INTERFAZ			</a:t>
            </a:r>
          </a:p>
          <a:p>
            <a:endParaRPr lang="es-GT" sz="3200" b="1" dirty="0">
              <a:solidFill>
                <a:srgbClr val="002060"/>
              </a:solidFill>
            </a:endParaRPr>
          </a:p>
          <a:p>
            <a:endParaRPr lang="es-GT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GT" sz="3200" b="1" dirty="0">
                <a:solidFill>
                  <a:srgbClr val="002060"/>
                </a:solidFill>
              </a:rPr>
              <a:t>						</a:t>
            </a:r>
          </a:p>
          <a:p>
            <a:r>
              <a:rPr lang="es-GT" sz="3200" b="1" dirty="0">
                <a:solidFill>
                  <a:srgbClr val="002060"/>
                </a:solidFill>
              </a:rPr>
              <a:t>IMPLEMENTACION</a:t>
            </a:r>
          </a:p>
        </p:txBody>
      </p:sp>
      <p:pic>
        <p:nvPicPr>
          <p:cNvPr id="1026" name="Picture 2" descr="Resultado de imagen para clases de encapsulami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484" y="2556933"/>
            <a:ext cx="4624243" cy="331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8918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FORMAS DE ENCAPSULAR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2" y="2390677"/>
            <a:ext cx="9601196" cy="3719177"/>
          </a:xfrm>
        </p:spPr>
        <p:txBody>
          <a:bodyPr>
            <a:noAutofit/>
          </a:bodyPr>
          <a:lstStyle/>
          <a:p>
            <a:r>
              <a:rPr lang="es-MX" sz="4000" b="1" dirty="0">
                <a:solidFill>
                  <a:srgbClr val="002060"/>
                </a:solidFill>
              </a:rPr>
              <a:t>Estándar</a:t>
            </a:r>
            <a:endParaRPr lang="es-MX" sz="4000" dirty="0">
              <a:solidFill>
                <a:srgbClr val="002060"/>
              </a:solidFill>
            </a:endParaRPr>
          </a:p>
          <a:p>
            <a:r>
              <a:rPr lang="es-MX" sz="4000" b="1" dirty="0">
                <a:solidFill>
                  <a:srgbClr val="002060"/>
                </a:solidFill>
              </a:rPr>
              <a:t>Abierto</a:t>
            </a:r>
          </a:p>
          <a:p>
            <a:r>
              <a:rPr lang="es-MX" sz="4000" b="1" dirty="0">
                <a:solidFill>
                  <a:srgbClr val="002060"/>
                </a:solidFill>
              </a:rPr>
              <a:t>Protegido</a:t>
            </a:r>
          </a:p>
          <a:p>
            <a:r>
              <a:rPr lang="es-MX" sz="4000" b="1" dirty="0" err="1">
                <a:solidFill>
                  <a:srgbClr val="002060"/>
                </a:solidFill>
              </a:rPr>
              <a:t>Semi</a:t>
            </a:r>
            <a:r>
              <a:rPr lang="es-MX" sz="4000" b="1" dirty="0">
                <a:solidFill>
                  <a:srgbClr val="002060"/>
                </a:solidFill>
              </a:rPr>
              <a:t> cerrado</a:t>
            </a:r>
            <a:r>
              <a:rPr lang="es-MX" sz="4000" dirty="0">
                <a:solidFill>
                  <a:srgbClr val="002060"/>
                </a:solidFill>
              </a:rPr>
              <a:t> </a:t>
            </a:r>
          </a:p>
          <a:p>
            <a:r>
              <a:rPr lang="es-MX" sz="4000" b="1" dirty="0">
                <a:solidFill>
                  <a:srgbClr val="002060"/>
                </a:solidFill>
              </a:rPr>
              <a:t>Cerrado</a:t>
            </a:r>
            <a:endParaRPr lang="es-MX" sz="4000" dirty="0">
              <a:solidFill>
                <a:srgbClr val="002060"/>
              </a:solidFill>
            </a:endParaRPr>
          </a:p>
          <a:p>
            <a:endParaRPr lang="es-GT" sz="2800" dirty="0">
              <a:solidFill>
                <a:srgbClr val="002060"/>
              </a:solidFill>
            </a:endParaRPr>
          </a:p>
        </p:txBody>
      </p:sp>
      <p:pic>
        <p:nvPicPr>
          <p:cNvPr id="2050" name="Picture 2" descr="Resultado de imagen para formas de encaps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39" y="2535381"/>
            <a:ext cx="5206134" cy="361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9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VENTAJAS DE ENCAPSULAR</a:t>
            </a:r>
          </a:p>
        </p:txBody>
      </p:sp>
      <p:pic>
        <p:nvPicPr>
          <p:cNvPr id="3074" name="Picture 2" descr="Resultado de imagen para ventajas del encapsulamiento e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91" y="2557463"/>
            <a:ext cx="6192982" cy="359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59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54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NIVELES DE ACCESO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3600" b="1" dirty="0">
                <a:solidFill>
                  <a:srgbClr val="002060"/>
                </a:solidFill>
              </a:rPr>
              <a:t>PUBLICO</a:t>
            </a:r>
          </a:p>
          <a:p>
            <a:r>
              <a:rPr lang="es-GT" sz="3600" b="1" dirty="0">
                <a:solidFill>
                  <a:srgbClr val="002060"/>
                </a:solidFill>
              </a:rPr>
              <a:t>PROTEGIDO</a:t>
            </a:r>
          </a:p>
          <a:p>
            <a:r>
              <a:rPr lang="es-GT" sz="3600" b="1" dirty="0">
                <a:solidFill>
                  <a:srgbClr val="002060"/>
                </a:solidFill>
              </a:rPr>
              <a:t>POR DEFECTO</a:t>
            </a:r>
          </a:p>
          <a:p>
            <a:r>
              <a:rPr lang="es-GT" sz="3600" b="1" dirty="0">
                <a:solidFill>
                  <a:srgbClr val="002060"/>
                </a:solidFill>
              </a:rPr>
              <a:t>PRIVADO</a:t>
            </a:r>
          </a:p>
        </p:txBody>
      </p:sp>
      <p:pic>
        <p:nvPicPr>
          <p:cNvPr id="6" name="Picture 2" descr="Resultado de imagen para niveles de acceso en jav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4" t="34828" r="26198" b="15063"/>
          <a:stretch/>
        </p:blipFill>
        <p:spPr bwMode="auto">
          <a:xfrm>
            <a:off x="5728854" y="2556932"/>
            <a:ext cx="4606638" cy="339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98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GT" sz="8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UTILIDAD</a:t>
            </a:r>
          </a:p>
        </p:txBody>
      </p:sp>
      <p:pic>
        <p:nvPicPr>
          <p:cNvPr id="4100" name="Picture 4" descr="Resultado de imagen para ejemplo de encapsulamiento e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890" y="2581565"/>
            <a:ext cx="4862945" cy="360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57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1146</TotalTime>
  <Words>76</Words>
  <Application>Microsoft Office PowerPoint</Application>
  <PresentationFormat>Panorámica</PresentationFormat>
  <Paragraphs>30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Baskerville Old Face</vt:lpstr>
      <vt:lpstr>Century</vt:lpstr>
      <vt:lpstr>Garamond</vt:lpstr>
      <vt:lpstr>Orgánico</vt:lpstr>
      <vt:lpstr>ENCAPSULAMIENTO</vt:lpstr>
      <vt:lpstr>ENCAPSULAMIENTO</vt:lpstr>
      <vt:lpstr>PROCESO DE ENCAPSULAMIENTO</vt:lpstr>
      <vt:lpstr>ABSTRACCION Y ENCAPSULAMIENTO</vt:lpstr>
      <vt:lpstr>CLASES</vt:lpstr>
      <vt:lpstr>FORMAS DE ENCAPSULAR</vt:lpstr>
      <vt:lpstr>VENTAJAS DE ENCAPSULAR</vt:lpstr>
      <vt:lpstr>NIVELES DE ACCESO</vt:lpstr>
      <vt:lpstr>UTILIDAD</vt:lpstr>
      <vt:lpstr>OCULTACION DE DATOS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ENCAPSULAMIENTO</dc:title>
  <dc:creator>Usuario de Windows</dc:creator>
  <cp:lastModifiedBy>Milagro</cp:lastModifiedBy>
  <cp:revision>9</cp:revision>
  <dcterms:created xsi:type="dcterms:W3CDTF">2018-09-08T00:44:07Z</dcterms:created>
  <dcterms:modified xsi:type="dcterms:W3CDTF">2018-09-09T15:18:55Z</dcterms:modified>
</cp:coreProperties>
</file>