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8" r:id="rId10"/>
    <p:sldId id="267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Accelerometer through NRF24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Trace Stewart, Guillermo Galvez</a:t>
            </a:r>
          </a:p>
          <a:p>
            <a:r>
              <a:rPr lang="en-US" dirty="0" smtClean="0"/>
              <a:t>Email:stewat3@unlv.nevada.edu</a:t>
            </a:r>
          </a:p>
          <a:p>
            <a:r>
              <a:rPr lang="en-US" dirty="0" smtClean="0"/>
              <a:t>Email:galveg1@unlv.nevada.edu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Networking/Visualization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406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Provide Links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Name: Trace Stewart</a:t>
            </a:r>
          </a:p>
          <a:p>
            <a:r>
              <a:rPr lang="en-US" dirty="0" smtClean="0"/>
              <a:t>Task Completed: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SPI protocol to communicate the MPU6050 data between NRF devices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Coding, Testing,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Documentation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Contribution % towards the project: 50%</a:t>
            </a:r>
          </a:p>
          <a:p>
            <a:r>
              <a:rPr lang="en-US" dirty="0" smtClean="0"/>
              <a:t>Coding (%): 40%</a:t>
            </a:r>
          </a:p>
          <a:p>
            <a:r>
              <a:rPr lang="en-US" dirty="0" smtClean="0"/>
              <a:t>Implementation (%): 40%</a:t>
            </a:r>
          </a:p>
          <a:p>
            <a:r>
              <a:rPr lang="en-US" dirty="0" smtClean="0"/>
              <a:t>Testing/Demo (%): 50%</a:t>
            </a:r>
          </a:p>
          <a:p>
            <a:r>
              <a:rPr lang="en-US" dirty="0" smtClean="0"/>
              <a:t>Documentation (%): 60%</a:t>
            </a:r>
          </a:p>
          <a:p>
            <a:r>
              <a:rPr lang="en-US" dirty="0" smtClean="0"/>
              <a:t>Presentation (%): 60%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  <a:r>
              <a:rPr lang="en-US" dirty="0" smtClean="0"/>
              <a:t>: Guillermo Galvez</a:t>
            </a:r>
            <a:endParaRPr lang="en-US" dirty="0"/>
          </a:p>
          <a:p>
            <a:r>
              <a:rPr lang="en-US" dirty="0"/>
              <a:t>Task Completed: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I2C protocol to communicate with two MPU6050’s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Coding, Testing, and Debugging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Documentation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</a:t>
            </a:r>
            <a:r>
              <a:rPr lang="en-US" dirty="0" smtClean="0"/>
              <a:t>: 50%</a:t>
            </a:r>
            <a:endParaRPr lang="en-US" dirty="0"/>
          </a:p>
          <a:p>
            <a:r>
              <a:rPr lang="en-US" dirty="0"/>
              <a:t>Coding </a:t>
            </a:r>
            <a:r>
              <a:rPr lang="en-US" dirty="0" smtClean="0"/>
              <a:t>(%): 60%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 smtClean="0"/>
              <a:t>(%): 60%</a:t>
            </a:r>
            <a:endParaRPr lang="en-US" dirty="0"/>
          </a:p>
          <a:p>
            <a:r>
              <a:rPr lang="en-US" dirty="0"/>
              <a:t>Testing/Demo </a:t>
            </a:r>
            <a:r>
              <a:rPr lang="en-US" dirty="0" smtClean="0"/>
              <a:t>(%): 50%</a:t>
            </a:r>
            <a:endParaRPr lang="en-US" dirty="0"/>
          </a:p>
          <a:p>
            <a:r>
              <a:rPr lang="en-US" dirty="0"/>
              <a:t>Documentation </a:t>
            </a:r>
            <a:r>
              <a:rPr lang="en-US" dirty="0" smtClean="0"/>
              <a:t>(%): 40%</a:t>
            </a:r>
            <a:endParaRPr lang="en-US" dirty="0"/>
          </a:p>
          <a:p>
            <a:r>
              <a:rPr lang="en-US" dirty="0"/>
              <a:t>Presentation </a:t>
            </a:r>
            <a:r>
              <a:rPr lang="en-US" dirty="0" smtClean="0"/>
              <a:t>(%): 40%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93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goal of this project was to interface multiple accelerometers and send the accelerometer and gyro data through a NRF24 chip to be received by another NRF24 chip and display the values onto a terminal.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We were successful in using I2C protocol to receive the data of two MPU6050’s into one AVR.</a:t>
            </a:r>
          </a:p>
          <a:p>
            <a:pPr marL="457200" indent="-457200">
              <a:buAutoNum type="arabicPeriod"/>
            </a:pPr>
            <a:r>
              <a:rPr lang="en-US" dirty="0" smtClean="0"/>
              <a:t>Sending multiple data streams from the MPU6050’s through the NRF24 and received and displayed onto a terminal.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Transmitter: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7094" y="1256560"/>
            <a:ext cx="7242403" cy="4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Receiver: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24338" y="1278384"/>
            <a:ext cx="4996057" cy="37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9226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MPU 6050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nRF24l01+</a:t>
            </a:r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MPU6050 using I2C – Address (0x68)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MPU6050 using I2C – Address (</a:t>
            </a:r>
            <a:r>
              <a:rPr lang="en-US" dirty="0" smtClean="0"/>
              <a:t>0x69)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- nRF24L01 using SPI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Display to terminal using USART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 was created to use I2C and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SPI Protocol as well as using USART.</a:t>
            </a:r>
          </a:p>
          <a:p>
            <a:pPr marL="0" indent="0"/>
            <a:r>
              <a:rPr lang="en-US" dirty="0" smtClean="0"/>
              <a:t>2.    I2C code was </a:t>
            </a:r>
            <a:r>
              <a:rPr lang="en-US" dirty="0"/>
              <a:t>adapted from </a:t>
            </a:r>
            <a:r>
              <a:rPr lang="en-US" dirty="0" err="1" smtClean="0"/>
              <a:t>UTGimbal’s</a:t>
            </a:r>
            <a:r>
              <a:rPr lang="en-US" dirty="0" smtClean="0"/>
              <a:t>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3. </a:t>
            </a:r>
            <a:r>
              <a:rPr lang="en-US" dirty="0" smtClean="0"/>
              <a:t>   MPU6050 </a:t>
            </a:r>
            <a:r>
              <a:rPr lang="en-US" dirty="0"/>
              <a:t>header file used to </a:t>
            </a:r>
            <a:r>
              <a:rPr lang="en-US" dirty="0" smtClean="0"/>
              <a:t>define</a:t>
            </a:r>
          </a:p>
          <a:p>
            <a:pPr marL="0" indent="0"/>
            <a:r>
              <a:rPr lang="en-US" dirty="0" smtClean="0"/>
              <a:t>       registers </a:t>
            </a:r>
            <a:r>
              <a:rPr lang="en-US" dirty="0"/>
              <a:t>available on </a:t>
            </a:r>
            <a:r>
              <a:rPr lang="en-US" dirty="0" smtClean="0"/>
              <a:t>IMU.</a:t>
            </a:r>
            <a:endParaRPr lang="en-US" dirty="0"/>
          </a:p>
          <a:p>
            <a:pPr marL="0" indent="0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42" y="192967"/>
            <a:ext cx="1624151" cy="582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Collection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MPU6050’s raw data were collected</a:t>
            </a:r>
          </a:p>
          <a:p>
            <a:pPr marL="0" indent="0"/>
            <a:r>
              <a:rPr lang="en-US" dirty="0" smtClean="0"/>
              <a:t>       using I2C interface.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The raw data was then sent through various</a:t>
            </a:r>
          </a:p>
          <a:p>
            <a:pPr marL="0" indent="0"/>
            <a:r>
              <a:rPr lang="en-US" dirty="0" smtClean="0"/>
              <a:t>       calculations to obtain the correct values. 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Those values are then sent through the NRF24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using SPI protocol to be received by the other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NRF24.</a:t>
            </a:r>
          </a:p>
          <a:p>
            <a:pPr marL="457200" indent="-457200">
              <a:buAutoNum type="arabicPeriod" startAt="4"/>
            </a:pPr>
            <a:r>
              <a:rPr lang="en-US" dirty="0" smtClean="0"/>
              <a:t>The receiving NRF24 collected the data sent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over then proceeds to display the data onto a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terminal using USART.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59" y="914400"/>
            <a:ext cx="1913353" cy="433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866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Receiving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data is received by the receiving</a:t>
            </a:r>
          </a:p>
          <a:p>
            <a:pPr marL="0" indent="0"/>
            <a:r>
              <a:rPr lang="en-US" dirty="0" smtClean="0"/>
              <a:t>       NRF24.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The USART is formatted to display</a:t>
            </a:r>
          </a:p>
          <a:p>
            <a:pPr marL="0" indent="0"/>
            <a:r>
              <a:rPr lang="en-US" dirty="0" smtClean="0"/>
              <a:t>       the values accordingly onto a terminal.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The Accelerometer and Gyro values are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then displayed onto the terminal.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10" y="1162976"/>
            <a:ext cx="1862969" cy="30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3804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Smoothening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To help with getting noise we were to implement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K</a:t>
            </a:r>
            <a:r>
              <a:rPr lang="en-US" dirty="0" smtClean="0"/>
              <a:t>alman filtering.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18" y="1800225"/>
            <a:ext cx="45148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754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20963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431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TM10220963</vt:lpstr>
      <vt:lpstr>Multiple Accelerometer through NRF24</vt:lpstr>
      <vt:lpstr>AIM &amp; ACCOMPLISHMENT</vt:lpstr>
      <vt:lpstr>SCHEMATICS</vt:lpstr>
      <vt:lpstr>SCHEMATICS</vt:lpstr>
      <vt:lpstr>DESIGN STAGES</vt:lpstr>
      <vt:lpstr>CODE DEVELOPMENT</vt:lpstr>
      <vt:lpstr>CODE DEVELOPMENT</vt:lpstr>
      <vt:lpstr>CODE DEVELOPMENT</vt:lpstr>
      <vt:lpstr>CODE DEVELOPMENT</vt:lpstr>
      <vt:lpstr>CODE DEVELOPMENT</vt:lpstr>
      <vt:lpstr>DEMO SNAPSHOT/VIDEO</vt:lpstr>
      <vt:lpstr>Group Projects</vt:lpstr>
      <vt:lpstr>Group Projects</vt:lpstr>
    </vt:vector>
  </TitlesOfParts>
  <Company>University of Nevada Las Vegas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Trace Stewart</cp:lastModifiedBy>
  <cp:revision>10</cp:revision>
  <dcterms:created xsi:type="dcterms:W3CDTF">2015-05-11T03:56:13Z</dcterms:created>
  <dcterms:modified xsi:type="dcterms:W3CDTF">2018-05-07T14:53:00Z</dcterms:modified>
</cp:coreProperties>
</file>