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ED8-AF53-4B7C-A092-C5A3ED5A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91AF1-D113-4477-8676-4365B60EB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DCF5A-822E-429E-9E53-E145DF4C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52A4-A745-470D-AC34-4FF6639D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F8C4-48E8-4EB3-BBB0-689BD474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6287-CEBB-4DC6-861A-45A37E57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FEE96-D4C4-4784-930B-D0ED4492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E941-BE33-49C5-A3E8-9874749A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32BB-E68B-45A3-B97E-0AAFBE77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3C575-EEC1-4D3F-A7C1-4D97E81E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77C8E-EBF4-4F4E-B7C7-88A9D8278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02D05-B42C-4CAC-B2F5-A6AFF34C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5BB3-6ACD-4C52-A70D-1670982D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E08C-7689-484B-A2CC-17E94E5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90ED8-17B9-4F1F-9FD5-39C741D3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080-AB46-4AC2-9E80-39066838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0D14E-C0A4-4626-9184-A787918C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E5C-B5CB-40F2-94AF-C1591675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ED33-95EE-4A74-87D6-7B0A1779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90A9-B71B-456F-A73B-1642B7FA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D69F-1F8D-43FF-9380-1D04A78D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6889-01D1-4A57-BBD8-71348CA9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C02B-EA68-4F8C-81A7-231FD8B0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3736-BCCB-4B69-A70E-486E0970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9E01-03F7-4C80-AC0E-9D271D09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66B2-9B52-4578-AB78-D9D6F4A9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886E-AA61-4EAC-A30C-DB777F2D2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8051-12B6-463A-87B6-3974A402C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651CB-7329-4C69-8F8F-89AA4469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3D01A-DE0E-48C9-9C20-02BE95A8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E2B81-ADD2-4860-99FF-557238E8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2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437C-3C55-4B05-88B1-F797AB05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81694-BB57-42DF-879A-3F0F90384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359C9-2286-433F-8A7C-B9EBCC0A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C69B8-3295-4912-AF52-D188BABE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CEF9F-BABF-45E5-81FB-9A444A2C5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EF74B-E3BB-4BB8-B1E0-C24ACD7E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169D7-081D-4488-96F7-8FB61878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4C0B2-44CC-4524-87B9-AC5259B8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0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2872-316D-408F-B9FC-30891784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2515C-8D56-49D6-8254-B6195E6FC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28E8A-AA55-42FE-9D3D-102CD557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5621D-E2C6-44F5-946C-A3B05D86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CAB3B-E4BA-4F21-BA02-0E8E4B0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BAF6A-139E-4500-8F2E-572232AD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26C76-C7A5-4E54-974C-E4A5AFE9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096D-A531-4D63-974D-E613296C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3322-E165-4BE7-B926-C1F400A8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0D8D-87A7-4D52-8B7D-C5FC0A81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5F01-EAF1-47F2-A88C-40913D6F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35FB-DFFB-4527-920F-0F0A4408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52C3C-2395-4BE2-A869-18584FC3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8645-FD6B-4434-806F-B1C9C1C5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49485-B8A9-4BA7-832B-E7C41AECF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03334-A1D4-4909-B3A0-B84066C81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3B57-C30F-4983-BC49-14475BE3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874E-4EEE-4B26-84A6-D39253C5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E4DDC-E6DE-427B-BF82-5DCDB487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4BF11-8F70-487A-B64C-FDEAC4A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04168-DB96-48C1-9BE8-CE491E2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50E-4B4B-402F-96B7-2F8C742F7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533-954D-4027-AB78-B0E25BB50AA1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2139-F875-496C-B64F-A4A35A91E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8E36-223D-4E03-9FFC-704CA6591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DEDC-5CDB-4F80-8381-1BA7C269E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2FEE4AB-6564-4D79-8656-BE0CA9782C0A}"/>
              </a:ext>
            </a:extLst>
          </p:cNvPr>
          <p:cNvGrpSpPr/>
          <p:nvPr/>
        </p:nvGrpSpPr>
        <p:grpSpPr>
          <a:xfrm>
            <a:off x="1383029" y="0"/>
            <a:ext cx="9425941" cy="6858000"/>
            <a:chOff x="1383029" y="0"/>
            <a:chExt cx="942594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BE2D2F-5E53-460F-8054-DA80437E4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29" y="0"/>
              <a:ext cx="9425941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51105-ECB3-476A-A9AB-54398C779C2D}"/>
                </a:ext>
              </a:extLst>
            </p:cNvPr>
            <p:cNvSpPr txBox="1"/>
            <p:nvPr/>
          </p:nvSpPr>
          <p:spPr>
            <a:xfrm rot="16200000">
              <a:off x="1420427" y="2154907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Aguascalientes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E53CB3-C803-4A56-B9BC-0AF82FED8B77}"/>
                </a:ext>
              </a:extLst>
            </p:cNvPr>
            <p:cNvSpPr txBox="1"/>
            <p:nvPr/>
          </p:nvSpPr>
          <p:spPr>
            <a:xfrm rot="16200000">
              <a:off x="1461579" y="1642369"/>
              <a:ext cx="2423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Baja California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AC17D-8910-4B58-8D7A-0259B9EB56C7}"/>
                </a:ext>
              </a:extLst>
            </p:cNvPr>
            <p:cNvSpPr txBox="1"/>
            <p:nvPr/>
          </p:nvSpPr>
          <p:spPr>
            <a:xfrm rot="16200000">
              <a:off x="2642579" y="2385274"/>
              <a:ext cx="1819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Coahuila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01B-F788-4AAF-A60B-0D64C594C8BA}"/>
                </a:ext>
              </a:extLst>
            </p:cNvPr>
            <p:cNvSpPr txBox="1"/>
            <p:nvPr/>
          </p:nvSpPr>
          <p:spPr>
            <a:xfrm rot="16200000">
              <a:off x="3679796" y="2513998"/>
              <a:ext cx="1455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Chihuahua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7EABC-958A-4E3B-9A9E-77189BC81B1B}"/>
                </a:ext>
              </a:extLst>
            </p:cNvPr>
            <p:cNvSpPr txBox="1"/>
            <p:nvPr/>
          </p:nvSpPr>
          <p:spPr>
            <a:xfrm rot="16200000">
              <a:off x="3688194" y="2022342"/>
              <a:ext cx="2041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Durango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948CD7-5C1A-4C39-9E18-A0F29180B011}"/>
                </a:ext>
              </a:extLst>
            </p:cNvPr>
            <p:cNvSpPr txBox="1"/>
            <p:nvPr/>
          </p:nvSpPr>
          <p:spPr>
            <a:xfrm rot="16200000">
              <a:off x="4719074" y="1642368"/>
              <a:ext cx="17384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Hidalgo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CD918-2625-4C46-A934-CA877E6C90A1}"/>
                </a:ext>
              </a:extLst>
            </p:cNvPr>
            <p:cNvSpPr txBox="1"/>
            <p:nvPr/>
          </p:nvSpPr>
          <p:spPr>
            <a:xfrm rot="16200000">
              <a:off x="5456248" y="1932964"/>
              <a:ext cx="138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Mexico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9E5F77-DC88-4469-AA63-26688503E103}"/>
                </a:ext>
              </a:extLst>
            </p:cNvPr>
            <p:cNvSpPr txBox="1"/>
            <p:nvPr/>
          </p:nvSpPr>
          <p:spPr>
            <a:xfrm rot="16200000">
              <a:off x="5466327" y="4030459"/>
              <a:ext cx="1970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Morelos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2853FF-E70B-4198-B8E0-745FB22DE3FF}"/>
                </a:ext>
              </a:extLst>
            </p:cNvPr>
            <p:cNvSpPr txBox="1"/>
            <p:nvPr/>
          </p:nvSpPr>
          <p:spPr>
            <a:xfrm rot="16200000">
              <a:off x="6157854" y="1755411"/>
              <a:ext cx="1757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Nuevo Leon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75A94A-7190-40E3-A9D6-F9869A658FD4}"/>
                </a:ext>
              </a:extLst>
            </p:cNvPr>
            <p:cNvSpPr txBox="1"/>
            <p:nvPr/>
          </p:nvSpPr>
          <p:spPr>
            <a:xfrm rot="16200000">
              <a:off x="7421733" y="2325954"/>
              <a:ext cx="1571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Sinaloa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564110-3CA3-4AC7-8444-36A072E7B810}"/>
                </a:ext>
              </a:extLst>
            </p:cNvPr>
            <p:cNvSpPr txBox="1"/>
            <p:nvPr/>
          </p:nvSpPr>
          <p:spPr>
            <a:xfrm rot="16200000">
              <a:off x="8293218" y="2132119"/>
              <a:ext cx="1571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Tamaulipas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F825E-69B9-4C62-83C2-B17C83A476A6}"/>
                </a:ext>
              </a:extLst>
            </p:cNvPr>
            <p:cNvSpPr txBox="1"/>
            <p:nvPr/>
          </p:nvSpPr>
          <p:spPr>
            <a:xfrm rot="16200000">
              <a:off x="9445839" y="2200497"/>
              <a:ext cx="1008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Yucatan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6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57D531F-A835-42BB-8B7B-BC71C61D1212}"/>
              </a:ext>
            </a:extLst>
          </p:cNvPr>
          <p:cNvGrpSpPr/>
          <p:nvPr/>
        </p:nvGrpSpPr>
        <p:grpSpPr>
          <a:xfrm>
            <a:off x="1383029" y="0"/>
            <a:ext cx="9425941" cy="6858000"/>
            <a:chOff x="1383029" y="0"/>
            <a:chExt cx="942594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74E37B-AD58-4AE2-AFF1-F718CDB1A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3029" y="0"/>
              <a:ext cx="9425941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951105-ECB3-476A-A9AB-54398C779C2D}"/>
                </a:ext>
              </a:extLst>
            </p:cNvPr>
            <p:cNvSpPr txBox="1"/>
            <p:nvPr/>
          </p:nvSpPr>
          <p:spPr>
            <a:xfrm rot="16200000">
              <a:off x="1420427" y="189745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Aguascalientes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E53CB3-C803-4A56-B9BC-0AF82FED8B77}"/>
                </a:ext>
              </a:extLst>
            </p:cNvPr>
            <p:cNvSpPr txBox="1"/>
            <p:nvPr/>
          </p:nvSpPr>
          <p:spPr>
            <a:xfrm rot="16200000">
              <a:off x="1461579" y="1766661"/>
              <a:ext cx="24236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Baja California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01B-F788-4AAF-A60B-0D64C594C8BA}"/>
                </a:ext>
              </a:extLst>
            </p:cNvPr>
            <p:cNvSpPr txBox="1"/>
            <p:nvPr/>
          </p:nvSpPr>
          <p:spPr>
            <a:xfrm rot="16200000">
              <a:off x="3679797" y="1830410"/>
              <a:ext cx="1455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Chihuahua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948CD7-5C1A-4C39-9E18-A0F29180B011}"/>
                </a:ext>
              </a:extLst>
            </p:cNvPr>
            <p:cNvSpPr txBox="1"/>
            <p:nvPr/>
          </p:nvSpPr>
          <p:spPr>
            <a:xfrm rot="16200000">
              <a:off x="4958070" y="920907"/>
              <a:ext cx="1260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Hidalgo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CD918-2625-4C46-A934-CA877E6C90A1}"/>
                </a:ext>
              </a:extLst>
            </p:cNvPr>
            <p:cNvSpPr txBox="1"/>
            <p:nvPr/>
          </p:nvSpPr>
          <p:spPr>
            <a:xfrm rot="16200000">
              <a:off x="5463928" y="2589911"/>
              <a:ext cx="138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Mexico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9E5F77-DC88-4469-AA63-26688503E103}"/>
                </a:ext>
              </a:extLst>
            </p:cNvPr>
            <p:cNvSpPr txBox="1"/>
            <p:nvPr/>
          </p:nvSpPr>
          <p:spPr>
            <a:xfrm rot="16200000">
              <a:off x="5464064" y="4586057"/>
              <a:ext cx="1970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Morelos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2853FF-E70B-4198-B8E0-745FB22DE3FF}"/>
                </a:ext>
              </a:extLst>
            </p:cNvPr>
            <p:cNvSpPr txBox="1"/>
            <p:nvPr/>
          </p:nvSpPr>
          <p:spPr>
            <a:xfrm rot="16200000">
              <a:off x="6166765" y="1233999"/>
              <a:ext cx="17577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Nuevo Leon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75A94A-7190-40E3-A9D6-F9869A658FD4}"/>
                </a:ext>
              </a:extLst>
            </p:cNvPr>
            <p:cNvSpPr txBox="1"/>
            <p:nvPr/>
          </p:nvSpPr>
          <p:spPr>
            <a:xfrm rot="16200000">
              <a:off x="7715225" y="4494074"/>
              <a:ext cx="1571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Sonora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564110-3CA3-4AC7-8444-36A072E7B810}"/>
                </a:ext>
              </a:extLst>
            </p:cNvPr>
            <p:cNvSpPr txBox="1"/>
            <p:nvPr/>
          </p:nvSpPr>
          <p:spPr>
            <a:xfrm rot="16200000">
              <a:off x="8293218" y="2132119"/>
              <a:ext cx="15713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Tamaulipas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9F825E-69B9-4C62-83C2-B17C83A476A6}"/>
                </a:ext>
              </a:extLst>
            </p:cNvPr>
            <p:cNvSpPr txBox="1"/>
            <p:nvPr/>
          </p:nvSpPr>
          <p:spPr>
            <a:xfrm rot="16200000">
              <a:off x="9463595" y="1641198"/>
              <a:ext cx="1008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Yucatan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9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C759DCD-D780-472A-B70C-584446C6D0FE}"/>
              </a:ext>
            </a:extLst>
          </p:cNvPr>
          <p:cNvGrpSpPr/>
          <p:nvPr/>
        </p:nvGrpSpPr>
        <p:grpSpPr>
          <a:xfrm>
            <a:off x="2159967" y="684930"/>
            <a:ext cx="5173716" cy="4044703"/>
            <a:chOff x="2159967" y="684930"/>
            <a:chExt cx="5173716" cy="4044703"/>
          </a:xfrm>
        </p:grpSpPr>
        <p:pic>
          <p:nvPicPr>
            <p:cNvPr id="1026" name="Picture 2" descr="Home - Fort Mill School District">
              <a:extLst>
                <a:ext uri="{FF2B5EF4-FFF2-40B4-BE49-F238E27FC236}">
                  <a16:creationId xmlns:a16="http://schemas.microsoft.com/office/drawing/2014/main" id="{627658EE-74C2-4DA4-BAA8-54FADEA2C8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67" b="18889"/>
            <a:stretch/>
          </p:blipFill>
          <p:spPr bwMode="auto">
            <a:xfrm>
              <a:off x="2515802" y="684930"/>
              <a:ext cx="4462046" cy="276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276143B3-0930-46B0-A431-A7FBE433B3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4775188"/>
                </p:ext>
              </p:extLst>
            </p:nvPr>
          </p:nvGraphicFramePr>
          <p:xfrm>
            <a:off x="2159967" y="3429000"/>
            <a:ext cx="5173716" cy="1300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4274714" imgH="1074514" progId="Excel.Sheet.12">
                    <p:embed/>
                  </p:oleObj>
                </mc:Choice>
                <mc:Fallback>
                  <p:oleObj name="Worksheet" r:id="rId3" imgW="4274714" imgH="1074514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59967" y="3429000"/>
                          <a:ext cx="5173716" cy="13006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5534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Galvez-Soriano, Oscar</dc:creator>
  <cp:lastModifiedBy>Galvez-Soriano, Oscar</cp:lastModifiedBy>
  <cp:revision>5</cp:revision>
  <dcterms:created xsi:type="dcterms:W3CDTF">2021-08-19T23:56:18Z</dcterms:created>
  <dcterms:modified xsi:type="dcterms:W3CDTF">2021-08-23T18:43:35Z</dcterms:modified>
</cp:coreProperties>
</file>