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33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547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2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59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71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1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377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20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06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85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686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E328-6A5A-4824-9770-40A34C65192B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86F3-E806-4C4D-A89D-D1FD4CEC45D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522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649348" y="1383347"/>
            <a:ext cx="9755187" cy="2766528"/>
          </a:xfrm>
        </p:spPr>
        <p:txBody>
          <a:bodyPr>
            <a:normAutofit/>
          </a:bodyPr>
          <a:lstStyle/>
          <a:p>
            <a:r>
              <a:rPr lang="es-EC" dirty="0" smtClean="0"/>
              <a:t>SISTEMA DE INFORMACIÒN GEOGRÀFICA  SURFER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3262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CONCLUSIÓN Y RECOMENDACIONES</a:t>
            </a:r>
            <a:br>
              <a:rPr lang="es-EC" b="1" dirty="0"/>
            </a:b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104" y="1618874"/>
            <a:ext cx="10394707" cy="489783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C" sz="4400" dirty="0">
                <a:latin typeface="Calibri" panose="020F0502020204030204" pitchFamily="34" charset="0"/>
              </a:rPr>
              <a:t>Si tu trabajo está relacionado con la cartografía o simplemente te gusta esta tarea, este programa es una buena elección para ti. Surfer te proporcionará las herramientas necesarias para crear mapas precisos de aspecto profesional y de una manera fácil. Una vez que hayas terminado, puedes compartir o publicar tus archivos o combinar diferentes mapas para mejorarlos</a:t>
            </a:r>
          </a:p>
          <a:p>
            <a:pPr algn="just"/>
            <a:r>
              <a:rPr lang="es-EC" sz="4400" dirty="0">
                <a:latin typeface="Calibri" panose="020F0502020204030204" pitchFamily="34" charset="0"/>
              </a:rPr>
              <a:t>Lo más populares en Surfer  es el apoyo esperado para las proyecciones de mapas. Ahora los usuarios pueden mezclar y combinar conjuntos de datos y redes de diversos sistemas de coordenadas y tiene toda la superposición de capas de forma correcta y aparecen en un único sistema de coordenadas. Por ejemplo, carga de datos y archivos de red en UTM o coordenadas </a:t>
            </a:r>
            <a:r>
              <a:rPr lang="es-EC" sz="4400" dirty="0" err="1">
                <a:latin typeface="Calibri" panose="020F0502020204030204" pitchFamily="34" charset="0"/>
              </a:rPr>
              <a:t>State</a:t>
            </a:r>
            <a:r>
              <a:rPr lang="es-EC" sz="4400" dirty="0">
                <a:latin typeface="Calibri" panose="020F0502020204030204" pitchFamily="34" charset="0"/>
              </a:rPr>
              <a:t> </a:t>
            </a:r>
            <a:r>
              <a:rPr lang="es-EC" sz="4400" dirty="0" err="1">
                <a:latin typeface="Calibri" panose="020F0502020204030204" pitchFamily="34" charset="0"/>
              </a:rPr>
              <a:t>Plane</a:t>
            </a:r>
            <a:r>
              <a:rPr lang="es-EC" sz="4400" dirty="0">
                <a:latin typeface="Calibri" panose="020F0502020204030204" pitchFamily="34" charset="0"/>
              </a:rPr>
              <a:t>, y visualizar el mapa en coordenadas latitud/longitud.</a:t>
            </a:r>
          </a:p>
          <a:p>
            <a:pPr algn="just"/>
            <a:r>
              <a:rPr lang="es-EC" sz="4400" dirty="0">
                <a:latin typeface="Calibri" panose="020F0502020204030204" pitchFamily="34" charset="0"/>
              </a:rPr>
              <a:t>En SURFER, a diferencia de muchos otros programas de tratamiento de información espacial, la opción File-Open no suele ser la vía principal de acceso. File-Open se usa cuando ya se ha hecho una composición cartográfica, la cual puede incluir una imagen del terreno (Opción 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- </a:t>
            </a:r>
            <a:r>
              <a:rPr lang="es-EC" sz="4400" dirty="0" err="1">
                <a:latin typeface="Calibri" panose="020F0502020204030204" pitchFamily="34" charset="0"/>
              </a:rPr>
              <a:t>Image</a:t>
            </a:r>
            <a:r>
              <a:rPr lang="es-EC" sz="4400" dirty="0">
                <a:latin typeface="Calibri" panose="020F0502020204030204" pitchFamily="34" charset="0"/>
              </a:rPr>
              <a:t>, así como una imagen de contornos, creada con </a:t>
            </a:r>
            <a:r>
              <a:rPr lang="es-EC" sz="4400" dirty="0" err="1">
                <a:latin typeface="Calibri" panose="020F0502020204030204" pitchFamily="34" charset="0"/>
              </a:rPr>
              <a:t>Map-Contour</a:t>
            </a:r>
            <a:r>
              <a:rPr lang="es-EC" sz="4400" dirty="0">
                <a:latin typeface="Calibri" panose="020F0502020204030204" pitchFamily="34" charset="0"/>
              </a:rPr>
              <a:t>, y un mapa de carreteras importado como un DXF con la opción 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-Load-Base-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8" y="52178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1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s-EC" dirty="0" smtClean="0"/>
              <a:t>CONTENIDO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440180"/>
            <a:ext cx="10394707" cy="3934405"/>
          </a:xfrm>
        </p:spPr>
        <p:txBody>
          <a:bodyPr>
            <a:normAutofit/>
          </a:bodyPr>
          <a:lstStyle/>
          <a:p>
            <a:r>
              <a:rPr lang="es-EC" sz="2600" dirty="0" smtClean="0">
                <a:latin typeface="Calibri" panose="020F0502020204030204" pitchFamily="34" charset="0"/>
              </a:rPr>
              <a:t>INTRODUCCIÒN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OBJETIVOS DE LA </a:t>
            </a:r>
            <a:r>
              <a:rPr lang="es-EC" sz="2600" b="1" dirty="0" smtClean="0">
                <a:latin typeface="Calibri" panose="020F0502020204030204" pitchFamily="34" charset="0"/>
              </a:rPr>
              <a:t>INVESTIGACIÓN</a:t>
            </a:r>
          </a:p>
          <a:p>
            <a:r>
              <a:rPr lang="es-EC" sz="2600" b="1" dirty="0" smtClean="0">
                <a:latin typeface="Calibri" panose="020F0502020204030204" pitchFamily="34" charset="0"/>
              </a:rPr>
              <a:t>ANÀLISIS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Múltiples usos de este </a:t>
            </a:r>
            <a:r>
              <a:rPr lang="es-EC" sz="2600" b="1" dirty="0" smtClean="0">
                <a:latin typeface="Calibri" panose="020F0502020204030204" pitchFamily="34" charset="0"/>
              </a:rPr>
              <a:t>software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Menús de Surfer</a:t>
            </a:r>
            <a:endParaRPr lang="es-EC" sz="2600" dirty="0">
              <a:latin typeface="Calibri" panose="020F0502020204030204" pitchFamily="34" charset="0"/>
            </a:endParaRPr>
          </a:p>
          <a:p>
            <a:r>
              <a:rPr lang="es-EC" sz="2600" b="1" dirty="0">
                <a:latin typeface="Calibri" panose="020F0502020204030204" pitchFamily="34" charset="0"/>
              </a:rPr>
              <a:t>Características de Surfer 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Requisitos del sistema</a:t>
            </a:r>
            <a:endParaRPr lang="es-EC" sz="2600" dirty="0">
              <a:latin typeface="Calibri" panose="020F0502020204030204" pitchFamily="34" charset="0"/>
            </a:endParaRPr>
          </a:p>
          <a:p>
            <a:r>
              <a:rPr lang="es-EC" sz="2600" b="1" dirty="0">
                <a:latin typeface="Calibri" panose="020F0502020204030204" pitchFamily="34" charset="0"/>
              </a:rPr>
              <a:t>CONCLUSIÓN Y RECOMENDACIONES</a:t>
            </a:r>
          </a:p>
          <a:p>
            <a:endParaRPr lang="es-EC" dirty="0" smtClean="0"/>
          </a:p>
          <a:p>
            <a:endParaRPr lang="es-EC" dirty="0"/>
          </a:p>
        </p:txBody>
      </p:sp>
      <p:sp>
        <p:nvSpPr>
          <p:cNvPr id="4" name="AutoShape 2" descr="data:image/jpeg;base64,/9j/4AAQSkZJRgABAQAAAQABAAD/2wCEAAkGBhQSEBUUEhQUFRUVFxQYGBYXGBoUFhgYFxQXFxQXFxkXHCYfGhonHBUUIC8gJScpLCwsFx8xNTAqNScrLCkBCQoKDgwOGg8PGiwgHSQpKi8sLC0pLCkpKTAvKikpLCopLSkpKSwpLCwsLywpKSwpKSw1LyksLCkpLCksLCkpLP/AABEIAGwAkAMBIgACEQEDEQH/xAAbAAACAgMBAAAAAAAAAAAAAAAEBQMGAAECB//EAEcQAAIBAgMDBgkJBgQHAAAAAAECAwARBBIhBTFBBhMiUWFxIzJygZGUobGzFDNCUlNiksHRFRZUgpOyJDRD4QcldKKj0vD/xAAaAQACAwEBAAAAAAAAAAAAAAADBAECBQAG/8QAKxEAAgIBAwIFAwUBAAAAAAAAAAECEQMEEjEhURMiQXGhMpHhFFJhksEF/9oADAMBAAIRAxEAPwCAYXnZps0ky5TGAEkKKLxgnQce2iE2Iv2uK80zVxgT4afyovhCj+bLFEU5S7Kubfa+81ludKwFsGGyk+3xP9dqkXZEf2+K9Yau5YsKrsubHuUZlLBkAJU2NrjrrccGFY2MmNive0jshUW6wN9DWptXtf2CbK9SaPYSH/Wxf9d6mXk8v22L/rvS/ZuPcJGWuc5y5hZQDd8pseBCH0imEe0yXZApJABBuLMCxXTq1HGmVPoVJF5PL9vi/WHFTpycX7fGesPSzC8oixXoMAxQA5lPjmymw4XsL9tSpyjYkhYna3BWUnjbTfuFSpotQyXk2v2+N9ZepV5Mr9vjfWHpQ/KwhgnNsWO5cyBjqRuv2GisXylKMF5tycoa2ZVPihiLdgOtE8RE0xiOTK/xGN9Zetfuwv8AEY31l6j2XtySSQKIiE1DsWHRYAEAW3ixGvbTotRLIYq/dlft8b6y9Z+7K/b431l6bZq2DXbjkKf3YX+IxvrL1scmE/iMb6y9Ns1Zeo3Eik8l1/iMb6y9RPsgQyQOs2Ka8yIVkmaRCrI9wVOh4U8FA7UGsH/UR/2vU2cULBjw0/lRfCFNIUb5xQDzZD63tobG9teNKMIfDT+VF8IU0w2LeNg6GxU8dx7DbhWc+wFNWDnG4WVjJ8kJLszEidkBNzc20tr2UTgcPhpJVj+TOnOG2YYliQbX0FRypEzFmwWFJYkkkyXJJuTU2CdYnDw4TCo43MDJpfTqpRwdOov+35DblfIogMzoFU5ijk5yyqc0buq9h0NHYOHEI2YxhmCqAecXg7NdrDrbhwonZuC5tbE3OpJta5Ykk27zTBK0IruUchHFsqdebKxrdCCbulmIvckAC5BNwTuNbERgIlmiBKkc23OLdQFtYAA3NWFTWS4YPbVlIIIZWyML6bxV6XKRNlNkklaRcqvGWLFGcWUZczEqXXQgNwovPPIyucNO65eEQIZsoXOL6W6Ptpht2ZmhwhZixy4oXJuTZLa+aiMKufEzq5YhZFVRmYADmkNhY7tTSsJzyKkldv26MJ0TsA2TtWbDDLLh5QHfos45sXI3OxvfcAOy1N5+VrIVBw7EsbACVL6bz5IG80BynRUgnVL2EcTEXZukMQBfpE2NtKE2XCTeRvHa4H3Evoo95NEed4otSq0AzZVCNjZuWTCRUOGbM17eFjtp1m1G/t2b+G/88f6VXLZsWp3BFZj7qI2nyn5iWNXjZVl1Vz1cDbgDSuTV5tyjBLqgGHNLJGxrJyokWRUOGa7BiLTRnxRc8O6hv37OR2+TPaNgjeFj0JF/RauMW18Rhz1rN/YKSzR+Dxg7Yj/2vR8GplOKcufyAzameN9BlP8A8UFSQxthpMw6pIyPTWsXy65w4a2HcZ5Q63kTUIGBGnHpVRNr/wCbPcPdTWLfgPKl99Oubo7FqZyaTGOFHhp/Ki+EKPFAYX56fyovhCjaTY5VEoqZDQ4apVNScnYShqZDQyNUyNREWCUNTLQytU6GrpkiTaTBosKqkFsuK0BBIuulx5qmkwcwnleE4dlkYMCZ1RhZFWxW2/SmLQxp0wiBtdQADr22qvYmFcRKQETKp8I2UaneIxpv4k8N3Gl3DwluUq6v5LSyKKtku0YJBh5+eaLM4hRFSUSljz2Y3tuFqIiOVde01keCjXVUUdoUCtR4czHqiG87s9jqB93rNZspuXmkzOz5PFpJAy4cnDTynfIpC+TuHpvRn/ErDq82Dh+kWHoUC/uNHRqMQwij1RWHON9EBSCVB4tpupJym2jm2zEDuVGA8oi9CxTeTJ/Kt/A5gh4eNjLGLaaAdk39lJcS1kxfbzY9jU6xpviY/uxyt6bKKRv4kx4PNGv4bf8AtTml+le3+mTqXcirbW/zZHUB+dNYN+B8uX30p2gb4pzTSBvC4NerO3pIFacuCcP1L2GuF+en8qL4Qo00FhPnp/Ki+EKNpeRrPg2DUitrUd62pNQigShqZWoZTUyNREyyCY2qXPbWhkagNqbTyiwBJuAAN7E+Ko7T/vREXI9qbVJYRqyqzA2JtZQD0mPdw6z3VLgwqqEhVnA4jRbneSx4ned/sonY+xxGuaQK0rasbXt1Kt9wHtpqDWPqtapPbHhC2ROfIt+RaZpiMo+gNxPAE72PUN1HwbIeW3OAonCMaEjhnt/aK1h5kXFRGayxZXs7eKJbrkzE6DTNYnjerTNhCNRurOzSybVKPD+BjBhi+oDh8IqCygADcBoPNavN+WUP/NYGG8stenNoLmvPIouf2i0reLEDbvO72XqP+e2skpPsMZWowDGbwsrk+IiRjv1dveKVsPBxA/SdpD3Akj3CicRL/hy30pmZu/M2VfYBS/bk/NswG6KMKO8i35Gt3DGkebzu5UVZXzSues/nTiAg41AP9MRr5zqaVbHiuRfiST3DWj9iyZpw/wBaW47tw91PT4DYl5h7hT4WfyovhCjDQWE+en8qL4Qo00vI1XwYay+tbrVqhAyZDUqGhkNbmnyi9WRdHWMxoRTrb/7U0v2Lilz884Zm1EagHog73N+J9grjDQc+2eSwhU8TYO4O7yVI16z3U0faMd+j0z9wXv59woOpn02JCmoz7VUWSybalPiwfiYfkKiO2phqYVPcf1qI4+U+LGoHbcn2WFcHaUw3xIe4sp/OlY6ZftX3Ev1Dv6vgLi5SROckilSdMrjQjiNdDTPCCSIf4eZkX6jWljHcraqO4+aq9JjYJRlmVk8oXF/KFZh5XwpuSXgPiuOll7GtvXt4VEtPtj5Oj7coax6juy1NtbFNo3yfvCuDbuvalOOhEcJRdXlbLfiS56R8y39FTrteErfnFt3ihOcMj84RZVBEYOmh8Z7du4d9JY8ct1yVB8uVOPVkE5HPxINFjBbzIth+VVDlHibqRreVr+YaCrBPL8697FyI1HCw6TN6bfhqpY2XPPp4qaCt7DHuZMXcrJA2SJiN9gg7zRWywI2TqTpega0JMLuicEGZu87qIDC6LxkdF/lDXf2C3nosh3FHgsOE+en8qL4Qow0HhR4afyovhCjKDI0XwZWWrKyqgzV7UuZWnkKIbADM77siniL/AEjrYUxdbikz4IxOzBedjc3ePcb2tmjbdf7p06rUSFepzva65CJpcNHZV6eXTKuv+1cjbEh0iiRe1rt7BpSXEbejLlYUtbTpjLbsKnca02PkIsZD3Do+6rLH3MRwkn5kPVx+N4ZB/IKkG0scOETdhQfkb1WufPWT3sa2uOC62X23q20mNlofbq2tisKyj68eo9DcPPUsEeRedwrCeC/hI+rr0Oqt20r2XyrhByy9EHiLuv8AMrflTEYDp/KMC6BupTmjkH1SO3qOvVXPGmFUHyHYXBQuOciVSD2C4PEMOBrvHyELl+k2gH5mlrYnCykkscJMPHQkqt/uMNCOw60HiMagusbFzxe5bTqBPGk56d7rB5JbVwQbXxoRDY3CAqO1vpN7ffSHAJa7N2sfNW8fNncIPFXhW8SvRVBvff5Ip2K2otCPyd4NSbsd7m/m4CuMPE2IxSxx3ADBM41y63Zu8kWHdXeIlYWSMXd+ii9ZPHuG+9X7kzyVXDph76kzpnY/SYo9/NppV8cbds1sOP1FOF+dn8qL4Qo2ofkali3SBYqDZiL2XQ2va9tK7+Qj6z/iNKtphjusrj5CPrSfjNYdmi/jy/jb9aiiu07y1uw41H+y1+vL+Nv1rP2YPry/jb9a47ahTtrk8kwzeK43ON/nHEdlVXEGXDnLIN+itqVbuPX2GvQP2YPry/1G/WhcbsON0ZXzsCCSC7EaeejRn6MrLHGfRlMETN4zeYV2uFUdvfQmLJw+IeJCSqnTNqfTWNtBuyrtMH4UY8IZRsB9FD3qDTTZcyZ7oRh5ToGFzC/3ZU+iD9YVWRtF+yuf2ixNtN4qF0J2noY2hFPePExFZ49GUkBx2gnRxbjvNV3amJVSUhVu8i1qWybTeePwli0GVUe3TykkZWPEC2nVQZxjXter89RDPhqQfhYLaXPWSeoamoxOLtKd25e4frQZxLEEX4Gj+S+HGInCyeKi5gF6OoOhPXUVboJp8W59S4chOTJLc9KLOwGhHiLwXvPGr/j4wvycDcMRH/Y9CbL2CgQWknG7dK/Ed9ME2GgKuXlYo2ZQ0jML2IvYntNHSo1kqVH/2Q=="/>
          <p:cNvSpPr>
            <a:spLocks noChangeAspect="1" noChangeArrowheads="1"/>
          </p:cNvSpPr>
          <p:nvPr/>
        </p:nvSpPr>
        <p:spPr bwMode="auto">
          <a:xfrm>
            <a:off x="8756235" y="838871"/>
            <a:ext cx="910413" cy="91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74" y="495060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589" y="46268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INTRODUCCIÓN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9032" y="1614654"/>
            <a:ext cx="10394707" cy="5133876"/>
          </a:xfrm>
        </p:spPr>
        <p:txBody>
          <a:bodyPr>
            <a:normAutofit fontScale="92500" lnSpcReduction="10000"/>
          </a:bodyPr>
          <a:lstStyle/>
          <a:p>
            <a:r>
              <a:rPr lang="es-EC" sz="3000" dirty="0">
                <a:latin typeface="Calibri" panose="020F0502020204030204" pitchFamily="34" charset="0"/>
              </a:rPr>
              <a:t> En 1984, Surfer ha emergido como el estándar de la industria de grilla y software de cartografía para el contorno utilizado por los geólogos, hidrólogos e ingenieros.</a:t>
            </a:r>
          </a:p>
          <a:p>
            <a:r>
              <a:rPr lang="es-EC" sz="3000" dirty="0">
                <a:latin typeface="Calibri" panose="020F0502020204030204" pitchFamily="34" charset="0"/>
              </a:rPr>
              <a:t> Surfer ofrece doce métodos diferentes de grillado, incluyendo </a:t>
            </a:r>
            <a:r>
              <a:rPr lang="es-EC" sz="3000" dirty="0" err="1">
                <a:latin typeface="Calibri" panose="020F0502020204030204" pitchFamily="34" charset="0"/>
              </a:rPr>
              <a:t>Kriging</a:t>
            </a:r>
            <a:r>
              <a:rPr lang="es-EC" sz="3000" dirty="0">
                <a:latin typeface="Calibri" panose="020F0502020204030204" pitchFamily="34" charset="0"/>
              </a:rPr>
              <a:t> con variogramas, para convertir los datos XYZ irregularmente espaciados en una malla uniforme.</a:t>
            </a:r>
          </a:p>
          <a:p>
            <a:r>
              <a:rPr lang="es-EC" sz="3000" dirty="0">
                <a:latin typeface="Calibri" panose="020F0502020204030204" pitchFamily="34" charset="0"/>
              </a:rPr>
              <a:t> Mostrar una rejilla o un modelo digital de elevación en uno de los siete 2D y 3D completamente personalizable tipos de mapas: curvas de nivel, imágenes, relieve de sombras, vector grid-1 y grid-2, </a:t>
            </a:r>
            <a:r>
              <a:rPr lang="es-EC" sz="3000" dirty="0" err="1">
                <a:latin typeface="Calibri" panose="020F0502020204030204" pitchFamily="34" charset="0"/>
              </a:rPr>
              <a:t>wireframe</a:t>
            </a:r>
            <a:r>
              <a:rPr lang="es-EC" sz="3000" dirty="0">
                <a:latin typeface="Calibri" panose="020F0502020204030204" pitchFamily="34" charset="0"/>
              </a:rPr>
              <a:t> 3D, y mapas de superficie 3D. Surfer es conocido por su mejor calidad de pantalla mediante adición de temas, clasificada y mapas base. Contorno y mapas generados en 3D con Surfer son conocidos por su claridad, color y precisión.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36" y="122705"/>
            <a:ext cx="1637943" cy="12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OBJETIVOS DE LA INVESTIGACIÓN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b="1" dirty="0">
                <a:latin typeface="Calibri" panose="020F0502020204030204" pitchFamily="34" charset="0"/>
              </a:rPr>
              <a:t>OBJETIVO GENERAL 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Analizar el funcionamiento del software de sistema de información geográfica  “SURFER “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b="1" dirty="0">
                <a:latin typeface="Calibri" panose="020F0502020204030204" pitchFamily="34" charset="0"/>
              </a:rPr>
              <a:t> 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b="1" dirty="0">
                <a:latin typeface="Calibri" panose="020F0502020204030204" pitchFamily="34" charset="0"/>
              </a:rPr>
              <a:t>OBJETIVOS ESPECÍFICOS 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Realizar un pequeño análisis sobre el software Surfer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Determinar los Menús que tiene el software 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Describir las características del programa 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 Analizar los Requisitos del sistema para Surfer 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18" y="4986813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Análisis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>
                <a:latin typeface="Calibri" panose="020F0502020204030204" pitchFamily="34" charset="0"/>
              </a:rPr>
              <a:t>Surfer es un pack para hacer mapas y contornos de superficies en 3D, flexible, potente y fácil de usar. Transforma tu información en mapas vectoriales coloridos, imágenes, publicaciones, planos de pantallas, contornos y superficies. Además, esta herramienta te da la posibilidad de trabajar con datos XYZ irregulares. También podrás importar de manera fácil los datos y estos serán transformados en mapas de una calidad digna de publicación.</a:t>
            </a:r>
          </a:p>
          <a:p>
            <a:pPr algn="ctr"/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74" y="4986813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Múltiples usos de este software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400" dirty="0">
                <a:latin typeface="Calibri" panose="020F0502020204030204" pitchFamily="34" charset="0"/>
              </a:rPr>
              <a:t>Surfer es el software de cartografía y contorneado de referencia. Además lo utilizan los geólogos ya que puede ayudarlos en su trabajo, pero asimismo es usado por ingenieros e hidrólogos. Con este programa también podrás usar más de diez técnicas de cuadriculado, por ejemplo, convertir las irregularidades de datos XYZ en una cuadrícula uniforme con variogramas gracias a </a:t>
            </a:r>
            <a:r>
              <a:rPr lang="es-EC" sz="2400" dirty="0" err="1">
                <a:latin typeface="Calibri" panose="020F0502020204030204" pitchFamily="34" charset="0"/>
              </a:rPr>
              <a:t>Kriging</a:t>
            </a:r>
            <a:r>
              <a:rPr lang="es-EC" sz="24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16" y="503379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Menús de Surfer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211580"/>
            <a:ext cx="10394707" cy="4163005"/>
          </a:xfrm>
        </p:spPr>
        <p:txBody>
          <a:bodyPr>
            <a:normAutofit/>
          </a:bodyPr>
          <a:lstStyle/>
          <a:p>
            <a:r>
              <a:rPr lang="es-EC" sz="2400" dirty="0">
                <a:latin typeface="Calibri" panose="020F0502020204030204" pitchFamily="34" charset="0"/>
              </a:rPr>
              <a:t>1.- Menú File: </a:t>
            </a:r>
          </a:p>
          <a:p>
            <a:r>
              <a:rPr lang="es-EC" sz="2400" dirty="0">
                <a:latin typeface="Calibri" panose="020F0502020204030204" pitchFamily="34" charset="0"/>
              </a:rPr>
              <a:t>2.- Menú </a:t>
            </a:r>
            <a:r>
              <a:rPr lang="es-EC" sz="2400" dirty="0" err="1">
                <a:latin typeface="Calibri" panose="020F0502020204030204" pitchFamily="34" charset="0"/>
              </a:rPr>
              <a:t>Edit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3.- Menú View: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4.- Menú </a:t>
            </a:r>
            <a:r>
              <a:rPr lang="es-EC" sz="2400" dirty="0" err="1">
                <a:latin typeface="Calibri" panose="020F0502020204030204" pitchFamily="34" charset="0"/>
              </a:rPr>
              <a:t>Draw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5.- Menú </a:t>
            </a:r>
            <a:r>
              <a:rPr lang="es-EC" sz="2400" dirty="0" err="1">
                <a:latin typeface="Calibri" panose="020F0502020204030204" pitchFamily="34" charset="0"/>
              </a:rPr>
              <a:t>Arrange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6.- Menú </a:t>
            </a:r>
            <a:r>
              <a:rPr lang="es-EC" sz="2400" dirty="0" err="1">
                <a:latin typeface="Calibri" panose="020F0502020204030204" pitchFamily="34" charset="0"/>
              </a:rPr>
              <a:t>Grid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7.- Menú </a:t>
            </a:r>
            <a:r>
              <a:rPr lang="es-EC" sz="2400" dirty="0" err="1">
                <a:latin typeface="Calibri" panose="020F0502020204030204" pitchFamily="34" charset="0"/>
              </a:rPr>
              <a:t>Map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endParaRPr lang="es-EC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r="79645" b="43799"/>
          <a:stretch/>
        </p:blipFill>
        <p:spPr bwMode="auto">
          <a:xfrm>
            <a:off x="5229301" y="20771"/>
            <a:ext cx="2042160" cy="2734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/>
          <a:srcRect t="-1" r="77525" b="55866"/>
          <a:stretch/>
        </p:blipFill>
        <p:spPr bwMode="auto">
          <a:xfrm>
            <a:off x="7271461" y="8240"/>
            <a:ext cx="2469515" cy="2726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4"/>
          <a:srcRect l="6673" r="77525" b="53230"/>
          <a:stretch/>
        </p:blipFill>
        <p:spPr bwMode="auto">
          <a:xfrm>
            <a:off x="9740976" y="0"/>
            <a:ext cx="2136775" cy="2755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5"/>
          <a:srcRect l="9131" r="75616" b="67680"/>
          <a:stretch/>
        </p:blipFill>
        <p:spPr bwMode="auto">
          <a:xfrm>
            <a:off x="3604743" y="2907538"/>
            <a:ext cx="1943100" cy="2315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6"/>
          <a:srcRect l="12736" t="1" r="75828" b="66084"/>
          <a:stretch/>
        </p:blipFill>
        <p:spPr bwMode="auto">
          <a:xfrm>
            <a:off x="5823360" y="2907538"/>
            <a:ext cx="1744345" cy="2315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7"/>
          <a:srcRect l="16806" t="-1" r="67806" b="41413"/>
          <a:stretch/>
        </p:blipFill>
        <p:spPr bwMode="auto">
          <a:xfrm>
            <a:off x="7843223" y="2907538"/>
            <a:ext cx="1769110" cy="3787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8"/>
          <a:srcRect l="19497" r="67509" b="63036"/>
          <a:stretch/>
        </p:blipFill>
        <p:spPr bwMode="auto">
          <a:xfrm>
            <a:off x="9737382" y="3089855"/>
            <a:ext cx="1757045" cy="2810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917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Características de Surfer 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4285" y="1632398"/>
            <a:ext cx="10394707" cy="423158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s-EC" sz="3100" dirty="0">
                <a:latin typeface="Calibri" panose="020F0502020204030204" pitchFamily="34" charset="0"/>
              </a:rPr>
              <a:t>Motor de interpolación para transformar información XYZ en mapas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Varios métodos de cuadrícula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Control sobre los parámetros de cuadriculado mejorados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Variogramas personalizables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Soporte de archivos de cuadrícula ESRI y de archivos USGS DEM entre otros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Posibilidad de exponer tus cuadros de distintas maneras: superficie 3D, planos de pantallas 3D, contorno, vectores, marcas de agua y relieve sombreado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Posibilidad de combinar distintos tipos de mapas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Casi todos los aspectos de tus mapas se pueden personalizar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16" y="4952842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9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Requisitos del sistema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4284" y="1819175"/>
            <a:ext cx="10394707" cy="4285411"/>
          </a:xfrm>
        </p:spPr>
        <p:txBody>
          <a:bodyPr>
            <a:normAutofit lnSpcReduction="10000"/>
          </a:bodyPr>
          <a:lstStyle/>
          <a:p>
            <a:pPr lvl="0"/>
            <a:r>
              <a:rPr lang="es-EC" sz="3600" dirty="0">
                <a:latin typeface="Calibri" panose="020F0502020204030204" pitchFamily="34" charset="0"/>
              </a:rPr>
              <a:t>Sistema Operativo: Windows XP Service Pack 2 o superior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Memoria RAM: 512 MB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Espacio de disco duro: 500 MB libres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Resolución de monitor: 1024 x 768 con 16Bit de profundidad de color o superior</a:t>
            </a:r>
          </a:p>
          <a:p>
            <a:pPr marL="0" indent="0">
              <a:buNone/>
            </a:pP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74" y="492708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2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SISTEMA DE INFORMACIÒN GEOGRÀFICA  SURFER </vt:lpstr>
      <vt:lpstr>CONTENIDO </vt:lpstr>
      <vt:lpstr>INTRODUCCIÓN </vt:lpstr>
      <vt:lpstr>OBJETIVOS DE LA INVESTIGACIÓN </vt:lpstr>
      <vt:lpstr>Análisis</vt:lpstr>
      <vt:lpstr>Múltiples usos de este software </vt:lpstr>
      <vt:lpstr>Menús de Surfer </vt:lpstr>
      <vt:lpstr>Características de Surfer  </vt:lpstr>
      <vt:lpstr>Requisitos del sistema </vt:lpstr>
      <vt:lpstr>CONCLUSIÓN Y RECOMENDACIONES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INFORMACIÒN GEOGRÀFICA  SURFER </dc:title>
  <dc:creator>Alexandra</dc:creator>
  <cp:lastModifiedBy>Alexandra</cp:lastModifiedBy>
  <cp:revision>1</cp:revision>
  <dcterms:created xsi:type="dcterms:W3CDTF">2015-01-20T21:45:38Z</dcterms:created>
  <dcterms:modified xsi:type="dcterms:W3CDTF">2015-01-20T21:46:03Z</dcterms:modified>
</cp:coreProperties>
</file>