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Source Sans Pro" panose="020B0503030403020204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03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720929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CampusConnect: Bridging Students to Opportunity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114800"/>
            <a:ext cx="7416403" cy="1064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Student Name(s): F GALVIN SAM NITHEESH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RAHUL RAJ M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JASPAL GUNDLA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5363737"/>
            <a:ext cx="7416403" cy="12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Unique ID: E0222057,E0222034,E0222046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63798" y="6138386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Date: 27 / 07 / 25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7488" y="673775"/>
            <a:ext cx="7833360" cy="696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 &amp; Future Scope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857488" y="1859756"/>
            <a:ext cx="12915424" cy="7350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CampusConnect offers a promising solution to the complexities of campus placements, fostering student success and streamlining recruitment.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57488" y="2870478"/>
            <a:ext cx="6335197" cy="3679627"/>
          </a:xfrm>
          <a:prstGeom prst="roundRect">
            <a:avLst>
              <a:gd name="adj" fmla="val 999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132880" y="3145869"/>
            <a:ext cx="2784277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Project Summary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132880" y="3640812"/>
            <a:ext cx="5784413" cy="1102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MERN-stack platform addressing current placement inefficiencies through centralized access, AI-matching, and skill-building resources.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7596" y="2870478"/>
            <a:ext cx="6335316" cy="3679627"/>
          </a:xfrm>
          <a:prstGeom prst="roundRect">
            <a:avLst>
              <a:gd name="adj" fmla="val 999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712988" y="3145869"/>
            <a:ext cx="3253026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Future Enhancements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712988" y="3640812"/>
            <a:ext cx="5784532" cy="367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Gamification features (badges, points)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712988" y="4094083"/>
            <a:ext cx="5784532" cy="367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Resume Builder with AI scoring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712988" y="4547354"/>
            <a:ext cx="5784532" cy="367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company interaction (virtual fairs)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712988" y="5000625"/>
            <a:ext cx="5784532" cy="367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Mock Interview Feedback System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712988" y="5453896"/>
            <a:ext cx="5784532" cy="367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Job Shadowing/Internship Opportunities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7712988" y="5907167"/>
            <a:ext cx="5784532" cy="367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Group Study &amp; Collaboration Tools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857488" y="6825734"/>
            <a:ext cx="12915424" cy="7350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CampusConnect is designed for continuous evolution, adapting to the dynamic needs of the academic and professional landscape.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20867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Introduction &amp; Motivation: Empowering Student Success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11705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CampusConnect is designed to revolutionize the campus placement process, making it more efficient and equitable for all.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3798" y="4135041"/>
            <a:ext cx="4136350" cy="2873573"/>
          </a:xfrm>
          <a:prstGeom prst="roundRect">
            <a:avLst>
              <a:gd name="adj" fmla="val 5091"/>
            </a:avLst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863798" y="4104561"/>
            <a:ext cx="4136350" cy="121920"/>
          </a:xfrm>
          <a:prstGeom prst="roundRect">
            <a:avLst>
              <a:gd name="adj" fmla="val 30368"/>
            </a:avLst>
          </a:prstGeom>
          <a:solidFill>
            <a:srgbClr val="2D2E34"/>
          </a:solidFill>
          <a:ln/>
        </p:spPr>
      </p:sp>
      <p:sp>
        <p:nvSpPr>
          <p:cNvPr id="6" name="Shape 4"/>
          <p:cNvSpPr/>
          <p:nvPr/>
        </p:nvSpPr>
        <p:spPr>
          <a:xfrm>
            <a:off x="2561689" y="3764875"/>
            <a:ext cx="740450" cy="740450"/>
          </a:xfrm>
          <a:prstGeom prst="roundRect">
            <a:avLst>
              <a:gd name="adj" fmla="val 123492"/>
            </a:avLst>
          </a:prstGeom>
          <a:solidFill>
            <a:srgbClr val="2D2E34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860" y="3950018"/>
            <a:ext cx="296108" cy="37016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141095" y="475202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Project Vision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141095" y="5250656"/>
            <a:ext cx="3581757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unified platform for seamless job matching, communication, and skill development, empowering students for successful careers.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5246965" y="4135041"/>
            <a:ext cx="4136350" cy="2873573"/>
          </a:xfrm>
          <a:prstGeom prst="roundRect">
            <a:avLst>
              <a:gd name="adj" fmla="val 5091"/>
            </a:avLst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5246965" y="4104561"/>
            <a:ext cx="4136350" cy="121920"/>
          </a:xfrm>
          <a:prstGeom prst="roundRect">
            <a:avLst>
              <a:gd name="adj" fmla="val 30368"/>
            </a:avLst>
          </a:prstGeom>
          <a:solidFill>
            <a:srgbClr val="2D2E34"/>
          </a:solidFill>
          <a:ln/>
        </p:spPr>
      </p:sp>
      <p:sp>
        <p:nvSpPr>
          <p:cNvPr id="12" name="Shape 9"/>
          <p:cNvSpPr/>
          <p:nvPr/>
        </p:nvSpPr>
        <p:spPr>
          <a:xfrm>
            <a:off x="6944856" y="3764875"/>
            <a:ext cx="740450" cy="740450"/>
          </a:xfrm>
          <a:prstGeom prst="roundRect">
            <a:avLst>
              <a:gd name="adj" fmla="val 123492"/>
            </a:avLst>
          </a:prstGeom>
          <a:solidFill>
            <a:srgbClr val="2D2E34"/>
          </a:solidFill>
          <a:ln/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027" y="3950018"/>
            <a:ext cx="296108" cy="370165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5524262" y="475202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Why This Project?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5524262" y="5250656"/>
            <a:ext cx="3581757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Addressing fragmented placement processes, limited industry exposure, and the need for personalized career guidance.</a:t>
            </a:r>
            <a:endParaRPr lang="en-US" sz="1900" dirty="0"/>
          </a:p>
        </p:txBody>
      </p:sp>
      <p:sp>
        <p:nvSpPr>
          <p:cNvPr id="16" name="Shape 12"/>
          <p:cNvSpPr/>
          <p:nvPr/>
        </p:nvSpPr>
        <p:spPr>
          <a:xfrm>
            <a:off x="9630132" y="4135041"/>
            <a:ext cx="4136350" cy="2873573"/>
          </a:xfrm>
          <a:prstGeom prst="roundRect">
            <a:avLst>
              <a:gd name="adj" fmla="val 5091"/>
            </a:avLst>
          </a:prstGeom>
          <a:solidFill>
            <a:srgbClr val="FFFFFF"/>
          </a:solidFill>
          <a:ln/>
        </p:spPr>
      </p:sp>
      <p:sp>
        <p:nvSpPr>
          <p:cNvPr id="17" name="Shape 13"/>
          <p:cNvSpPr/>
          <p:nvPr/>
        </p:nvSpPr>
        <p:spPr>
          <a:xfrm>
            <a:off x="9630132" y="4104561"/>
            <a:ext cx="4136350" cy="121920"/>
          </a:xfrm>
          <a:prstGeom prst="roundRect">
            <a:avLst>
              <a:gd name="adj" fmla="val 30368"/>
            </a:avLst>
          </a:prstGeom>
          <a:solidFill>
            <a:srgbClr val="2D2E34"/>
          </a:solidFill>
          <a:ln/>
        </p:spPr>
      </p:sp>
      <p:sp>
        <p:nvSpPr>
          <p:cNvPr id="18" name="Shape 14"/>
          <p:cNvSpPr/>
          <p:nvPr/>
        </p:nvSpPr>
        <p:spPr>
          <a:xfrm>
            <a:off x="11328023" y="3764875"/>
            <a:ext cx="740450" cy="740450"/>
          </a:xfrm>
          <a:prstGeom prst="roundRect">
            <a:avLst>
              <a:gd name="adj" fmla="val 123492"/>
            </a:avLst>
          </a:prstGeom>
          <a:solidFill>
            <a:srgbClr val="2D2E34"/>
          </a:solidFill>
          <a:ln/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194" y="3950018"/>
            <a:ext cx="296108" cy="370165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907429" y="475202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Impact Potential</a:t>
            </a:r>
            <a:endParaRPr lang="en-US" sz="2200" dirty="0"/>
          </a:p>
        </p:txBody>
      </p:sp>
      <p:sp>
        <p:nvSpPr>
          <p:cNvPr id="21" name="Text 16"/>
          <p:cNvSpPr/>
          <p:nvPr/>
        </p:nvSpPr>
        <p:spPr>
          <a:xfrm>
            <a:off x="9907429" y="5250656"/>
            <a:ext cx="3581757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student employability, streamline recruitment for employers, and foster a supportive campus community.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03590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Problem Statement: Navigating the Placement Maze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99978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current campus placement ecosystem often presents significant challenges for both students and recruiters.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33964" y="401776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Challenges: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233964" y="4738568"/>
            <a:ext cx="1253263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Lack of centralized job information and communication channels.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33964" y="5195054"/>
            <a:ext cx="1253263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Inefficient matching between student skills and job requirements.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33964" y="5651540"/>
            <a:ext cx="1253263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Limited access to preparatory resources and personalized feedback.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863798" y="3647599"/>
            <a:ext cx="30480" cy="2460427"/>
          </a:xfrm>
          <a:prstGeom prst="rect">
            <a:avLst/>
          </a:prstGeom>
          <a:solidFill>
            <a:srgbClr val="2D2E34"/>
          </a:solidFill>
          <a:ln/>
        </p:spPr>
      </p:sp>
      <p:sp>
        <p:nvSpPr>
          <p:cNvPr id="9" name="Text 7"/>
          <p:cNvSpPr/>
          <p:nvPr/>
        </p:nvSpPr>
        <p:spPr>
          <a:xfrm>
            <a:off x="863798" y="6385679"/>
            <a:ext cx="129028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CampusConnect aims to serve </a:t>
            </a: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university students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seeking placements and </a:t>
            </a: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employers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looking for talent, overcoming these limitations of existing disparate systems.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254" y="549354"/>
            <a:ext cx="11682532" cy="567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Proposed Solution &amp; Objectives: CampusConnect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99254" y="1516499"/>
            <a:ext cx="13231892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CampusConnect is a comprehensive web application designed to centralize and optimize the campus placement journey.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4" y="2040850"/>
            <a:ext cx="6615946" cy="79914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99041" y="3039785"/>
            <a:ext cx="2453402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Centralized Platform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99041" y="3443288"/>
            <a:ext cx="6216372" cy="599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single hub for all placement-related activities, from job postings to interview scheduling.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040850"/>
            <a:ext cx="6615946" cy="79914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14987" y="3039785"/>
            <a:ext cx="2387203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Enhanced Matching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514987" y="3443288"/>
            <a:ext cx="6216372" cy="599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AI for intelligent job recommendations, connecting students with relevant opportunities.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54" y="4242435"/>
            <a:ext cx="6615946" cy="79914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99041" y="5241369"/>
            <a:ext cx="2270284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Skill Development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899041" y="5644872"/>
            <a:ext cx="6216372" cy="599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Providing resources and support for students to enhance their technical and soft skills.</a:t>
            </a:r>
            <a:endParaRPr lang="en-US" sz="15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242435"/>
            <a:ext cx="6615946" cy="79914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514987" y="5241369"/>
            <a:ext cx="3428405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Streamlined Communication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514987" y="5644872"/>
            <a:ext cx="6216372" cy="599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Integrated tools for seamless interaction between students, faculty, and employers.</a:t>
            </a:r>
            <a:endParaRPr lang="en-US" sz="1550" dirty="0"/>
          </a:p>
        </p:txBody>
      </p:sp>
      <p:sp>
        <p:nvSpPr>
          <p:cNvPr id="16" name="Text 10"/>
          <p:cNvSpPr/>
          <p:nvPr/>
        </p:nvSpPr>
        <p:spPr>
          <a:xfrm>
            <a:off x="699254" y="6743700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Technologies:</a:t>
            </a:r>
            <a:endParaRPr lang="en-US" sz="2100" dirty="0"/>
          </a:p>
        </p:txBody>
      </p:sp>
      <p:sp>
        <p:nvSpPr>
          <p:cNvPr id="17" name="Text 11"/>
          <p:cNvSpPr/>
          <p:nvPr/>
        </p:nvSpPr>
        <p:spPr>
          <a:xfrm>
            <a:off x="699254" y="7383899"/>
            <a:ext cx="13231892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 on the </a:t>
            </a:r>
            <a:r>
              <a:rPr lang="en-US" sz="1550" dirty="0">
                <a:solidFill>
                  <a:srgbClr val="5CC97B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MERN Stack</a:t>
            </a: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MongoDB, Express.js, React.js, Node.js.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5197" y="491252"/>
            <a:ext cx="9361765" cy="507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Technology Stack Justification: Why MERN?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625197" y="1355884"/>
            <a:ext cx="13380006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MERN stack offers a robust and scalable foundation for CampusConnect, ensuring a seamless user experience and efficient development.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25197" y="2003227"/>
            <a:ext cx="2287786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Advantages of MERN: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25197" y="2435543"/>
            <a:ext cx="6472118" cy="535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4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Full-stack JavaScript:</a:t>
            </a: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Consistent language across client and server, simplifying development.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25197" y="3033832"/>
            <a:ext cx="6472118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4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Scalability:</a:t>
            </a: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Handles large user bases and data volumes efficiently.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25197" y="3364230"/>
            <a:ext cx="6472118" cy="535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4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Performance:</a:t>
            </a: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React.js for fast, responsive UIs; Node.js for high-throughput backend.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25197" y="3962519"/>
            <a:ext cx="6472118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4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Community &amp; Support:</a:t>
            </a: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Large, active communities and extensive documentation.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25197" y="4292918"/>
            <a:ext cx="6472118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4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Flexibility:</a:t>
            </a: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MongoDB's NoSQL database adapts to evolving data needs.</a:t>
            </a:r>
            <a:endParaRPr lang="en-US" sz="140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704" y="2025491"/>
            <a:ext cx="6472118" cy="6472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891915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Architecture: How CampusConnect Works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566463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CampusConnect follows a client-server architecture, with distinct layers for robust functionality.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6312456"/>
            <a:ext cx="129028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Interface (React.js):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Frontend for students and employers.</a:t>
            </a: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Backend API (Node.js &amp; Express.js):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Handles business logic, data processing, and routing.</a:t>
            </a:r>
            <a:r>
              <a:rPr lang="en-US" sz="19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 (MongoDB):</a:t>
            </a: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Stores all application data, including user profiles, job postings, and analytics.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9245" y="629126"/>
            <a:ext cx="10485120" cy="510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Modules &amp; Key Features: Empowering Every User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29245" y="1499473"/>
            <a:ext cx="13371909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CampusConnect integrates a comprehensive suite of modules designed to cater to the diverse needs of students and employers.</a:t>
            </a:r>
            <a:endParaRPr lang="en-US" sz="1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5" y="1971318"/>
            <a:ext cx="539353" cy="5393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9245" y="2735342"/>
            <a:ext cx="2042993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Profiles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29245" y="3098602"/>
            <a:ext cx="6573560" cy="539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Personalized profiles for students (academic, skills, resume) and employers (job posts, company info).</a:t>
            </a:r>
            <a:endParaRPr lang="en-US" sz="14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76" y="1971318"/>
            <a:ext cx="539353" cy="53935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27476" y="2735342"/>
            <a:ext cx="2042993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Job Matching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7427476" y="3098602"/>
            <a:ext cx="6573679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filters and AI-driven recommendations for tailored job opportunities.</a:t>
            </a:r>
            <a:endParaRPr lang="en-US" sz="1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5" y="4087416"/>
            <a:ext cx="539353" cy="53935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29245" y="4851440"/>
            <a:ext cx="2042993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Interview Tools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629245" y="5214699"/>
            <a:ext cx="6573560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In-app scheduling, automated reminders, and integrated communication (chat, video).</a:t>
            </a:r>
            <a:endParaRPr lang="en-US" sz="14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476" y="4087416"/>
            <a:ext cx="539353" cy="53935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27476" y="4851440"/>
            <a:ext cx="2324338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Analytics Dashboards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7427476" y="5214699"/>
            <a:ext cx="6573679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 application progress for students; view recruitment stats for employers.</a:t>
            </a:r>
            <a:endParaRPr lang="en-US" sz="14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45" y="5933837"/>
            <a:ext cx="539353" cy="539353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29245" y="6697861"/>
            <a:ext cx="2339935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Feedback Mechanism</a:t>
            </a:r>
            <a:endParaRPr lang="en-US" sz="1600" dirty="0"/>
          </a:p>
        </p:txBody>
      </p:sp>
      <p:sp>
        <p:nvSpPr>
          <p:cNvPr id="18" name="Text 11"/>
          <p:cNvSpPr/>
          <p:nvPr/>
        </p:nvSpPr>
        <p:spPr>
          <a:xfrm>
            <a:off x="629245" y="7061121"/>
            <a:ext cx="6573560" cy="539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Post-interview feedback for student improvement and company ratings for transparency.</a:t>
            </a:r>
            <a:endParaRPr lang="en-US" sz="140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7476" y="5933837"/>
            <a:ext cx="539353" cy="539353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427476" y="6697861"/>
            <a:ext cx="2042993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Senior Experience</a:t>
            </a:r>
            <a:endParaRPr lang="en-US" sz="1600" dirty="0"/>
          </a:p>
        </p:txBody>
      </p:sp>
      <p:sp>
        <p:nvSpPr>
          <p:cNvPr id="21" name="Text 13"/>
          <p:cNvSpPr/>
          <p:nvPr/>
        </p:nvSpPr>
        <p:spPr>
          <a:xfrm>
            <a:off x="7427476" y="7061121"/>
            <a:ext cx="6573679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Dedicated section for alumni advice, mentor-mentee models, and success stories.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8434" y="981313"/>
            <a:ext cx="10948511" cy="656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Expected Outcomes: Impacting Futures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808434" y="2099548"/>
            <a:ext cx="13013531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CampusConnect is poised to deliver significant benefits, fostering a more effective and supportive placement ecosystem.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808434" y="2821305"/>
            <a:ext cx="5596771" cy="288727"/>
          </a:xfrm>
          <a:prstGeom prst="roundRect">
            <a:avLst>
              <a:gd name="adj" fmla="val 12001"/>
            </a:avLst>
          </a:prstGeom>
          <a:solidFill>
            <a:srgbClr val="F2EEEE"/>
          </a:solidFill>
          <a:ln/>
        </p:spPr>
      </p:sp>
      <p:sp>
        <p:nvSpPr>
          <p:cNvPr id="5" name="Shape 3"/>
          <p:cNvSpPr/>
          <p:nvPr/>
        </p:nvSpPr>
        <p:spPr>
          <a:xfrm>
            <a:off x="808434" y="2821305"/>
            <a:ext cx="1399103" cy="288727"/>
          </a:xfrm>
          <a:prstGeom prst="roundRect">
            <a:avLst>
              <a:gd name="adj" fmla="val 12001"/>
            </a:avLst>
          </a:prstGeom>
          <a:solidFill>
            <a:srgbClr val="2D2E34"/>
          </a:solidFill>
          <a:ln/>
        </p:spPr>
      </p:sp>
      <p:sp>
        <p:nvSpPr>
          <p:cNvPr id="6" name="Text 4"/>
          <p:cNvSpPr/>
          <p:nvPr/>
        </p:nvSpPr>
        <p:spPr>
          <a:xfrm>
            <a:off x="6578441" y="2821305"/>
            <a:ext cx="592336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25%</a:t>
            </a:r>
            <a:endParaRPr lang="en-US" sz="2250" dirty="0"/>
          </a:p>
        </p:txBody>
      </p:sp>
      <p:sp>
        <p:nvSpPr>
          <p:cNvPr id="7" name="Text 5"/>
          <p:cNvSpPr/>
          <p:nvPr/>
        </p:nvSpPr>
        <p:spPr>
          <a:xfrm>
            <a:off x="808434" y="3398758"/>
            <a:ext cx="3048238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Increased Placements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808434" y="3865483"/>
            <a:ext cx="6362343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more efficient system leading to higher student placement rates.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7459504" y="2821305"/>
            <a:ext cx="5569268" cy="288727"/>
          </a:xfrm>
          <a:prstGeom prst="roundRect">
            <a:avLst>
              <a:gd name="adj" fmla="val 12001"/>
            </a:avLst>
          </a:prstGeom>
          <a:solidFill>
            <a:srgbClr val="F2EEEE"/>
          </a:solidFill>
          <a:ln/>
        </p:spPr>
      </p:sp>
      <p:sp>
        <p:nvSpPr>
          <p:cNvPr id="10" name="Shape 8"/>
          <p:cNvSpPr/>
          <p:nvPr/>
        </p:nvSpPr>
        <p:spPr>
          <a:xfrm>
            <a:off x="7459504" y="2821305"/>
            <a:ext cx="1670685" cy="288727"/>
          </a:xfrm>
          <a:prstGeom prst="roundRect">
            <a:avLst>
              <a:gd name="adj" fmla="val 12001"/>
            </a:avLst>
          </a:prstGeom>
          <a:solidFill>
            <a:srgbClr val="2D2E34"/>
          </a:solidFill>
          <a:ln/>
        </p:spPr>
      </p:sp>
      <p:sp>
        <p:nvSpPr>
          <p:cNvPr id="11" name="Text 9"/>
          <p:cNvSpPr/>
          <p:nvPr/>
        </p:nvSpPr>
        <p:spPr>
          <a:xfrm>
            <a:off x="13202007" y="2821305"/>
            <a:ext cx="619958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30%</a:t>
            </a:r>
            <a:endParaRPr lang="en-US" sz="2250" dirty="0"/>
          </a:p>
        </p:txBody>
      </p:sp>
      <p:sp>
        <p:nvSpPr>
          <p:cNvPr id="12" name="Text 10"/>
          <p:cNvSpPr/>
          <p:nvPr/>
        </p:nvSpPr>
        <p:spPr>
          <a:xfrm>
            <a:off x="7459504" y="3398758"/>
            <a:ext cx="3789878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Reduced Recruitment Time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7459504" y="3865483"/>
            <a:ext cx="6362462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Streamlined processes for employers, saving time and resources.</a:t>
            </a:r>
            <a:endParaRPr lang="en-US" sz="1800" dirty="0"/>
          </a:p>
        </p:txBody>
      </p:sp>
      <p:sp>
        <p:nvSpPr>
          <p:cNvPr id="14" name="Shape 12"/>
          <p:cNvSpPr/>
          <p:nvPr/>
        </p:nvSpPr>
        <p:spPr>
          <a:xfrm>
            <a:off x="808434" y="4904899"/>
            <a:ext cx="5541169" cy="288727"/>
          </a:xfrm>
          <a:prstGeom prst="roundRect">
            <a:avLst>
              <a:gd name="adj" fmla="val 12001"/>
            </a:avLst>
          </a:prstGeom>
          <a:solidFill>
            <a:srgbClr val="F2EEEE"/>
          </a:solidFill>
          <a:ln/>
        </p:spPr>
      </p:sp>
      <p:sp>
        <p:nvSpPr>
          <p:cNvPr id="15" name="Shape 13"/>
          <p:cNvSpPr/>
          <p:nvPr/>
        </p:nvSpPr>
        <p:spPr>
          <a:xfrm>
            <a:off x="808434" y="4904899"/>
            <a:ext cx="2216468" cy="288727"/>
          </a:xfrm>
          <a:prstGeom prst="roundRect">
            <a:avLst>
              <a:gd name="adj" fmla="val 12001"/>
            </a:avLst>
          </a:prstGeom>
          <a:solidFill>
            <a:srgbClr val="2D2E34"/>
          </a:solidFill>
          <a:ln/>
        </p:spPr>
      </p:sp>
      <p:sp>
        <p:nvSpPr>
          <p:cNvPr id="16" name="Text 14"/>
          <p:cNvSpPr/>
          <p:nvPr/>
        </p:nvSpPr>
        <p:spPr>
          <a:xfrm>
            <a:off x="6522839" y="4904899"/>
            <a:ext cx="647938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40%</a:t>
            </a:r>
            <a:endParaRPr lang="en-US" sz="2250" dirty="0"/>
          </a:p>
        </p:txBody>
      </p:sp>
      <p:sp>
        <p:nvSpPr>
          <p:cNvPr id="17" name="Text 15"/>
          <p:cNvSpPr/>
          <p:nvPr/>
        </p:nvSpPr>
        <p:spPr>
          <a:xfrm>
            <a:off x="808434" y="5482352"/>
            <a:ext cx="3975854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Enhanced Skill Development</a:t>
            </a:r>
            <a:endParaRPr lang="en-US" sz="2050" dirty="0"/>
          </a:p>
        </p:txBody>
      </p:sp>
      <p:sp>
        <p:nvSpPr>
          <p:cNvPr id="18" name="Text 16"/>
          <p:cNvSpPr/>
          <p:nvPr/>
        </p:nvSpPr>
        <p:spPr>
          <a:xfrm>
            <a:off x="808434" y="5949077"/>
            <a:ext cx="6362343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Students gain practical skills and confidence through tailored resources.</a:t>
            </a:r>
            <a:endParaRPr lang="en-US" sz="1800" dirty="0"/>
          </a:p>
        </p:txBody>
      </p:sp>
      <p:sp>
        <p:nvSpPr>
          <p:cNvPr id="19" name="Shape 17"/>
          <p:cNvSpPr/>
          <p:nvPr/>
        </p:nvSpPr>
        <p:spPr>
          <a:xfrm>
            <a:off x="7459504" y="4904899"/>
            <a:ext cx="5431036" cy="288727"/>
          </a:xfrm>
          <a:prstGeom prst="roundRect">
            <a:avLst>
              <a:gd name="adj" fmla="val 12001"/>
            </a:avLst>
          </a:prstGeom>
          <a:solidFill>
            <a:srgbClr val="F2EEEE"/>
          </a:solidFill>
          <a:ln/>
        </p:spPr>
      </p:sp>
      <p:sp>
        <p:nvSpPr>
          <p:cNvPr id="20" name="Shape 18"/>
          <p:cNvSpPr/>
          <p:nvPr/>
        </p:nvSpPr>
        <p:spPr>
          <a:xfrm>
            <a:off x="7459504" y="4904899"/>
            <a:ext cx="5431036" cy="288727"/>
          </a:xfrm>
          <a:prstGeom prst="roundRect">
            <a:avLst>
              <a:gd name="adj" fmla="val 12001"/>
            </a:avLst>
          </a:prstGeom>
          <a:solidFill>
            <a:srgbClr val="2D2E34"/>
          </a:solidFill>
          <a:ln/>
        </p:spPr>
      </p:sp>
      <p:sp>
        <p:nvSpPr>
          <p:cNvPr id="21" name="Text 19"/>
          <p:cNvSpPr/>
          <p:nvPr/>
        </p:nvSpPr>
        <p:spPr>
          <a:xfrm>
            <a:off x="13063776" y="4904899"/>
            <a:ext cx="758190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100%</a:t>
            </a:r>
            <a:endParaRPr lang="en-US" sz="2250" dirty="0"/>
          </a:p>
        </p:txBody>
      </p:sp>
      <p:sp>
        <p:nvSpPr>
          <p:cNvPr id="22" name="Text 20"/>
          <p:cNvSpPr/>
          <p:nvPr/>
        </p:nvSpPr>
        <p:spPr>
          <a:xfrm>
            <a:off x="7459504" y="5482352"/>
            <a:ext cx="3629501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Improved User Experience</a:t>
            </a:r>
            <a:endParaRPr lang="en-US" sz="2050" dirty="0"/>
          </a:p>
        </p:txBody>
      </p:sp>
      <p:sp>
        <p:nvSpPr>
          <p:cNvPr id="23" name="Text 21"/>
          <p:cNvSpPr/>
          <p:nvPr/>
        </p:nvSpPr>
        <p:spPr>
          <a:xfrm>
            <a:off x="7459504" y="5949077"/>
            <a:ext cx="6362462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user-friendly platform for both students and employers.</a:t>
            </a:r>
            <a:endParaRPr lang="en-US" sz="1800" dirty="0"/>
          </a:p>
        </p:txBody>
      </p:sp>
      <p:sp>
        <p:nvSpPr>
          <p:cNvPr id="24" name="Text 22"/>
          <p:cNvSpPr/>
          <p:nvPr/>
        </p:nvSpPr>
        <p:spPr>
          <a:xfrm>
            <a:off x="808434" y="6901815"/>
            <a:ext cx="13013531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 the development team, this project offers invaluable experience in full-stack development, AI integration, and project management.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8542" y="564594"/>
            <a:ext cx="9009817" cy="583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Timeline &amp; Milestones: Our Roadmap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718542" y="1558290"/>
            <a:ext cx="13193316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project will progress through distinct phases, culminating in a fully functional CampusConnect platform.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718542" y="2097167"/>
            <a:ext cx="13193316" cy="5571411"/>
          </a:xfrm>
          <a:prstGeom prst="roundRect">
            <a:avLst>
              <a:gd name="adj" fmla="val 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6162" y="2104787"/>
            <a:ext cx="13178076" cy="56935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931545" y="2235518"/>
            <a:ext cx="222123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570922" y="2235518"/>
            <a:ext cx="353520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Timeline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524274" y="2235518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b="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Milestones/Deliverables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26162" y="2674144"/>
            <a:ext cx="13178076" cy="1246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931545" y="2804874"/>
            <a:ext cx="2221230" cy="615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1: Planning &amp; Design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570922" y="2804874"/>
            <a:ext cx="353520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Weeks 1-3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524274" y="2804874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Detailed Requirement Analysis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524274" y="3174325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Architecture Finalization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524274" y="3543776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 Schema Design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26162" y="3920847"/>
            <a:ext cx="13178076" cy="1246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931545" y="4051578"/>
            <a:ext cx="2221230" cy="615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2: Core Development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3570922" y="4051578"/>
            <a:ext cx="353520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Weeks 4-10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7524274" y="4051578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Authentication Module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7524274" y="4421029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Profile Management (Student &amp; Employer)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7524274" y="4790480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Basic Job Posting &amp; Search</a:t>
            </a: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>
            <a:off x="726162" y="5167551"/>
            <a:ext cx="13178076" cy="1246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931545" y="5298281"/>
            <a:ext cx="2221230" cy="615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3: Advanced Features &amp; Integration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3570922" y="5298281"/>
            <a:ext cx="353520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Weeks 11-14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7524274" y="5298281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Job Matching Algorithm</a:t>
            </a:r>
            <a:endParaRPr lang="en-US" sz="1600" dirty="0"/>
          </a:p>
        </p:txBody>
      </p:sp>
      <p:sp>
        <p:nvSpPr>
          <p:cNvPr id="25" name="Text 23"/>
          <p:cNvSpPr/>
          <p:nvPr/>
        </p:nvSpPr>
        <p:spPr>
          <a:xfrm>
            <a:off x="7524274" y="5667732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Interview Scheduling &amp; Communication Tools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7524274" y="6037183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Analytics Dashboard Integration</a:t>
            </a:r>
            <a:endParaRPr lang="en-US" sz="1600" dirty="0"/>
          </a:p>
        </p:txBody>
      </p:sp>
      <p:sp>
        <p:nvSpPr>
          <p:cNvPr id="27" name="Shape 25"/>
          <p:cNvSpPr/>
          <p:nvPr/>
        </p:nvSpPr>
        <p:spPr>
          <a:xfrm>
            <a:off x="726162" y="6414254"/>
            <a:ext cx="13178076" cy="1246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931545" y="6544985"/>
            <a:ext cx="2221230" cy="6157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4: Testing &amp; Deployment</a:t>
            </a:r>
            <a:endParaRPr lang="en-US" sz="1600" dirty="0"/>
          </a:p>
        </p:txBody>
      </p:sp>
      <p:sp>
        <p:nvSpPr>
          <p:cNvPr id="29" name="Text 27"/>
          <p:cNvSpPr/>
          <p:nvPr/>
        </p:nvSpPr>
        <p:spPr>
          <a:xfrm>
            <a:off x="3570922" y="6544985"/>
            <a:ext cx="353520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Weeks 15-16</a:t>
            </a:r>
            <a:endParaRPr lang="en-US" sz="1600" dirty="0"/>
          </a:p>
        </p:txBody>
      </p:sp>
      <p:sp>
        <p:nvSpPr>
          <p:cNvPr id="30" name="Text 28"/>
          <p:cNvSpPr/>
          <p:nvPr/>
        </p:nvSpPr>
        <p:spPr>
          <a:xfrm>
            <a:off x="7524274" y="6544985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Acceptance Testing (UAT)</a:t>
            </a: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7524274" y="6914436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Bug Fixing &amp; Performance Optimization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7524274" y="7283887"/>
            <a:ext cx="6174700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Deployment to Production Environment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913</Words>
  <Application>Microsoft Office PowerPoint</Application>
  <PresentationFormat>Custom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Source Sans Pro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Galvin F</cp:lastModifiedBy>
  <cp:revision>2</cp:revision>
  <dcterms:created xsi:type="dcterms:W3CDTF">2025-07-27T16:52:59Z</dcterms:created>
  <dcterms:modified xsi:type="dcterms:W3CDTF">2025-07-27T17:24:07Z</dcterms:modified>
</cp:coreProperties>
</file>