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1" r:id="rId8"/>
    <p:sldId id="258" r:id="rId9"/>
    <p:sldId id="263" r:id="rId10"/>
    <p:sldId id="264" r:id="rId11"/>
    <p:sldId id="259" r:id="rId12"/>
    <p:sldId id="262"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4E839-2BF3-4557-9CC4-606305794382}" v="2" dt="2019-10-05T06:21:12.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oosh R Kulkarni" userId="11f36efc-b13a-4eae-bcce-59c76b91ec18" providerId="ADAL" clId="{E46DC2E8-1F1A-41CA-95E4-5A31180DA56F}"/>
    <pc:docChg chg="undo custSel mod addSld modSld sldOrd">
      <pc:chgData name="Anoosh R Kulkarni" userId="11f36efc-b13a-4eae-bcce-59c76b91ec18" providerId="ADAL" clId="{E46DC2E8-1F1A-41CA-95E4-5A31180DA56F}" dt="2019-09-14T12:03:40.043" v="465" actId="26606"/>
      <pc:docMkLst>
        <pc:docMk/>
      </pc:docMkLst>
      <pc:sldChg chg="addSp modSp mod setBg">
        <pc:chgData name="Anoosh R Kulkarni" userId="11f36efc-b13a-4eae-bcce-59c76b91ec18" providerId="ADAL" clId="{E46DC2E8-1F1A-41CA-95E4-5A31180DA56F}" dt="2019-09-14T12:03:40.043" v="465" actId="26606"/>
        <pc:sldMkLst>
          <pc:docMk/>
          <pc:sldMk cId="3700997877" sldId="256"/>
        </pc:sldMkLst>
        <pc:spChg chg="mod">
          <ac:chgData name="Anoosh R Kulkarni" userId="11f36efc-b13a-4eae-bcce-59c76b91ec18" providerId="ADAL" clId="{E46DC2E8-1F1A-41CA-95E4-5A31180DA56F}" dt="2019-09-14T12:03:40.043" v="465" actId="26606"/>
          <ac:spMkLst>
            <pc:docMk/>
            <pc:sldMk cId="3700997877" sldId="256"/>
            <ac:spMk id="2" creationId="{F0F2AFB0-C002-426F-AAF5-2991F962E808}"/>
          </ac:spMkLst>
        </pc:spChg>
        <pc:spChg chg="add">
          <ac:chgData name="Anoosh R Kulkarni" userId="11f36efc-b13a-4eae-bcce-59c76b91ec18" providerId="ADAL" clId="{E46DC2E8-1F1A-41CA-95E4-5A31180DA56F}" dt="2019-09-14T12:03:40.043" v="465" actId="26606"/>
          <ac:spMkLst>
            <pc:docMk/>
            <pc:sldMk cId="3700997877" sldId="256"/>
            <ac:spMk id="8" creationId="{06A07E96-3969-4595-802D-25631B3CB61A}"/>
          </ac:spMkLst>
        </pc:spChg>
        <pc:spChg chg="add">
          <ac:chgData name="Anoosh R Kulkarni" userId="11f36efc-b13a-4eae-bcce-59c76b91ec18" providerId="ADAL" clId="{E46DC2E8-1F1A-41CA-95E4-5A31180DA56F}" dt="2019-09-14T12:03:40.043" v="465" actId="26606"/>
          <ac:spMkLst>
            <pc:docMk/>
            <pc:sldMk cId="3700997877" sldId="256"/>
            <ac:spMk id="35" creationId="{BC72E954-3173-4229-93A2-B05A46E096FC}"/>
          </ac:spMkLst>
        </pc:spChg>
        <pc:grpChg chg="add">
          <ac:chgData name="Anoosh R Kulkarni" userId="11f36efc-b13a-4eae-bcce-59c76b91ec18" providerId="ADAL" clId="{E46DC2E8-1F1A-41CA-95E4-5A31180DA56F}" dt="2019-09-14T12:03:40.043" v="465" actId="26606"/>
          <ac:grpSpMkLst>
            <pc:docMk/>
            <pc:sldMk cId="3700997877" sldId="256"/>
            <ac:grpSpMk id="10" creationId="{D4EE850F-AE83-4C3F-A64D-8B67DEF33C2D}"/>
          </ac:grpSpMkLst>
        </pc:grpChg>
        <pc:grpChg chg="add">
          <ac:chgData name="Anoosh R Kulkarni" userId="11f36efc-b13a-4eae-bcce-59c76b91ec18" providerId="ADAL" clId="{E46DC2E8-1F1A-41CA-95E4-5A31180DA56F}" dt="2019-09-14T12:03:40.043" v="465" actId="26606"/>
          <ac:grpSpMkLst>
            <pc:docMk/>
            <pc:sldMk cId="3700997877" sldId="256"/>
            <ac:grpSpMk id="31" creationId="{C7D119FF-606C-4006-A3CB-C83426DCA15E}"/>
          </ac:grpSpMkLst>
        </pc:grpChg>
        <pc:picChg chg="add mod">
          <ac:chgData name="Anoosh R Kulkarni" userId="11f36efc-b13a-4eae-bcce-59c76b91ec18" providerId="ADAL" clId="{E46DC2E8-1F1A-41CA-95E4-5A31180DA56F}" dt="2019-09-14T12:03:40.043" v="465" actId="26606"/>
          <ac:picMkLst>
            <pc:docMk/>
            <pc:sldMk cId="3700997877" sldId="256"/>
            <ac:picMk id="3" creationId="{E1D7B062-A0AE-42AB-9490-BD5805AF22BB}"/>
          </ac:picMkLst>
        </pc:picChg>
      </pc:sldChg>
      <pc:sldChg chg="modSp">
        <pc:chgData name="Anoosh R Kulkarni" userId="11f36efc-b13a-4eae-bcce-59c76b91ec18" providerId="ADAL" clId="{E46DC2E8-1F1A-41CA-95E4-5A31180DA56F}" dt="2019-08-29T10:41:03.334" v="211" actId="27636"/>
        <pc:sldMkLst>
          <pc:docMk/>
          <pc:sldMk cId="3764432958" sldId="257"/>
        </pc:sldMkLst>
        <pc:spChg chg="mod">
          <ac:chgData name="Anoosh R Kulkarni" userId="11f36efc-b13a-4eae-bcce-59c76b91ec18" providerId="ADAL" clId="{E46DC2E8-1F1A-41CA-95E4-5A31180DA56F}" dt="2019-08-29T10:41:03.334" v="211" actId="27636"/>
          <ac:spMkLst>
            <pc:docMk/>
            <pc:sldMk cId="3764432958" sldId="257"/>
            <ac:spMk id="3" creationId="{FBA3FE3A-AADE-4D16-BB7C-8288F5410732}"/>
          </ac:spMkLst>
        </pc:spChg>
      </pc:sldChg>
      <pc:sldChg chg="ord">
        <pc:chgData name="Anoosh R Kulkarni" userId="11f36efc-b13a-4eae-bcce-59c76b91ec18" providerId="ADAL" clId="{E46DC2E8-1F1A-41CA-95E4-5A31180DA56F}" dt="2019-08-29T10:43:48.192" v="235"/>
        <pc:sldMkLst>
          <pc:docMk/>
          <pc:sldMk cId="1019790270" sldId="258"/>
        </pc:sldMkLst>
      </pc:sldChg>
      <pc:sldChg chg="addSp modSp add ord">
        <pc:chgData name="Anoosh R Kulkarni" userId="11f36efc-b13a-4eae-bcce-59c76b91ec18" providerId="ADAL" clId="{E46DC2E8-1F1A-41CA-95E4-5A31180DA56F}" dt="2019-08-29T10:46:16.831" v="265"/>
        <pc:sldMkLst>
          <pc:docMk/>
          <pc:sldMk cId="640644463" sldId="259"/>
        </pc:sldMkLst>
        <pc:spChg chg="mod">
          <ac:chgData name="Anoosh R Kulkarni" userId="11f36efc-b13a-4eae-bcce-59c76b91ec18" providerId="ADAL" clId="{E46DC2E8-1F1A-41CA-95E4-5A31180DA56F}" dt="2019-08-29T09:10:45.617" v="28" actId="1076"/>
          <ac:spMkLst>
            <pc:docMk/>
            <pc:sldMk cId="640644463" sldId="259"/>
            <ac:spMk id="2" creationId="{3F353574-0BA3-44FF-B4E9-99FB6653A764}"/>
          </ac:spMkLst>
        </pc:spChg>
        <pc:spChg chg="mod">
          <ac:chgData name="Anoosh R Kulkarni" userId="11f36efc-b13a-4eae-bcce-59c76b91ec18" providerId="ADAL" clId="{E46DC2E8-1F1A-41CA-95E4-5A31180DA56F}" dt="2019-08-29T09:10:57.757" v="32" actId="27636"/>
          <ac:spMkLst>
            <pc:docMk/>
            <pc:sldMk cId="640644463" sldId="259"/>
            <ac:spMk id="3" creationId="{F1B327F0-1DB2-4BB4-B63E-71D8A00B63BF}"/>
          </ac:spMkLst>
        </pc:spChg>
        <pc:spChg chg="add mod">
          <ac:chgData name="Anoosh R Kulkarni" userId="11f36efc-b13a-4eae-bcce-59c76b91ec18" providerId="ADAL" clId="{E46DC2E8-1F1A-41CA-95E4-5A31180DA56F}" dt="2019-08-29T09:11:39.784" v="38" actId="1076"/>
          <ac:spMkLst>
            <pc:docMk/>
            <pc:sldMk cId="640644463" sldId="259"/>
            <ac:spMk id="4" creationId="{8D4C1976-3D35-4C6B-8A5D-A3A2222E4F07}"/>
          </ac:spMkLst>
        </pc:spChg>
      </pc:sldChg>
      <pc:sldChg chg="modSp add">
        <pc:chgData name="Anoosh R Kulkarni" userId="11f36efc-b13a-4eae-bcce-59c76b91ec18" providerId="ADAL" clId="{E46DC2E8-1F1A-41CA-95E4-5A31180DA56F}" dt="2019-08-29T10:41:45.225" v="216" actId="12"/>
        <pc:sldMkLst>
          <pc:docMk/>
          <pc:sldMk cId="2063377820" sldId="260"/>
        </pc:sldMkLst>
        <pc:spChg chg="mod">
          <ac:chgData name="Anoosh R Kulkarni" userId="11f36efc-b13a-4eae-bcce-59c76b91ec18" providerId="ADAL" clId="{E46DC2E8-1F1A-41CA-95E4-5A31180DA56F}" dt="2019-08-29T10:09:01.045" v="102" actId="20577"/>
          <ac:spMkLst>
            <pc:docMk/>
            <pc:sldMk cId="2063377820" sldId="260"/>
            <ac:spMk id="2" creationId="{3F039FA9-96C0-459E-863B-9DBDDAF6CD33}"/>
          </ac:spMkLst>
        </pc:spChg>
        <pc:spChg chg="mod">
          <ac:chgData name="Anoosh R Kulkarni" userId="11f36efc-b13a-4eae-bcce-59c76b91ec18" providerId="ADAL" clId="{E46DC2E8-1F1A-41CA-95E4-5A31180DA56F}" dt="2019-08-29T10:41:45.225" v="216" actId="12"/>
          <ac:spMkLst>
            <pc:docMk/>
            <pc:sldMk cId="2063377820" sldId="260"/>
            <ac:spMk id="3" creationId="{1603D6D1-796E-4120-9CA0-047F33535F93}"/>
          </ac:spMkLst>
        </pc:spChg>
      </pc:sldChg>
      <pc:sldChg chg="modSp add">
        <pc:chgData name="Anoosh R Kulkarni" userId="11f36efc-b13a-4eae-bcce-59c76b91ec18" providerId="ADAL" clId="{E46DC2E8-1F1A-41CA-95E4-5A31180DA56F}" dt="2019-08-29T10:41:54.051" v="218" actId="12"/>
        <pc:sldMkLst>
          <pc:docMk/>
          <pc:sldMk cId="1062764129" sldId="261"/>
        </pc:sldMkLst>
        <pc:spChg chg="mod">
          <ac:chgData name="Anoosh R Kulkarni" userId="11f36efc-b13a-4eae-bcce-59c76b91ec18" providerId="ADAL" clId="{E46DC2E8-1F1A-41CA-95E4-5A31180DA56F}" dt="2019-08-29T10:10:31.150" v="119" actId="20577"/>
          <ac:spMkLst>
            <pc:docMk/>
            <pc:sldMk cId="1062764129" sldId="261"/>
            <ac:spMk id="2" creationId="{226111DA-9832-46DA-AB30-19191ABC799F}"/>
          </ac:spMkLst>
        </pc:spChg>
        <pc:spChg chg="mod">
          <ac:chgData name="Anoosh R Kulkarni" userId="11f36efc-b13a-4eae-bcce-59c76b91ec18" providerId="ADAL" clId="{E46DC2E8-1F1A-41CA-95E4-5A31180DA56F}" dt="2019-08-29T10:41:54.051" v="218" actId="12"/>
          <ac:spMkLst>
            <pc:docMk/>
            <pc:sldMk cId="1062764129" sldId="261"/>
            <ac:spMk id="3" creationId="{FC7EFB77-4F4A-41A3-89C7-F32DA6A4E410}"/>
          </ac:spMkLst>
        </pc:spChg>
      </pc:sldChg>
      <pc:sldChg chg="modSp add">
        <pc:chgData name="Anoosh R Kulkarni" userId="11f36efc-b13a-4eae-bcce-59c76b91ec18" providerId="ADAL" clId="{E46DC2E8-1F1A-41CA-95E4-5A31180DA56F}" dt="2019-08-29T10:45:47.586" v="263" actId="20577"/>
        <pc:sldMkLst>
          <pc:docMk/>
          <pc:sldMk cId="1655367704" sldId="262"/>
        </pc:sldMkLst>
        <pc:spChg chg="mod">
          <ac:chgData name="Anoosh R Kulkarni" userId="11f36efc-b13a-4eae-bcce-59c76b91ec18" providerId="ADAL" clId="{E46DC2E8-1F1A-41CA-95E4-5A31180DA56F}" dt="2019-08-29T10:44:57.841" v="242" actId="20577"/>
          <ac:spMkLst>
            <pc:docMk/>
            <pc:sldMk cId="1655367704" sldId="262"/>
            <ac:spMk id="2" creationId="{339395B4-681E-4CED-8800-07923AEE1F06}"/>
          </ac:spMkLst>
        </pc:spChg>
        <pc:spChg chg="mod">
          <ac:chgData name="Anoosh R Kulkarni" userId="11f36efc-b13a-4eae-bcce-59c76b91ec18" providerId="ADAL" clId="{E46DC2E8-1F1A-41CA-95E4-5A31180DA56F}" dt="2019-08-29T10:45:47.586" v="263" actId="20577"/>
          <ac:spMkLst>
            <pc:docMk/>
            <pc:sldMk cId="1655367704" sldId="262"/>
            <ac:spMk id="3" creationId="{9D516E9D-3D08-4EE2-936F-7E1C7F1813ED}"/>
          </ac:spMkLst>
        </pc:spChg>
      </pc:sldChg>
      <pc:sldChg chg="modSp add ord">
        <pc:chgData name="Anoosh R Kulkarni" userId="11f36efc-b13a-4eae-bcce-59c76b91ec18" providerId="ADAL" clId="{E46DC2E8-1F1A-41CA-95E4-5A31180DA56F}" dt="2019-08-29T10:46:21.218" v="266"/>
        <pc:sldMkLst>
          <pc:docMk/>
          <pc:sldMk cId="3009039546" sldId="263"/>
        </pc:sldMkLst>
        <pc:spChg chg="mod">
          <ac:chgData name="Anoosh R Kulkarni" userId="11f36efc-b13a-4eae-bcce-59c76b91ec18" providerId="ADAL" clId="{E46DC2E8-1F1A-41CA-95E4-5A31180DA56F}" dt="2019-08-29T10:44:34.423" v="239" actId="108"/>
          <ac:spMkLst>
            <pc:docMk/>
            <pc:sldMk cId="3009039546" sldId="263"/>
            <ac:spMk id="2" creationId="{1A3458B7-AD8B-43BA-A743-46495F6BABC0}"/>
          </ac:spMkLst>
        </pc:spChg>
        <pc:spChg chg="mod">
          <ac:chgData name="Anoosh R Kulkarni" userId="11f36efc-b13a-4eae-bcce-59c76b91ec18" providerId="ADAL" clId="{E46DC2E8-1F1A-41CA-95E4-5A31180DA56F}" dt="2019-08-29T10:44:03.326" v="237" actId="1076"/>
          <ac:spMkLst>
            <pc:docMk/>
            <pc:sldMk cId="3009039546" sldId="263"/>
            <ac:spMk id="3" creationId="{96CEF11D-2994-46C6-AE78-DB53DF04FE87}"/>
          </ac:spMkLst>
        </pc:spChg>
      </pc:sldChg>
      <pc:sldChg chg="modSp add ord">
        <pc:chgData name="Anoosh R Kulkarni" userId="11f36efc-b13a-4eae-bcce-59c76b91ec18" providerId="ADAL" clId="{E46DC2E8-1F1A-41CA-95E4-5A31180DA56F}" dt="2019-08-29T10:46:22.868" v="267"/>
        <pc:sldMkLst>
          <pc:docMk/>
          <pc:sldMk cId="4267188449" sldId="264"/>
        </pc:sldMkLst>
        <pc:spChg chg="mod">
          <ac:chgData name="Anoosh R Kulkarni" userId="11f36efc-b13a-4eae-bcce-59c76b91ec18" providerId="ADAL" clId="{E46DC2E8-1F1A-41CA-95E4-5A31180DA56F}" dt="2019-08-29T10:43:13.122" v="230" actId="20577"/>
          <ac:spMkLst>
            <pc:docMk/>
            <pc:sldMk cId="4267188449" sldId="264"/>
            <ac:spMk id="2" creationId="{3D243117-23C9-42F0-A6E7-5FDD29F32B67}"/>
          </ac:spMkLst>
        </pc:spChg>
        <pc:spChg chg="mod">
          <ac:chgData name="Anoosh R Kulkarni" userId="11f36efc-b13a-4eae-bcce-59c76b91ec18" providerId="ADAL" clId="{E46DC2E8-1F1A-41CA-95E4-5A31180DA56F}" dt="2019-08-29T10:43:33.692" v="234" actId="27636"/>
          <ac:spMkLst>
            <pc:docMk/>
            <pc:sldMk cId="4267188449" sldId="264"/>
            <ac:spMk id="3" creationId="{64E89314-BB32-4FF5-A459-DC8352CB0CF9}"/>
          </ac:spMkLst>
        </pc:spChg>
      </pc:sldChg>
      <pc:sldChg chg="modSp add">
        <pc:chgData name="Anoosh R Kulkarni" userId="11f36efc-b13a-4eae-bcce-59c76b91ec18" providerId="ADAL" clId="{E46DC2E8-1F1A-41CA-95E4-5A31180DA56F}" dt="2019-09-04T06:58:48.780" v="427" actId="108"/>
        <pc:sldMkLst>
          <pc:docMk/>
          <pc:sldMk cId="982758060" sldId="265"/>
        </pc:sldMkLst>
        <pc:spChg chg="mod">
          <ac:chgData name="Anoosh R Kulkarni" userId="11f36efc-b13a-4eae-bcce-59c76b91ec18" providerId="ADAL" clId="{E46DC2E8-1F1A-41CA-95E4-5A31180DA56F}" dt="2019-09-04T06:48:08.590" v="270" actId="27636"/>
          <ac:spMkLst>
            <pc:docMk/>
            <pc:sldMk cId="982758060" sldId="265"/>
            <ac:spMk id="2" creationId="{3D81D91D-2D29-4B04-86D4-EC3FDEABC090}"/>
          </ac:spMkLst>
        </pc:spChg>
        <pc:spChg chg="mod">
          <ac:chgData name="Anoosh R Kulkarni" userId="11f36efc-b13a-4eae-bcce-59c76b91ec18" providerId="ADAL" clId="{E46DC2E8-1F1A-41CA-95E4-5A31180DA56F}" dt="2019-09-04T06:58:48.780" v="427" actId="108"/>
          <ac:spMkLst>
            <pc:docMk/>
            <pc:sldMk cId="982758060" sldId="265"/>
            <ac:spMk id="3" creationId="{BAC2F1B5-AAFE-4CC0-9A3F-3A4CD75C8D6E}"/>
          </ac:spMkLst>
        </pc:spChg>
      </pc:sldChg>
      <pc:sldChg chg="modSp add">
        <pc:chgData name="Anoosh R Kulkarni" userId="11f36efc-b13a-4eae-bcce-59c76b91ec18" providerId="ADAL" clId="{E46DC2E8-1F1A-41CA-95E4-5A31180DA56F}" dt="2019-09-04T06:59:21.564" v="433" actId="113"/>
        <pc:sldMkLst>
          <pc:docMk/>
          <pc:sldMk cId="3855504116" sldId="266"/>
        </pc:sldMkLst>
        <pc:spChg chg="mod">
          <ac:chgData name="Anoosh R Kulkarni" userId="11f36efc-b13a-4eae-bcce-59c76b91ec18" providerId="ADAL" clId="{E46DC2E8-1F1A-41CA-95E4-5A31180DA56F}" dt="2019-09-04T06:48:37.081" v="280" actId="20577"/>
          <ac:spMkLst>
            <pc:docMk/>
            <pc:sldMk cId="3855504116" sldId="266"/>
            <ac:spMk id="2" creationId="{D40BDB73-65E0-4DF5-87DA-7A71ACECE177}"/>
          </ac:spMkLst>
        </pc:spChg>
        <pc:spChg chg="mod">
          <ac:chgData name="Anoosh R Kulkarni" userId="11f36efc-b13a-4eae-bcce-59c76b91ec18" providerId="ADAL" clId="{E46DC2E8-1F1A-41CA-95E4-5A31180DA56F}" dt="2019-09-04T06:59:21.564" v="433" actId="113"/>
          <ac:spMkLst>
            <pc:docMk/>
            <pc:sldMk cId="3855504116" sldId="266"/>
            <ac:spMk id="3" creationId="{EB9839D4-F3DF-4A35-A11F-F68C1C7EAD68}"/>
          </ac:spMkLst>
        </pc:spChg>
      </pc:sldChg>
      <pc:sldChg chg="modSp add">
        <pc:chgData name="Anoosh R Kulkarni" userId="11f36efc-b13a-4eae-bcce-59c76b91ec18" providerId="ADAL" clId="{E46DC2E8-1F1A-41CA-95E4-5A31180DA56F}" dt="2019-09-04T06:59:17.104" v="432" actId="113"/>
        <pc:sldMkLst>
          <pc:docMk/>
          <pc:sldMk cId="3444445013" sldId="267"/>
        </pc:sldMkLst>
        <pc:spChg chg="mod">
          <ac:chgData name="Anoosh R Kulkarni" userId="11f36efc-b13a-4eae-bcce-59c76b91ec18" providerId="ADAL" clId="{E46DC2E8-1F1A-41CA-95E4-5A31180DA56F}" dt="2019-09-04T06:49:49.076" v="300" actId="20577"/>
          <ac:spMkLst>
            <pc:docMk/>
            <pc:sldMk cId="3444445013" sldId="267"/>
            <ac:spMk id="2" creationId="{44C3F6B1-E012-4CF0-91DD-D247755AB11B}"/>
          </ac:spMkLst>
        </pc:spChg>
        <pc:spChg chg="mod">
          <ac:chgData name="Anoosh R Kulkarni" userId="11f36efc-b13a-4eae-bcce-59c76b91ec18" providerId="ADAL" clId="{E46DC2E8-1F1A-41CA-95E4-5A31180DA56F}" dt="2019-09-04T06:59:17.104" v="432" actId="113"/>
          <ac:spMkLst>
            <pc:docMk/>
            <pc:sldMk cId="3444445013" sldId="267"/>
            <ac:spMk id="3" creationId="{83B6536E-C8A3-41A1-9536-EF0006CDE840}"/>
          </ac:spMkLst>
        </pc:spChg>
      </pc:sldChg>
      <pc:sldChg chg="addSp delSp modSp add">
        <pc:chgData name="Anoosh R Kulkarni" userId="11f36efc-b13a-4eae-bcce-59c76b91ec18" providerId="ADAL" clId="{E46DC2E8-1F1A-41CA-95E4-5A31180DA56F}" dt="2019-09-04T06:50:34.212" v="314" actId="14100"/>
        <pc:sldMkLst>
          <pc:docMk/>
          <pc:sldMk cId="3943802048" sldId="268"/>
        </pc:sldMkLst>
        <pc:spChg chg="mod">
          <ac:chgData name="Anoosh R Kulkarni" userId="11f36efc-b13a-4eae-bcce-59c76b91ec18" providerId="ADAL" clId="{E46DC2E8-1F1A-41CA-95E4-5A31180DA56F}" dt="2019-09-04T06:50:17.696" v="309" actId="20577"/>
          <ac:spMkLst>
            <pc:docMk/>
            <pc:sldMk cId="3943802048" sldId="268"/>
            <ac:spMk id="2" creationId="{19454B79-B793-462A-9DD1-CC853757D861}"/>
          </ac:spMkLst>
        </pc:spChg>
        <pc:spChg chg="del">
          <ac:chgData name="Anoosh R Kulkarni" userId="11f36efc-b13a-4eae-bcce-59c76b91ec18" providerId="ADAL" clId="{E46DC2E8-1F1A-41CA-95E4-5A31180DA56F}" dt="2019-09-04T06:50:19.718" v="310"/>
          <ac:spMkLst>
            <pc:docMk/>
            <pc:sldMk cId="3943802048" sldId="268"/>
            <ac:spMk id="3" creationId="{2DB2F97F-B8BC-47FF-87EC-92A0CE019DC0}"/>
          </ac:spMkLst>
        </pc:spChg>
        <pc:picChg chg="add mod">
          <ac:chgData name="Anoosh R Kulkarni" userId="11f36efc-b13a-4eae-bcce-59c76b91ec18" providerId="ADAL" clId="{E46DC2E8-1F1A-41CA-95E4-5A31180DA56F}" dt="2019-09-04T06:50:34.212" v="314" actId="14100"/>
          <ac:picMkLst>
            <pc:docMk/>
            <pc:sldMk cId="3943802048" sldId="268"/>
            <ac:picMk id="4" creationId="{1AB3B116-C705-4FE6-8A47-C2509CA4EA7E}"/>
          </ac:picMkLst>
        </pc:picChg>
      </pc:sldChg>
      <pc:sldChg chg="addSp modSp add">
        <pc:chgData name="Anoosh R Kulkarni" userId="11f36efc-b13a-4eae-bcce-59c76b91ec18" providerId="ADAL" clId="{E46DC2E8-1F1A-41CA-95E4-5A31180DA56F}" dt="2019-09-04T06:59:35.037" v="434" actId="108"/>
        <pc:sldMkLst>
          <pc:docMk/>
          <pc:sldMk cId="2532572282" sldId="269"/>
        </pc:sldMkLst>
        <pc:spChg chg="mod">
          <ac:chgData name="Anoosh R Kulkarni" userId="11f36efc-b13a-4eae-bcce-59c76b91ec18" providerId="ADAL" clId="{E46DC2E8-1F1A-41CA-95E4-5A31180DA56F}" dt="2019-09-04T06:50:58.758" v="316"/>
          <ac:spMkLst>
            <pc:docMk/>
            <pc:sldMk cId="2532572282" sldId="269"/>
            <ac:spMk id="2" creationId="{F1A6F57A-EF7F-45C6-B80D-FB1F8FE3733D}"/>
          </ac:spMkLst>
        </pc:spChg>
        <pc:spChg chg="mod">
          <ac:chgData name="Anoosh R Kulkarni" userId="11f36efc-b13a-4eae-bcce-59c76b91ec18" providerId="ADAL" clId="{E46DC2E8-1F1A-41CA-95E4-5A31180DA56F}" dt="2019-09-04T06:59:35.037" v="434" actId="108"/>
          <ac:spMkLst>
            <pc:docMk/>
            <pc:sldMk cId="2532572282" sldId="269"/>
            <ac:spMk id="3" creationId="{D1906B28-7B16-4FE7-B6AB-36D4722E30EE}"/>
          </ac:spMkLst>
        </pc:spChg>
        <pc:picChg chg="add mod">
          <ac:chgData name="Anoosh R Kulkarni" userId="11f36efc-b13a-4eae-bcce-59c76b91ec18" providerId="ADAL" clId="{E46DC2E8-1F1A-41CA-95E4-5A31180DA56F}" dt="2019-09-04T06:51:25.108" v="322" actId="14100"/>
          <ac:picMkLst>
            <pc:docMk/>
            <pc:sldMk cId="2532572282" sldId="269"/>
            <ac:picMk id="4" creationId="{2CE87495-5D5C-425A-91DA-FE851CA8F932}"/>
          </ac:picMkLst>
        </pc:picChg>
      </pc:sldChg>
      <pc:sldChg chg="addSp delSp modSp add">
        <pc:chgData name="Anoosh R Kulkarni" userId="11f36efc-b13a-4eae-bcce-59c76b91ec18" providerId="ADAL" clId="{E46DC2E8-1F1A-41CA-95E4-5A31180DA56F}" dt="2019-09-04T06:59:58.715" v="437" actId="113"/>
        <pc:sldMkLst>
          <pc:docMk/>
          <pc:sldMk cId="4117907006" sldId="270"/>
        </pc:sldMkLst>
        <pc:spChg chg="mod">
          <ac:chgData name="Anoosh R Kulkarni" userId="11f36efc-b13a-4eae-bcce-59c76b91ec18" providerId="ADAL" clId="{E46DC2E8-1F1A-41CA-95E4-5A31180DA56F}" dt="2019-09-04T06:51:41.688" v="329" actId="20577"/>
          <ac:spMkLst>
            <pc:docMk/>
            <pc:sldMk cId="4117907006" sldId="270"/>
            <ac:spMk id="2" creationId="{AA12A7E2-AE2F-48A0-92C9-15CEEC2EDEC4}"/>
          </ac:spMkLst>
        </pc:spChg>
        <pc:spChg chg="mod">
          <ac:chgData name="Anoosh R Kulkarni" userId="11f36efc-b13a-4eae-bcce-59c76b91ec18" providerId="ADAL" clId="{E46DC2E8-1F1A-41CA-95E4-5A31180DA56F}" dt="2019-09-04T06:59:58.715" v="437" actId="113"/>
          <ac:spMkLst>
            <pc:docMk/>
            <pc:sldMk cId="4117907006" sldId="270"/>
            <ac:spMk id="3" creationId="{10D9BA2C-F9E8-4AFF-8B17-7D80B3C0F2F0}"/>
          </ac:spMkLst>
        </pc:spChg>
        <pc:spChg chg="add del">
          <ac:chgData name="Anoosh R Kulkarni" userId="11f36efc-b13a-4eae-bcce-59c76b91ec18" providerId="ADAL" clId="{E46DC2E8-1F1A-41CA-95E4-5A31180DA56F}" dt="2019-09-04T06:51:57.453" v="331"/>
          <ac:spMkLst>
            <pc:docMk/>
            <pc:sldMk cId="4117907006" sldId="270"/>
            <ac:spMk id="4" creationId="{BD10B33B-5998-4C7D-8415-37E604812938}"/>
          </ac:spMkLst>
        </pc:spChg>
        <pc:spChg chg="add del">
          <ac:chgData name="Anoosh R Kulkarni" userId="11f36efc-b13a-4eae-bcce-59c76b91ec18" providerId="ADAL" clId="{E46DC2E8-1F1A-41CA-95E4-5A31180DA56F}" dt="2019-09-04T06:51:57.453" v="331"/>
          <ac:spMkLst>
            <pc:docMk/>
            <pc:sldMk cId="4117907006" sldId="270"/>
            <ac:spMk id="5" creationId="{246935C6-CFB3-4256-9F38-6843F3AD3B36}"/>
          </ac:spMkLst>
        </pc:spChg>
        <pc:spChg chg="add del">
          <ac:chgData name="Anoosh R Kulkarni" userId="11f36efc-b13a-4eae-bcce-59c76b91ec18" providerId="ADAL" clId="{E46DC2E8-1F1A-41CA-95E4-5A31180DA56F}" dt="2019-09-04T06:52:00.680" v="333"/>
          <ac:spMkLst>
            <pc:docMk/>
            <pc:sldMk cId="4117907006" sldId="270"/>
            <ac:spMk id="6" creationId="{0C55FE4A-5B8B-42F8-9845-F7ED84FC921C}"/>
          </ac:spMkLst>
        </pc:spChg>
        <pc:spChg chg="add del">
          <ac:chgData name="Anoosh R Kulkarni" userId="11f36efc-b13a-4eae-bcce-59c76b91ec18" providerId="ADAL" clId="{E46DC2E8-1F1A-41CA-95E4-5A31180DA56F}" dt="2019-09-04T06:52:00.680" v="333"/>
          <ac:spMkLst>
            <pc:docMk/>
            <pc:sldMk cId="4117907006" sldId="270"/>
            <ac:spMk id="7" creationId="{FAE195A4-C57A-431F-B37A-46475CCC5A03}"/>
          </ac:spMkLst>
        </pc:spChg>
        <pc:picChg chg="add mod">
          <ac:chgData name="Anoosh R Kulkarni" userId="11f36efc-b13a-4eae-bcce-59c76b91ec18" providerId="ADAL" clId="{E46DC2E8-1F1A-41CA-95E4-5A31180DA56F}" dt="2019-09-04T06:52:49.661" v="342" actId="1076"/>
          <ac:picMkLst>
            <pc:docMk/>
            <pc:sldMk cId="4117907006" sldId="270"/>
            <ac:picMk id="10" creationId="{1566D988-42A3-44D7-BC2B-303D0EDE9CB7}"/>
          </ac:picMkLst>
        </pc:picChg>
        <pc:picChg chg="add del">
          <ac:chgData name="Anoosh R Kulkarni" userId="11f36efc-b13a-4eae-bcce-59c76b91ec18" providerId="ADAL" clId="{E46DC2E8-1F1A-41CA-95E4-5A31180DA56F}" dt="2019-09-04T06:51:57.453" v="331"/>
          <ac:picMkLst>
            <pc:docMk/>
            <pc:sldMk cId="4117907006" sldId="270"/>
            <ac:picMk id="1025" creationId="{38D71C7D-F63E-46B6-B9BE-9CFEE26B4DEA}"/>
          </ac:picMkLst>
        </pc:picChg>
        <pc:picChg chg="add del">
          <ac:chgData name="Anoosh R Kulkarni" userId="11f36efc-b13a-4eae-bcce-59c76b91ec18" providerId="ADAL" clId="{E46DC2E8-1F1A-41CA-95E4-5A31180DA56F}" dt="2019-09-04T06:52:00.680" v="333"/>
          <ac:picMkLst>
            <pc:docMk/>
            <pc:sldMk cId="4117907006" sldId="270"/>
            <ac:picMk id="1028" creationId="{754716F0-8C35-4504-8401-854B6B8EFFC5}"/>
          </ac:picMkLst>
        </pc:picChg>
      </pc:sldChg>
      <pc:sldChg chg="modSp add">
        <pc:chgData name="Anoosh R Kulkarni" userId="11f36efc-b13a-4eae-bcce-59c76b91ec18" providerId="ADAL" clId="{E46DC2E8-1F1A-41CA-95E4-5A31180DA56F}" dt="2019-09-04T07:00:17.932" v="440" actId="113"/>
        <pc:sldMkLst>
          <pc:docMk/>
          <pc:sldMk cId="734764275" sldId="271"/>
        </pc:sldMkLst>
        <pc:spChg chg="mod">
          <ac:chgData name="Anoosh R Kulkarni" userId="11f36efc-b13a-4eae-bcce-59c76b91ec18" providerId="ADAL" clId="{E46DC2E8-1F1A-41CA-95E4-5A31180DA56F}" dt="2019-09-04T06:53:11.693" v="349" actId="20577"/>
          <ac:spMkLst>
            <pc:docMk/>
            <pc:sldMk cId="734764275" sldId="271"/>
            <ac:spMk id="2" creationId="{33B9A8C7-2772-4154-B649-2DDA35ED2A82}"/>
          </ac:spMkLst>
        </pc:spChg>
        <pc:spChg chg="mod">
          <ac:chgData name="Anoosh R Kulkarni" userId="11f36efc-b13a-4eae-bcce-59c76b91ec18" providerId="ADAL" clId="{E46DC2E8-1F1A-41CA-95E4-5A31180DA56F}" dt="2019-09-04T07:00:17.932" v="440" actId="113"/>
          <ac:spMkLst>
            <pc:docMk/>
            <pc:sldMk cId="734764275" sldId="271"/>
            <ac:spMk id="3" creationId="{BBF876CC-4F58-4DCB-BB06-14FA68BC9952}"/>
          </ac:spMkLst>
        </pc:spChg>
      </pc:sldChg>
      <pc:sldChg chg="addSp modSp add">
        <pc:chgData name="Anoosh R Kulkarni" userId="11f36efc-b13a-4eae-bcce-59c76b91ec18" providerId="ADAL" clId="{E46DC2E8-1F1A-41CA-95E4-5A31180DA56F}" dt="2019-09-04T07:00:51.597" v="446" actId="313"/>
        <pc:sldMkLst>
          <pc:docMk/>
          <pc:sldMk cId="77203415" sldId="272"/>
        </pc:sldMkLst>
        <pc:spChg chg="mod">
          <ac:chgData name="Anoosh R Kulkarni" userId="11f36efc-b13a-4eae-bcce-59c76b91ec18" providerId="ADAL" clId="{E46DC2E8-1F1A-41CA-95E4-5A31180DA56F}" dt="2019-09-04T06:53:40.634" v="361" actId="20577"/>
          <ac:spMkLst>
            <pc:docMk/>
            <pc:sldMk cId="77203415" sldId="272"/>
            <ac:spMk id="2" creationId="{F226F0BC-4089-4380-A9F1-F49D709C444B}"/>
          </ac:spMkLst>
        </pc:spChg>
        <pc:spChg chg="mod">
          <ac:chgData name="Anoosh R Kulkarni" userId="11f36efc-b13a-4eae-bcce-59c76b91ec18" providerId="ADAL" clId="{E46DC2E8-1F1A-41CA-95E4-5A31180DA56F}" dt="2019-09-04T07:00:51.597" v="446" actId="313"/>
          <ac:spMkLst>
            <pc:docMk/>
            <pc:sldMk cId="77203415" sldId="272"/>
            <ac:spMk id="3" creationId="{8BCFD6C9-E4CF-46F2-B595-52E0406CB8DB}"/>
          </ac:spMkLst>
        </pc:spChg>
        <pc:picChg chg="add mod">
          <ac:chgData name="Anoosh R Kulkarni" userId="11f36efc-b13a-4eae-bcce-59c76b91ec18" providerId="ADAL" clId="{E46DC2E8-1F1A-41CA-95E4-5A31180DA56F}" dt="2019-09-04T06:55:07.675" v="377" actId="1076"/>
          <ac:picMkLst>
            <pc:docMk/>
            <pc:sldMk cId="77203415" sldId="272"/>
            <ac:picMk id="4" creationId="{880842E1-EFCA-4E21-A88C-5DE255FBADA8}"/>
          </ac:picMkLst>
        </pc:picChg>
        <pc:picChg chg="add mod">
          <ac:chgData name="Anoosh R Kulkarni" userId="11f36efc-b13a-4eae-bcce-59c76b91ec18" providerId="ADAL" clId="{E46DC2E8-1F1A-41CA-95E4-5A31180DA56F}" dt="2019-09-04T06:54:57.375" v="375" actId="1076"/>
          <ac:picMkLst>
            <pc:docMk/>
            <pc:sldMk cId="77203415" sldId="272"/>
            <ac:picMk id="5" creationId="{F9F58CEC-7DB9-484E-98B2-580B1D3645A0}"/>
          </ac:picMkLst>
        </pc:picChg>
      </pc:sldChg>
      <pc:sldChg chg="modSp add">
        <pc:chgData name="Anoosh R Kulkarni" userId="11f36efc-b13a-4eae-bcce-59c76b91ec18" providerId="ADAL" clId="{E46DC2E8-1F1A-41CA-95E4-5A31180DA56F}" dt="2019-09-04T07:01:04.156" v="447" actId="108"/>
        <pc:sldMkLst>
          <pc:docMk/>
          <pc:sldMk cId="2429405519" sldId="273"/>
        </pc:sldMkLst>
        <pc:spChg chg="mod">
          <ac:chgData name="Anoosh R Kulkarni" userId="11f36efc-b13a-4eae-bcce-59c76b91ec18" providerId="ADAL" clId="{E46DC2E8-1F1A-41CA-95E4-5A31180DA56F}" dt="2019-09-04T06:55:30.899" v="386" actId="20577"/>
          <ac:spMkLst>
            <pc:docMk/>
            <pc:sldMk cId="2429405519" sldId="273"/>
            <ac:spMk id="2" creationId="{E48D3382-7526-41D6-BE1D-87C726CF2EF3}"/>
          </ac:spMkLst>
        </pc:spChg>
        <pc:spChg chg="mod">
          <ac:chgData name="Anoosh R Kulkarni" userId="11f36efc-b13a-4eae-bcce-59c76b91ec18" providerId="ADAL" clId="{E46DC2E8-1F1A-41CA-95E4-5A31180DA56F}" dt="2019-09-04T07:01:04.156" v="447" actId="108"/>
          <ac:spMkLst>
            <pc:docMk/>
            <pc:sldMk cId="2429405519" sldId="273"/>
            <ac:spMk id="3" creationId="{66EA7B36-BA95-4355-B82A-883BF4B60330}"/>
          </ac:spMkLst>
        </pc:spChg>
      </pc:sldChg>
      <pc:sldChg chg="modSp add">
        <pc:chgData name="Anoosh R Kulkarni" userId="11f36efc-b13a-4eae-bcce-59c76b91ec18" providerId="ADAL" clId="{E46DC2E8-1F1A-41CA-95E4-5A31180DA56F}" dt="2019-09-04T07:01:15.294" v="448" actId="108"/>
        <pc:sldMkLst>
          <pc:docMk/>
          <pc:sldMk cId="4267673264" sldId="274"/>
        </pc:sldMkLst>
        <pc:spChg chg="mod">
          <ac:chgData name="Anoosh R Kulkarni" userId="11f36efc-b13a-4eae-bcce-59c76b91ec18" providerId="ADAL" clId="{E46DC2E8-1F1A-41CA-95E4-5A31180DA56F}" dt="2019-09-04T06:56:14.422" v="388"/>
          <ac:spMkLst>
            <pc:docMk/>
            <pc:sldMk cId="4267673264" sldId="274"/>
            <ac:spMk id="2" creationId="{A5D3471F-75E2-413C-97B8-43426FCCB275}"/>
          </ac:spMkLst>
        </pc:spChg>
        <pc:spChg chg="mod">
          <ac:chgData name="Anoosh R Kulkarni" userId="11f36efc-b13a-4eae-bcce-59c76b91ec18" providerId="ADAL" clId="{E46DC2E8-1F1A-41CA-95E4-5A31180DA56F}" dt="2019-09-04T07:01:15.294" v="448" actId="108"/>
          <ac:spMkLst>
            <pc:docMk/>
            <pc:sldMk cId="4267673264" sldId="274"/>
            <ac:spMk id="3" creationId="{6080EA61-8BA9-4829-88AA-6DACC70B10C4}"/>
          </ac:spMkLst>
        </pc:spChg>
      </pc:sldChg>
      <pc:sldChg chg="modSp add">
        <pc:chgData name="Anoosh R Kulkarni" userId="11f36efc-b13a-4eae-bcce-59c76b91ec18" providerId="ADAL" clId="{E46DC2E8-1F1A-41CA-95E4-5A31180DA56F}" dt="2019-09-04T07:01:28.845" v="450" actId="113"/>
        <pc:sldMkLst>
          <pc:docMk/>
          <pc:sldMk cId="2721803743" sldId="275"/>
        </pc:sldMkLst>
        <pc:spChg chg="mod">
          <ac:chgData name="Anoosh R Kulkarni" userId="11f36efc-b13a-4eae-bcce-59c76b91ec18" providerId="ADAL" clId="{E46DC2E8-1F1A-41CA-95E4-5A31180DA56F}" dt="2019-09-04T06:56:29.994" v="396" actId="20577"/>
          <ac:spMkLst>
            <pc:docMk/>
            <pc:sldMk cId="2721803743" sldId="275"/>
            <ac:spMk id="2" creationId="{9D63B810-0811-460C-9EAF-20487FA84875}"/>
          </ac:spMkLst>
        </pc:spChg>
        <pc:spChg chg="mod">
          <ac:chgData name="Anoosh R Kulkarni" userId="11f36efc-b13a-4eae-bcce-59c76b91ec18" providerId="ADAL" clId="{E46DC2E8-1F1A-41CA-95E4-5A31180DA56F}" dt="2019-09-04T07:01:28.845" v="450" actId="113"/>
          <ac:spMkLst>
            <pc:docMk/>
            <pc:sldMk cId="2721803743" sldId="275"/>
            <ac:spMk id="3" creationId="{4A59E3BD-98D2-4BBD-A3B6-0C9FF799B5BD}"/>
          </ac:spMkLst>
        </pc:spChg>
      </pc:sldChg>
      <pc:sldChg chg="modSp add">
        <pc:chgData name="Anoosh R Kulkarni" userId="11f36efc-b13a-4eae-bcce-59c76b91ec18" providerId="ADAL" clId="{E46DC2E8-1F1A-41CA-95E4-5A31180DA56F}" dt="2019-09-04T07:01:42.795" v="452" actId="113"/>
        <pc:sldMkLst>
          <pc:docMk/>
          <pc:sldMk cId="2071747060" sldId="276"/>
        </pc:sldMkLst>
        <pc:spChg chg="mod">
          <ac:chgData name="Anoosh R Kulkarni" userId="11f36efc-b13a-4eae-bcce-59c76b91ec18" providerId="ADAL" clId="{E46DC2E8-1F1A-41CA-95E4-5A31180DA56F}" dt="2019-09-04T06:57:26.205" v="419" actId="20577"/>
          <ac:spMkLst>
            <pc:docMk/>
            <pc:sldMk cId="2071747060" sldId="276"/>
            <ac:spMk id="2" creationId="{BE3A9E33-EB7E-47A4-A539-3749E34F676A}"/>
          </ac:spMkLst>
        </pc:spChg>
        <pc:spChg chg="mod">
          <ac:chgData name="Anoosh R Kulkarni" userId="11f36efc-b13a-4eae-bcce-59c76b91ec18" providerId="ADAL" clId="{E46DC2E8-1F1A-41CA-95E4-5A31180DA56F}" dt="2019-09-04T07:01:42.795" v="452" actId="113"/>
          <ac:spMkLst>
            <pc:docMk/>
            <pc:sldMk cId="2071747060" sldId="276"/>
            <ac:spMk id="3" creationId="{00CEBAE3-EAD0-4210-A259-ECB24EA4597D}"/>
          </ac:spMkLst>
        </pc:spChg>
      </pc:sldChg>
      <pc:sldChg chg="addSp delSp modSp add">
        <pc:chgData name="Anoosh R Kulkarni" userId="11f36efc-b13a-4eae-bcce-59c76b91ec18" providerId="ADAL" clId="{E46DC2E8-1F1A-41CA-95E4-5A31180DA56F}" dt="2019-09-04T09:12:17.948" v="461" actId="1076"/>
        <pc:sldMkLst>
          <pc:docMk/>
          <pc:sldMk cId="1234657935" sldId="277"/>
        </pc:sldMkLst>
        <pc:spChg chg="del">
          <ac:chgData name="Anoosh R Kulkarni" userId="11f36efc-b13a-4eae-bcce-59c76b91ec18" providerId="ADAL" clId="{E46DC2E8-1F1A-41CA-95E4-5A31180DA56F}" dt="2019-09-04T09:12:16.542" v="460"/>
          <ac:spMkLst>
            <pc:docMk/>
            <pc:sldMk cId="1234657935" sldId="277"/>
            <ac:spMk id="2" creationId="{A9D2D868-2CA1-40FC-A4E0-ED1E1875BA74}"/>
          </ac:spMkLst>
        </pc:spChg>
        <pc:spChg chg="del">
          <ac:chgData name="Anoosh R Kulkarni" userId="11f36efc-b13a-4eae-bcce-59c76b91ec18" providerId="ADAL" clId="{E46DC2E8-1F1A-41CA-95E4-5A31180DA56F}" dt="2019-09-04T09:11:17.057" v="454"/>
          <ac:spMkLst>
            <pc:docMk/>
            <pc:sldMk cId="1234657935" sldId="277"/>
            <ac:spMk id="3" creationId="{CA952930-A4A7-4F07-B0BE-135D5D1DF766}"/>
          </ac:spMkLst>
        </pc:spChg>
        <pc:picChg chg="add mod">
          <ac:chgData name="Anoosh R Kulkarni" userId="11f36efc-b13a-4eae-bcce-59c76b91ec18" providerId="ADAL" clId="{E46DC2E8-1F1A-41CA-95E4-5A31180DA56F}" dt="2019-09-04T09:12:17.948" v="461" actId="1076"/>
          <ac:picMkLst>
            <pc:docMk/>
            <pc:sldMk cId="1234657935" sldId="277"/>
            <ac:picMk id="2050" creationId="{A8FBD506-FF9D-492C-A1F3-1131476EA03A}"/>
          </ac:picMkLst>
        </pc:picChg>
      </pc:sldChg>
      <pc:sldChg chg="addSp delSp modSp add ord">
        <pc:chgData name="Anoosh R Kulkarni" userId="11f36efc-b13a-4eae-bcce-59c76b91ec18" providerId="ADAL" clId="{E46DC2E8-1F1A-41CA-95E4-5A31180DA56F}" dt="2019-09-04T09:12:12.651" v="459" actId="1076"/>
        <pc:sldMkLst>
          <pc:docMk/>
          <pc:sldMk cId="3840387118" sldId="278"/>
        </pc:sldMkLst>
        <pc:spChg chg="del">
          <ac:chgData name="Anoosh R Kulkarni" userId="11f36efc-b13a-4eae-bcce-59c76b91ec18" providerId="ADAL" clId="{E46DC2E8-1F1A-41CA-95E4-5A31180DA56F}" dt="2019-09-04T09:12:10.260" v="458"/>
          <ac:spMkLst>
            <pc:docMk/>
            <pc:sldMk cId="3840387118" sldId="278"/>
            <ac:spMk id="2" creationId="{0CD791B2-0726-430C-A7C3-2900BC51DE06}"/>
          </ac:spMkLst>
        </pc:spChg>
        <pc:spChg chg="del">
          <ac:chgData name="Anoosh R Kulkarni" userId="11f36efc-b13a-4eae-bcce-59c76b91ec18" providerId="ADAL" clId="{E46DC2E8-1F1A-41CA-95E4-5A31180DA56F}" dt="2019-09-04T09:11:36.771" v="456"/>
          <ac:spMkLst>
            <pc:docMk/>
            <pc:sldMk cId="3840387118" sldId="278"/>
            <ac:spMk id="3" creationId="{9F867E2C-C9ED-44E7-B623-FDF988542C24}"/>
          </ac:spMkLst>
        </pc:spChg>
        <pc:picChg chg="add mod">
          <ac:chgData name="Anoosh R Kulkarni" userId="11f36efc-b13a-4eae-bcce-59c76b91ec18" providerId="ADAL" clId="{E46DC2E8-1F1A-41CA-95E4-5A31180DA56F}" dt="2019-09-04T09:12:12.651" v="459" actId="1076"/>
          <ac:picMkLst>
            <pc:docMk/>
            <pc:sldMk cId="3840387118" sldId="278"/>
            <ac:picMk id="3074" creationId="{AB85D4C1-A8DE-490A-8536-4493E1B50E52}"/>
          </ac:picMkLst>
        </pc:picChg>
      </pc:sldChg>
    </pc:docChg>
  </pc:docChgLst>
  <pc:docChgLst>
    <pc:chgData name="Anoosh R Kulkarni" userId="11f36efc-b13a-4eae-bcce-59c76b91ec18" providerId="ADAL" clId="{42E4E839-2BF3-4557-9CC4-606305794382}"/>
    <pc:docChg chg="modSld">
      <pc:chgData name="Anoosh R Kulkarni" userId="11f36efc-b13a-4eae-bcce-59c76b91ec18" providerId="ADAL" clId="{42E4E839-2BF3-4557-9CC4-606305794382}" dt="2019-10-05T06:21:41.888" v="18" actId="255"/>
      <pc:docMkLst>
        <pc:docMk/>
      </pc:docMkLst>
      <pc:sldChg chg="addSp delSp modSp">
        <pc:chgData name="Anoosh R Kulkarni" userId="11f36efc-b13a-4eae-bcce-59c76b91ec18" providerId="ADAL" clId="{42E4E839-2BF3-4557-9CC4-606305794382}" dt="2019-10-05T06:21:41.888" v="18" actId="255"/>
        <pc:sldMkLst>
          <pc:docMk/>
          <pc:sldMk cId="3700997877" sldId="256"/>
        </pc:sldMkLst>
        <pc:spChg chg="add mod">
          <ac:chgData name="Anoosh R Kulkarni" userId="11f36efc-b13a-4eae-bcce-59c76b91ec18" providerId="ADAL" clId="{42E4E839-2BF3-4557-9CC4-606305794382}" dt="2019-10-05T06:21:41.888" v="18" actId="255"/>
          <ac:spMkLst>
            <pc:docMk/>
            <pc:sldMk cId="3700997877" sldId="256"/>
            <ac:spMk id="4" creationId="{4B727531-827E-4D14-B1B3-380B8402B33C}"/>
          </ac:spMkLst>
        </pc:spChg>
        <pc:picChg chg="del">
          <ac:chgData name="Anoosh R Kulkarni" userId="11f36efc-b13a-4eae-bcce-59c76b91ec18" providerId="ADAL" clId="{42E4E839-2BF3-4557-9CC4-606305794382}" dt="2019-10-05T06:20:51.047" v="0"/>
          <ac:picMkLst>
            <pc:docMk/>
            <pc:sldMk cId="3700997877" sldId="256"/>
            <ac:picMk id="3" creationId="{E1D7B062-A0AE-42AB-9490-BD5805AF22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15F5-449D-445C-93A7-C88C35729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1EE223-ABB1-4E10-9CD1-2979D087C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E2914C-AA53-4ABA-BC1C-C027C1B5998D}"/>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F5197B38-3F79-41FC-8DFE-126D52279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431CC-1A37-48EA-9139-9F765371A26D}"/>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149334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1CB-9836-4FA2-957C-E4A049C7B9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84055C-BA25-40E4-8C5A-C65459138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D4657-9CE8-4BBC-B0A7-4EA475B3362A}"/>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A646F51D-9A31-4EDD-9EB2-1DD755163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C592A7-0192-4856-9AAD-1DB3DAC8FF7C}"/>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23809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47D4B-12C0-4E63-AB17-0CE785544E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34340-6BD2-4000-A54C-B01339B10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F433D-2B85-4538-B278-F8773FEBE7F9}"/>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25AE73D9-BB8D-4AF5-8E57-8E5ED5C3B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BA3F1-9B99-47FB-8787-50905DFB3283}"/>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183316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2A42-E481-44AB-A593-22C4C275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A80A7-EE9A-4056-B249-33FC7FE992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5BB58-12E3-4A90-BA80-24F883F2DD02}"/>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30F09956-E620-4187-A36A-B6F74EC0A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17F0D-867E-4034-AAF7-6621378A455D}"/>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427789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DB17-5D86-49B3-B12B-5E00424254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ACAB12-6C24-4A3B-BCE2-35EE96657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0D41B-D14E-4675-B179-B6C0E3DBD07F}"/>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B5A88EB1-F033-4E0E-9396-7AA29E95C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942A4-53C2-4671-9A19-54A2719CE901}"/>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198278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1A6F-4463-411B-925D-70A4EF416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E8B2CE-9912-4F88-9781-8E746FF49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EB907F-0CCB-4F18-BCA2-170886DAA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DE1716-CA91-471F-821B-7F0A33382636}"/>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6" name="Footer Placeholder 5">
            <a:extLst>
              <a:ext uri="{FF2B5EF4-FFF2-40B4-BE49-F238E27FC236}">
                <a16:creationId xmlns:a16="http://schemas.microsoft.com/office/drawing/2014/main" id="{B68996D9-D422-4B9F-91A6-76CE13E06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A8C2F-8867-442F-9711-052A4610BD97}"/>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19075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AD95-3985-4ACE-98D8-B8AEEA44F0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62C1D-EDD6-4735-878F-4C26A32FB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E024B-073F-48BD-BADF-1D6D20C25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972CB8-47D1-49A7-B968-0992BBFF1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48C6D-0491-4FA1-8E19-77DAE33B3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E64069-6ECB-4974-954F-4ADAE8E5365A}"/>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8" name="Footer Placeholder 7">
            <a:extLst>
              <a:ext uri="{FF2B5EF4-FFF2-40B4-BE49-F238E27FC236}">
                <a16:creationId xmlns:a16="http://schemas.microsoft.com/office/drawing/2014/main" id="{F48568AF-D09C-47E5-9D81-987ACB3E41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14949-7D97-420D-8371-8BFBBF4949E8}"/>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366241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F2C2-7356-4209-BE07-AD2A90F6A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85ABBC-740B-466C-BAB0-8C3294DC224C}"/>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4" name="Footer Placeholder 3">
            <a:extLst>
              <a:ext uri="{FF2B5EF4-FFF2-40B4-BE49-F238E27FC236}">
                <a16:creationId xmlns:a16="http://schemas.microsoft.com/office/drawing/2014/main" id="{10F81040-365A-4A70-837F-6D1BDFCC63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F6DD7D-6C91-441A-A407-AFCCB776094B}"/>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308709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115F8-F326-4882-9CA8-B4698AC16BAB}"/>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3" name="Footer Placeholder 2">
            <a:extLst>
              <a:ext uri="{FF2B5EF4-FFF2-40B4-BE49-F238E27FC236}">
                <a16:creationId xmlns:a16="http://schemas.microsoft.com/office/drawing/2014/main" id="{315F7D1A-AB0D-48C6-9461-019BDBDDE5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F2D9CA-8C83-4279-BB91-F5F88E1B5C95}"/>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156302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81A-356F-4CB3-8EF7-A9C3D573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7BF9C-F1E2-41F9-B9D3-0B3E91138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39A10B-B8D4-43FF-AC13-B31AB0B31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ECA2C-5F6D-4072-BDC5-B7B1D2A5B998}"/>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6" name="Footer Placeholder 5">
            <a:extLst>
              <a:ext uri="{FF2B5EF4-FFF2-40B4-BE49-F238E27FC236}">
                <a16:creationId xmlns:a16="http://schemas.microsoft.com/office/drawing/2014/main" id="{7BECA95D-AFC4-4A08-A3B4-C881775FB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5525-D358-4BFD-9B07-0E2A9BC529DC}"/>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30081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C8F2-027C-4658-8456-8E2D0ADB0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FB5AE6-F342-49D0-977B-CDBE6403D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61824B-90A1-4B3B-8C9C-70FE361F0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2F7A8-0CC0-495B-9AAF-E20132C3C150}"/>
              </a:ext>
            </a:extLst>
          </p:cNvPr>
          <p:cNvSpPr>
            <a:spLocks noGrp="1"/>
          </p:cNvSpPr>
          <p:nvPr>
            <p:ph type="dt" sz="half" idx="10"/>
          </p:nvPr>
        </p:nvSpPr>
        <p:spPr/>
        <p:txBody>
          <a:bodyPr/>
          <a:lstStyle/>
          <a:p>
            <a:fld id="{70F25C68-34D1-46B4-866F-F1785EE236DB}" type="datetimeFigureOut">
              <a:rPr lang="en-IN" smtClean="0"/>
              <a:t>05-10-2019</a:t>
            </a:fld>
            <a:endParaRPr lang="en-IN"/>
          </a:p>
        </p:txBody>
      </p:sp>
      <p:sp>
        <p:nvSpPr>
          <p:cNvPr id="6" name="Footer Placeholder 5">
            <a:extLst>
              <a:ext uri="{FF2B5EF4-FFF2-40B4-BE49-F238E27FC236}">
                <a16:creationId xmlns:a16="http://schemas.microsoft.com/office/drawing/2014/main" id="{0BCCF548-7CE8-4765-B23A-22871A07D1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027705-C5D4-487F-B58E-0FC7F612170A}"/>
              </a:ext>
            </a:extLst>
          </p:cNvPr>
          <p:cNvSpPr>
            <a:spLocks noGrp="1"/>
          </p:cNvSpPr>
          <p:nvPr>
            <p:ph type="sldNum" sz="quarter" idx="12"/>
          </p:nvPr>
        </p:nvSpPr>
        <p:spPr/>
        <p:txBody>
          <a:bodyPr/>
          <a:lstStyle/>
          <a:p>
            <a:fld id="{D5E907C8-1851-4F34-A2BF-969ADE7B29A4}" type="slidenum">
              <a:rPr lang="en-IN" smtClean="0"/>
              <a:t>‹#›</a:t>
            </a:fld>
            <a:endParaRPr lang="en-IN"/>
          </a:p>
        </p:txBody>
      </p:sp>
    </p:spTree>
    <p:extLst>
      <p:ext uri="{BB962C8B-B14F-4D97-AF65-F5344CB8AC3E}">
        <p14:creationId xmlns:p14="http://schemas.microsoft.com/office/powerpoint/2010/main" val="418488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433F8-7475-4AF4-9B55-5ED830A5F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753CE-2299-4D15-A852-D6E7D75FC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115A5-3355-4200-819D-E8DCBAA78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25C68-34D1-46B4-866F-F1785EE236DB}" type="datetimeFigureOut">
              <a:rPr lang="en-IN" smtClean="0"/>
              <a:t>05-10-2019</a:t>
            </a:fld>
            <a:endParaRPr lang="en-IN"/>
          </a:p>
        </p:txBody>
      </p:sp>
      <p:sp>
        <p:nvSpPr>
          <p:cNvPr id="5" name="Footer Placeholder 4">
            <a:extLst>
              <a:ext uri="{FF2B5EF4-FFF2-40B4-BE49-F238E27FC236}">
                <a16:creationId xmlns:a16="http://schemas.microsoft.com/office/drawing/2014/main" id="{E305D2D9-597B-445A-B1A3-A22FDE0B4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247ED4-6737-492B-BC7B-276C7AB48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907C8-1851-4F34-A2BF-969ADE7B29A4}" type="slidenum">
              <a:rPr lang="en-IN" smtClean="0"/>
              <a:t>‹#›</a:t>
            </a:fld>
            <a:endParaRPr lang="en-IN"/>
          </a:p>
        </p:txBody>
      </p:sp>
    </p:spTree>
    <p:extLst>
      <p:ext uri="{BB962C8B-B14F-4D97-AF65-F5344CB8AC3E}">
        <p14:creationId xmlns:p14="http://schemas.microsoft.com/office/powerpoint/2010/main" val="208444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A07E96-3969-4595-802D-25631B3C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E850F-AE83-4C3F-A64D-8B67DEF33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BC9603D-FE04-4520-8E50-7C75B9CA2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0A0E3407-9CB8-45DA-9F2E-5B81388C1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091A4076-E94C-4E3A-BDAF-3D51C167CE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257CB374-17D4-4D8A-8F6A-D79BAE50E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6CAD8AE5-485A-40A6-9A10-B2D46F29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1A323CDF-8C44-4003-8C7E-56DA0652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588FAE68-2618-4A05-9619-5B0476CF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8BD498FC-EB33-41D8-844F-F8B658B14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2E631E6C-DAC5-4239-818A-AA7E4D372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9AF25E18-21FA-4C72-BFBA-6970C2299A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FEFCA527-806C-494B-B0FA-BC2DCBB8A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1348858B-E257-4F55-824B-A4E0E12B2D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0328079F-5D7D-4C32-94FE-4746AABC90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936F7460-760A-4C69-B444-66970423A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046A42DA-07A5-4FC4-9A8E-E7803145E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EAD3D7E7-545F-40E9-9CDA-83D9F4E4BF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A82941B0-23C5-480D-8374-A5427FDF0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E25E04FF-BCA7-48D1-B958-C35D3E94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A7E8EF9C-5522-451C-8CB5-0575E245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C7D119FF-606C-4006-A3CB-C83426DCA1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58942" y="3893141"/>
            <a:ext cx="5648782" cy="1771275"/>
            <a:chOff x="3258942" y="3893141"/>
            <a:chExt cx="5648782" cy="1771275"/>
          </a:xfrm>
        </p:grpSpPr>
        <p:sp>
          <p:nvSpPr>
            <p:cNvPr id="32" name="Isosceles Triangle 39">
              <a:extLst>
                <a:ext uri="{FF2B5EF4-FFF2-40B4-BE49-F238E27FC236}">
                  <a16:creationId xmlns:a16="http://schemas.microsoft.com/office/drawing/2014/main" id="{C910710A-4E31-4871-8A01-586AC5FC0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437FA2-C275-4241-AD89-34B44DE74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0F2AFB0-C002-426F-AAF5-2991F962E808}"/>
              </a:ext>
            </a:extLst>
          </p:cNvPr>
          <p:cNvSpPr>
            <a:spLocks noGrp="1"/>
          </p:cNvSpPr>
          <p:nvPr>
            <p:ph type="ctrTitle"/>
          </p:nvPr>
        </p:nvSpPr>
        <p:spPr>
          <a:xfrm>
            <a:off x="3341238" y="3980237"/>
            <a:ext cx="5495069" cy="727748"/>
          </a:xfrm>
        </p:spPr>
        <p:txBody>
          <a:bodyPr>
            <a:normAutofit/>
          </a:bodyPr>
          <a:lstStyle/>
          <a:p>
            <a:r>
              <a:rPr lang="en-IN" sz="3700">
                <a:solidFill>
                  <a:srgbClr val="FFFFFF"/>
                </a:solidFill>
              </a:rPr>
              <a:t>Recommendation Systems</a:t>
            </a:r>
          </a:p>
        </p:txBody>
      </p:sp>
      <p:sp>
        <p:nvSpPr>
          <p:cNvPr id="35" name="Rectangle 34">
            <a:extLst>
              <a:ext uri="{FF2B5EF4-FFF2-40B4-BE49-F238E27FC236}">
                <a16:creationId xmlns:a16="http://schemas.microsoft.com/office/drawing/2014/main" id="{BC72E954-3173-4229-93A2-B05A46E0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58942" y="1177047"/>
            <a:ext cx="5648782" cy="262395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727531-827E-4D14-B1B3-380B8402B33C}"/>
              </a:ext>
            </a:extLst>
          </p:cNvPr>
          <p:cNvSpPr txBox="1"/>
          <p:nvPr/>
        </p:nvSpPr>
        <p:spPr>
          <a:xfrm>
            <a:off x="4269850" y="2417197"/>
            <a:ext cx="3107033" cy="646331"/>
          </a:xfrm>
          <a:prstGeom prst="rect">
            <a:avLst/>
          </a:prstGeom>
          <a:noFill/>
        </p:spPr>
        <p:txBody>
          <a:bodyPr wrap="square" rtlCol="0">
            <a:spAutoFit/>
          </a:bodyPr>
          <a:lstStyle/>
          <a:p>
            <a:r>
              <a:rPr lang="en-IN" sz="3600" b="1" i="1" dirty="0"/>
              <a:t>PROFOND AI</a:t>
            </a:r>
          </a:p>
        </p:txBody>
      </p:sp>
    </p:spTree>
    <p:extLst>
      <p:ext uri="{BB962C8B-B14F-4D97-AF65-F5344CB8AC3E}">
        <p14:creationId xmlns:p14="http://schemas.microsoft.com/office/powerpoint/2010/main" val="370099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D91D-2D29-4B04-86D4-EC3FDEABC090}"/>
              </a:ext>
            </a:extLst>
          </p:cNvPr>
          <p:cNvSpPr>
            <a:spLocks noGrp="1"/>
          </p:cNvSpPr>
          <p:nvPr>
            <p:ph type="title"/>
          </p:nvPr>
        </p:nvSpPr>
        <p:spPr/>
        <p:txBody>
          <a:bodyPr>
            <a:normAutofit fontScale="90000"/>
          </a:bodyPr>
          <a:lstStyle/>
          <a:p>
            <a:r>
              <a:rPr lang="en-US" b="1" dirty="0"/>
              <a:t>Market Basket Analysis (Association rule mining):</a:t>
            </a:r>
            <a:br>
              <a:rPr lang="en-IN" dirty="0"/>
            </a:br>
            <a:endParaRPr lang="en-IN" dirty="0"/>
          </a:p>
        </p:txBody>
      </p:sp>
      <p:sp>
        <p:nvSpPr>
          <p:cNvPr id="3" name="Content Placeholder 2">
            <a:extLst>
              <a:ext uri="{FF2B5EF4-FFF2-40B4-BE49-F238E27FC236}">
                <a16:creationId xmlns:a16="http://schemas.microsoft.com/office/drawing/2014/main" id="{BAC2F1B5-AAFE-4CC0-9A3F-3A4CD75C8D6E}"/>
              </a:ext>
            </a:extLst>
          </p:cNvPr>
          <p:cNvSpPr>
            <a:spLocks noGrp="1"/>
          </p:cNvSpPr>
          <p:nvPr>
            <p:ph idx="1"/>
          </p:nvPr>
        </p:nvSpPr>
        <p:spPr>
          <a:xfrm>
            <a:off x="838200" y="1469164"/>
            <a:ext cx="10515600" cy="4351338"/>
          </a:xfrm>
        </p:spPr>
        <p:txBody>
          <a:bodyPr/>
          <a:lstStyle/>
          <a:p>
            <a:r>
              <a:rPr lang="en-US" sz="2600" dirty="0"/>
              <a:t>Market Basket Analysis is used by large retailers to uncover associations between items. It works by looking for combinations of items that are frequently brought together, it allows retailers to identify relationships between the items that people buy.</a:t>
            </a:r>
            <a:endParaRPr lang="en-IN" sz="2600" dirty="0"/>
          </a:p>
          <a:p>
            <a:r>
              <a:rPr lang="en-US" sz="2600" dirty="0"/>
              <a:t>There are a couple of terms used in association analysis that are important to understand.</a:t>
            </a:r>
            <a:endParaRPr lang="en-IN" dirty="0"/>
          </a:p>
          <a:p>
            <a:r>
              <a:rPr lang="en-US" sz="2600" dirty="0"/>
              <a:t>Association Rules are widely used to analyze retail basket or transaction data, and are intended to identify strong rules discovered in transaction data using measures of interestingness, based on the concept of strong rules.</a:t>
            </a:r>
            <a:endParaRPr lang="en-IN" sz="2600" dirty="0"/>
          </a:p>
          <a:p>
            <a:endParaRPr lang="en-IN" dirty="0"/>
          </a:p>
        </p:txBody>
      </p:sp>
    </p:spTree>
    <p:extLst>
      <p:ext uri="{BB962C8B-B14F-4D97-AF65-F5344CB8AC3E}">
        <p14:creationId xmlns:p14="http://schemas.microsoft.com/office/powerpoint/2010/main" val="98275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DB73-65E0-4DF5-87DA-7A71ACECE17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EB9839D4-F3DF-4A35-A11F-F68C1C7EAD68}"/>
              </a:ext>
            </a:extLst>
          </p:cNvPr>
          <p:cNvSpPr>
            <a:spLocks noGrp="1"/>
          </p:cNvSpPr>
          <p:nvPr>
            <p:ph idx="1"/>
          </p:nvPr>
        </p:nvSpPr>
        <p:spPr>
          <a:xfrm>
            <a:off x="495946" y="1690688"/>
            <a:ext cx="10857854" cy="4928461"/>
          </a:xfrm>
        </p:spPr>
        <p:txBody>
          <a:bodyPr>
            <a:normAutofit/>
          </a:bodyPr>
          <a:lstStyle/>
          <a:p>
            <a:r>
              <a:rPr lang="en-US" sz="2600" dirty="0"/>
              <a:t>Association rules are normally written like this: {Bread} -&gt; {Butter} which means that there is a strong relationship between customers that purchased diapers and also purchased beer in the same transaction.</a:t>
            </a:r>
            <a:endParaRPr lang="en-IN" sz="2600" dirty="0"/>
          </a:p>
          <a:p>
            <a:r>
              <a:rPr lang="en-US" sz="2600" dirty="0"/>
              <a:t>In the above example, the {Bread} is the antecedent and the {Butter} is the consequent. Both antecedents and consequents can have multiple items. In other words, {Bread, Milk} -&gt; {Butter, Chips} is a valid rule.</a:t>
            </a:r>
            <a:endParaRPr lang="en-IN" sz="2600" dirty="0"/>
          </a:p>
          <a:p>
            <a:r>
              <a:rPr lang="en-US" sz="2600" b="1" dirty="0"/>
              <a:t>Support</a:t>
            </a:r>
            <a:r>
              <a:rPr lang="en-US" sz="2600" dirty="0"/>
              <a:t> is the relative frequency that the rules show up. In many instances, you may want to look for high support in order to make sure it is a useful relationship. However, there may be instances where a low support is useful if you are trying to find “hidden” relationships.</a:t>
            </a:r>
            <a:endParaRPr lang="en-IN" sz="2600" dirty="0"/>
          </a:p>
          <a:p>
            <a:endParaRPr lang="en-IN" dirty="0"/>
          </a:p>
        </p:txBody>
      </p:sp>
    </p:spTree>
    <p:extLst>
      <p:ext uri="{BB962C8B-B14F-4D97-AF65-F5344CB8AC3E}">
        <p14:creationId xmlns:p14="http://schemas.microsoft.com/office/powerpoint/2010/main" val="385550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F6B1-E012-4CF0-91DD-D247755AB11B}"/>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83B6536E-C8A3-41A1-9536-EF0006CDE840}"/>
              </a:ext>
            </a:extLst>
          </p:cNvPr>
          <p:cNvSpPr>
            <a:spLocks noGrp="1"/>
          </p:cNvSpPr>
          <p:nvPr>
            <p:ph idx="1"/>
          </p:nvPr>
        </p:nvSpPr>
        <p:spPr/>
        <p:txBody>
          <a:bodyPr>
            <a:normAutofit/>
          </a:bodyPr>
          <a:lstStyle/>
          <a:p>
            <a:r>
              <a:rPr lang="en-US" sz="2600" b="1" dirty="0"/>
              <a:t>Confidence</a:t>
            </a:r>
            <a:r>
              <a:rPr lang="en-US" sz="2600" dirty="0"/>
              <a:t> is a measure of the reliability of the rule. A confidence of 0.5 in the above example would mean that in 50% of the cases where Bread and Milk were purchased, the purchase also included Butter and Chips. For product recommendation, a 50% confidence may be perfectly acceptable but in a medical situation, this level may not be high enough.</a:t>
            </a:r>
            <a:endParaRPr lang="en-IN" sz="2600" dirty="0"/>
          </a:p>
          <a:p>
            <a:r>
              <a:rPr lang="en-US" sz="2600" b="1" dirty="0"/>
              <a:t>Lift</a:t>
            </a:r>
            <a:r>
              <a:rPr lang="en-US" sz="2600" dirty="0"/>
              <a:t> is the ratio of the observed support to that expected if the two rules were independent. The basic rule of thumb is that a lift value close to 1 means the rules were completely independent. Lift values &gt; 1 are generally more “interesting” and could be indicative of a useful rule pattern.</a:t>
            </a:r>
            <a:endParaRPr lang="en-IN" sz="2600" dirty="0"/>
          </a:p>
          <a:p>
            <a:endParaRPr lang="en-IN" dirty="0"/>
          </a:p>
        </p:txBody>
      </p:sp>
    </p:spTree>
    <p:extLst>
      <p:ext uri="{BB962C8B-B14F-4D97-AF65-F5344CB8AC3E}">
        <p14:creationId xmlns:p14="http://schemas.microsoft.com/office/powerpoint/2010/main" val="344444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4B79-B793-462A-9DD1-CC853757D861}"/>
              </a:ext>
            </a:extLst>
          </p:cNvPr>
          <p:cNvSpPr>
            <a:spLocks noGrp="1"/>
          </p:cNvSpPr>
          <p:nvPr>
            <p:ph type="title"/>
          </p:nvPr>
        </p:nvSpPr>
        <p:spPr/>
        <p:txBody>
          <a:bodyPr/>
          <a:lstStyle/>
          <a:p>
            <a:r>
              <a:rPr lang="en-IN" dirty="0"/>
              <a:t>Cont..</a:t>
            </a:r>
          </a:p>
        </p:txBody>
      </p:sp>
      <p:pic>
        <p:nvPicPr>
          <p:cNvPr id="4" name="Content Placeholder 3" descr="https://cdn-images-1.medium.com/max/2000/1*--iUPe_DtzKdongjqZ2lOg.png">
            <a:extLst>
              <a:ext uri="{FF2B5EF4-FFF2-40B4-BE49-F238E27FC236}">
                <a16:creationId xmlns:a16="http://schemas.microsoft.com/office/drawing/2014/main" id="{1AB3B116-C705-4FE6-8A47-C2509CA4EA7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803" y="1690688"/>
            <a:ext cx="9732936" cy="4486275"/>
          </a:xfrm>
          <a:prstGeom prst="rect">
            <a:avLst/>
          </a:prstGeom>
          <a:noFill/>
          <a:ln>
            <a:noFill/>
          </a:ln>
        </p:spPr>
      </p:pic>
    </p:spTree>
    <p:extLst>
      <p:ext uri="{BB962C8B-B14F-4D97-AF65-F5344CB8AC3E}">
        <p14:creationId xmlns:p14="http://schemas.microsoft.com/office/powerpoint/2010/main" val="394380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F57A-EF7F-45C6-B80D-FB1F8FE3733D}"/>
              </a:ext>
            </a:extLst>
          </p:cNvPr>
          <p:cNvSpPr>
            <a:spLocks noGrp="1"/>
          </p:cNvSpPr>
          <p:nvPr>
            <p:ph type="title"/>
          </p:nvPr>
        </p:nvSpPr>
        <p:spPr/>
        <p:txBody>
          <a:bodyPr/>
          <a:lstStyle/>
          <a:p>
            <a:r>
              <a:rPr lang="en-US" b="1" dirty="0"/>
              <a:t>Content Based Filtering</a:t>
            </a:r>
            <a:br>
              <a:rPr lang="en-IN" dirty="0"/>
            </a:br>
            <a:endParaRPr lang="en-IN" dirty="0"/>
          </a:p>
        </p:txBody>
      </p:sp>
      <p:sp>
        <p:nvSpPr>
          <p:cNvPr id="3" name="Content Placeholder 2">
            <a:extLst>
              <a:ext uri="{FF2B5EF4-FFF2-40B4-BE49-F238E27FC236}">
                <a16:creationId xmlns:a16="http://schemas.microsoft.com/office/drawing/2014/main" id="{D1906B28-7B16-4FE7-B6AB-36D4722E30EE}"/>
              </a:ext>
            </a:extLst>
          </p:cNvPr>
          <p:cNvSpPr>
            <a:spLocks noGrp="1"/>
          </p:cNvSpPr>
          <p:nvPr>
            <p:ph idx="1"/>
          </p:nvPr>
        </p:nvSpPr>
        <p:spPr/>
        <p:txBody>
          <a:bodyPr/>
          <a:lstStyle/>
          <a:p>
            <a:r>
              <a:rPr lang="en-US" sz="2600" dirty="0"/>
              <a:t>Content Filtering algorithm recommends products which are similar to the ones that a user has liked.</a:t>
            </a:r>
            <a:endParaRPr lang="en-IN" sz="2600" dirty="0"/>
          </a:p>
          <a:p>
            <a:endParaRPr lang="en-IN" dirty="0"/>
          </a:p>
        </p:txBody>
      </p:sp>
      <p:pic>
        <p:nvPicPr>
          <p:cNvPr id="4" name="Picture 3" descr="https://s3-ap-south-1.amazonaws.com/av-blog-media/wp-content/uploads/2018/06/Screenshot-from-2018-06-21-10-57-38.png">
            <a:extLst>
              <a:ext uri="{FF2B5EF4-FFF2-40B4-BE49-F238E27FC236}">
                <a16:creationId xmlns:a16="http://schemas.microsoft.com/office/drawing/2014/main" id="{2CE87495-5D5C-425A-91DA-FE851CA8F9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88597" y="2835275"/>
            <a:ext cx="4479010" cy="3813498"/>
          </a:xfrm>
          <a:prstGeom prst="rect">
            <a:avLst/>
          </a:prstGeom>
          <a:noFill/>
          <a:ln>
            <a:noFill/>
          </a:ln>
        </p:spPr>
      </p:pic>
    </p:spTree>
    <p:extLst>
      <p:ext uri="{BB962C8B-B14F-4D97-AF65-F5344CB8AC3E}">
        <p14:creationId xmlns:p14="http://schemas.microsoft.com/office/powerpoint/2010/main" val="253257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A7E2-AE2F-48A0-92C9-15CEEC2EDEC4}"/>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10D9BA2C-F9E8-4AFF-8B17-7D80B3C0F2F0}"/>
              </a:ext>
            </a:extLst>
          </p:cNvPr>
          <p:cNvSpPr>
            <a:spLocks noGrp="1"/>
          </p:cNvSpPr>
          <p:nvPr>
            <p:ph idx="1"/>
          </p:nvPr>
        </p:nvSpPr>
        <p:spPr>
          <a:xfrm>
            <a:off x="838200" y="1438166"/>
            <a:ext cx="10515600" cy="5419833"/>
          </a:xfrm>
        </p:spPr>
        <p:txBody>
          <a:bodyPr>
            <a:normAutofit/>
          </a:bodyPr>
          <a:lstStyle/>
          <a:p>
            <a:r>
              <a:rPr lang="en-US" sz="2600" b="1" dirty="0"/>
              <a:t>Consider the example of Netflix</a:t>
            </a:r>
            <a:r>
              <a:rPr lang="en-US" sz="2600" dirty="0"/>
              <a:t>. They save all the information related to each user in a vector form. This vector contains the past behavior of the user, i.e. the movies liked/disliked by the user and the ratings given by them. This vector is known as the profile vector. All the information related to movies is stored in another vector called the item vector. Item vector contains the details of each movie, like genre, cast, director, etc.</a:t>
            </a:r>
            <a:endParaRPr lang="en-IN" sz="2600" dirty="0"/>
          </a:p>
          <a:p>
            <a:r>
              <a:rPr lang="en-US" sz="2600" dirty="0"/>
              <a:t>The content-based filtering algorithm finds the cosine of the angle between the profile vector and item vector, i.e. </a:t>
            </a:r>
            <a:r>
              <a:rPr lang="en-US" sz="2600" b="1" dirty="0"/>
              <a:t>cosine similarity</a:t>
            </a:r>
            <a:r>
              <a:rPr lang="en-US" sz="2600" dirty="0"/>
              <a:t>. Suppose X is the profile vector and Y is the item vector, then the similarity between them can be calculated as:</a:t>
            </a:r>
          </a:p>
          <a:p>
            <a:endParaRPr lang="en-IN" dirty="0"/>
          </a:p>
          <a:p>
            <a:endParaRPr lang="en-IN" dirty="0"/>
          </a:p>
        </p:txBody>
      </p:sp>
      <p:pic>
        <p:nvPicPr>
          <p:cNvPr id="10" name="Picture 9" descr="https://s3-ap-south-1.amazonaws.com/av-blog-media/wp-content/uploads/2018/05/Screenshot-from-2018-05-31-14-28-18.png">
            <a:extLst>
              <a:ext uri="{FF2B5EF4-FFF2-40B4-BE49-F238E27FC236}">
                <a16:creationId xmlns:a16="http://schemas.microsoft.com/office/drawing/2014/main" id="{1566D988-42A3-44D7-BC2B-303D0EDE9C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85973" y="5623059"/>
            <a:ext cx="2619375" cy="695325"/>
          </a:xfrm>
          <a:prstGeom prst="rect">
            <a:avLst/>
          </a:prstGeom>
          <a:noFill/>
          <a:ln>
            <a:noFill/>
          </a:ln>
        </p:spPr>
      </p:pic>
    </p:spTree>
    <p:extLst>
      <p:ext uri="{BB962C8B-B14F-4D97-AF65-F5344CB8AC3E}">
        <p14:creationId xmlns:p14="http://schemas.microsoft.com/office/powerpoint/2010/main" val="411790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A8C7-2772-4154-B649-2DDA35ED2A82}"/>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BBF876CC-4F58-4DCB-BB06-14FA68BC9952}"/>
              </a:ext>
            </a:extLst>
          </p:cNvPr>
          <p:cNvSpPr>
            <a:spLocks noGrp="1"/>
          </p:cNvSpPr>
          <p:nvPr>
            <p:ph idx="1"/>
          </p:nvPr>
        </p:nvSpPr>
        <p:spPr>
          <a:xfrm>
            <a:off x="636722" y="2042601"/>
            <a:ext cx="10515600" cy="3738267"/>
          </a:xfrm>
        </p:spPr>
        <p:txBody>
          <a:bodyPr/>
          <a:lstStyle/>
          <a:p>
            <a:r>
              <a:rPr lang="en-US" sz="2600" dirty="0"/>
              <a:t>Based on the cosine value, which ranges between -1 to 1, the movies are arranged in descending order and one of the two below approaches is used for recommendations:</a:t>
            </a:r>
            <a:endParaRPr lang="en-IN" sz="2600" dirty="0"/>
          </a:p>
          <a:p>
            <a:pPr lvl="0"/>
            <a:r>
              <a:rPr lang="en-US" sz="2600" b="1" dirty="0"/>
              <a:t>Top-n approach</a:t>
            </a:r>
            <a:r>
              <a:rPr lang="en-US" sz="2600" dirty="0"/>
              <a:t>: where the top n movies are recommended (Here n can be decided by the business)</a:t>
            </a:r>
            <a:endParaRPr lang="en-IN" sz="2600" dirty="0"/>
          </a:p>
          <a:p>
            <a:r>
              <a:rPr lang="en-US" sz="2600" b="1" dirty="0"/>
              <a:t>Rating scale approach</a:t>
            </a:r>
            <a:r>
              <a:rPr lang="en-US" sz="2600" dirty="0"/>
              <a:t>: Where a threshold is set and all the movies above that threshold are recommended</a:t>
            </a:r>
            <a:endParaRPr lang="en-IN" sz="2600" dirty="0"/>
          </a:p>
          <a:p>
            <a:pPr marL="0" indent="0">
              <a:buNone/>
            </a:pPr>
            <a:endParaRPr lang="en-IN" dirty="0"/>
          </a:p>
        </p:txBody>
      </p:sp>
    </p:spTree>
    <p:extLst>
      <p:ext uri="{BB962C8B-B14F-4D97-AF65-F5344CB8AC3E}">
        <p14:creationId xmlns:p14="http://schemas.microsoft.com/office/powerpoint/2010/main" val="73476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F0BC-4089-4380-A9F1-F49D709C444B}"/>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8BCFD6C9-E4CF-46F2-B595-52E0406CB8DB}"/>
              </a:ext>
            </a:extLst>
          </p:cNvPr>
          <p:cNvSpPr>
            <a:spLocks noGrp="1"/>
          </p:cNvSpPr>
          <p:nvPr>
            <p:ph idx="1"/>
          </p:nvPr>
        </p:nvSpPr>
        <p:spPr>
          <a:xfrm>
            <a:off x="838200" y="1527308"/>
            <a:ext cx="10515600" cy="4351338"/>
          </a:xfrm>
        </p:spPr>
        <p:txBody>
          <a:bodyPr>
            <a:normAutofit/>
          </a:bodyPr>
          <a:lstStyle/>
          <a:p>
            <a:r>
              <a:rPr lang="en-US" sz="2600" dirty="0"/>
              <a:t>Other methods that can be used to calculate the similarity are:</a:t>
            </a:r>
            <a:endParaRPr lang="en-IN" sz="2600" dirty="0"/>
          </a:p>
          <a:p>
            <a:pPr lvl="0"/>
            <a:r>
              <a:rPr lang="en-US" sz="2600" b="1" dirty="0"/>
              <a:t>Euclidean Distance</a:t>
            </a:r>
            <a:r>
              <a:rPr lang="en-US" sz="2600" dirty="0"/>
              <a:t>: Similar items will lie in close proximity to each other if plotted in n-dimensional space. So, we can calculate the distance between items and based on that distance, recommend items to the user. The formula for the Euclidean distance is given by:</a:t>
            </a:r>
            <a:endParaRPr lang="en-IN" sz="2600" dirty="0"/>
          </a:p>
          <a:p>
            <a:endParaRPr lang="en-US" b="1" dirty="0"/>
          </a:p>
          <a:p>
            <a:pPr marL="0" indent="0">
              <a:buNone/>
            </a:pPr>
            <a:endParaRPr lang="en-US" b="1" dirty="0"/>
          </a:p>
          <a:p>
            <a:r>
              <a:rPr lang="en-US" sz="2600" b="1" dirty="0"/>
              <a:t>Pearson’s Correlation</a:t>
            </a:r>
            <a:r>
              <a:rPr lang="en-US" sz="2600" dirty="0"/>
              <a:t>: It tells us how much two items are correlated. Higher the correlation, more will be the similarity. Pearson’s correlation can be calculated using the following formula:</a:t>
            </a:r>
            <a:endParaRPr lang="en-IN" sz="2600" dirty="0"/>
          </a:p>
          <a:p>
            <a:endParaRPr lang="en-IN" dirty="0"/>
          </a:p>
        </p:txBody>
      </p:sp>
      <p:pic>
        <p:nvPicPr>
          <p:cNvPr id="4" name="Picture 3" descr="https://s3-ap-south-1.amazonaws.com/av-blog-media/wp-content/uploads/2018/05/2zjgw1x1.png">
            <a:extLst>
              <a:ext uri="{FF2B5EF4-FFF2-40B4-BE49-F238E27FC236}">
                <a16:creationId xmlns:a16="http://schemas.microsoft.com/office/drawing/2014/main" id="{880842E1-EFCA-4E21-A88C-5DE255FBAD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6871" y="3547993"/>
            <a:ext cx="4686300" cy="883403"/>
          </a:xfrm>
          <a:prstGeom prst="rect">
            <a:avLst/>
          </a:prstGeom>
          <a:noFill/>
          <a:ln>
            <a:noFill/>
          </a:ln>
        </p:spPr>
      </p:pic>
      <p:pic>
        <p:nvPicPr>
          <p:cNvPr id="5" name="Picture 4" descr="https://s3-ap-south-1.amazonaws.com/av-blog-media/wp-content/uploads/2018/05/Screenshot-from-2018-05-29-20-17-04.png">
            <a:extLst>
              <a:ext uri="{FF2B5EF4-FFF2-40B4-BE49-F238E27FC236}">
                <a16:creationId xmlns:a16="http://schemas.microsoft.com/office/drawing/2014/main" id="{F9F58CEC-7DB9-484E-98B2-580B1D3645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09771" y="5711825"/>
            <a:ext cx="4343400" cy="781050"/>
          </a:xfrm>
          <a:prstGeom prst="rect">
            <a:avLst/>
          </a:prstGeom>
          <a:noFill/>
          <a:ln>
            <a:noFill/>
          </a:ln>
        </p:spPr>
      </p:pic>
    </p:spTree>
    <p:extLst>
      <p:ext uri="{BB962C8B-B14F-4D97-AF65-F5344CB8AC3E}">
        <p14:creationId xmlns:p14="http://schemas.microsoft.com/office/powerpoint/2010/main" val="7720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3382-7526-41D6-BE1D-87C726CF2EF3}"/>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66EA7B36-BA95-4355-B82A-883BF4B60330}"/>
              </a:ext>
            </a:extLst>
          </p:cNvPr>
          <p:cNvSpPr>
            <a:spLocks noGrp="1"/>
          </p:cNvSpPr>
          <p:nvPr>
            <p:ph idx="1"/>
          </p:nvPr>
        </p:nvSpPr>
        <p:spPr/>
        <p:txBody>
          <a:bodyPr/>
          <a:lstStyle/>
          <a:p>
            <a:r>
              <a:rPr lang="en-US" sz="2600" dirty="0"/>
              <a:t>A major drawback of this algorithm is that it is limited to recommending items that are of the same type. It will never recommend products which the user has not bought or liked in the past. So if a user has watched or liked only action movies in the past, the system will recommend only action movies. It’s a very narrow way of building an engine.</a:t>
            </a:r>
            <a:endParaRPr lang="en-IN" sz="2600" dirty="0"/>
          </a:p>
          <a:p>
            <a:r>
              <a:rPr lang="en-US" sz="2600" dirty="0"/>
              <a:t>To improve on this type of system, we need an algorithm that can recommend items not just based on the content, but the behavior of users as well.</a:t>
            </a:r>
            <a:endParaRPr lang="en-IN" sz="2600" dirty="0"/>
          </a:p>
          <a:p>
            <a:endParaRPr lang="en-IN" dirty="0"/>
          </a:p>
        </p:txBody>
      </p:sp>
    </p:spTree>
    <p:extLst>
      <p:ext uri="{BB962C8B-B14F-4D97-AF65-F5344CB8AC3E}">
        <p14:creationId xmlns:p14="http://schemas.microsoft.com/office/powerpoint/2010/main" val="242940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471F-75E2-413C-97B8-43426FCCB275}"/>
              </a:ext>
            </a:extLst>
          </p:cNvPr>
          <p:cNvSpPr>
            <a:spLocks noGrp="1"/>
          </p:cNvSpPr>
          <p:nvPr>
            <p:ph type="title"/>
          </p:nvPr>
        </p:nvSpPr>
        <p:spPr/>
        <p:txBody>
          <a:bodyPr/>
          <a:lstStyle/>
          <a:p>
            <a:r>
              <a:rPr lang="en-US" b="1" dirty="0"/>
              <a:t>Collaborative Filtering</a:t>
            </a:r>
            <a:br>
              <a:rPr lang="en-IN" dirty="0"/>
            </a:br>
            <a:endParaRPr lang="en-IN" dirty="0"/>
          </a:p>
        </p:txBody>
      </p:sp>
      <p:sp>
        <p:nvSpPr>
          <p:cNvPr id="3" name="Content Placeholder 2">
            <a:extLst>
              <a:ext uri="{FF2B5EF4-FFF2-40B4-BE49-F238E27FC236}">
                <a16:creationId xmlns:a16="http://schemas.microsoft.com/office/drawing/2014/main" id="{6080EA61-8BA9-4829-88AA-6DACC70B10C4}"/>
              </a:ext>
            </a:extLst>
          </p:cNvPr>
          <p:cNvSpPr>
            <a:spLocks noGrp="1"/>
          </p:cNvSpPr>
          <p:nvPr>
            <p:ph idx="1"/>
          </p:nvPr>
        </p:nvSpPr>
        <p:spPr/>
        <p:txBody>
          <a:bodyPr/>
          <a:lstStyle/>
          <a:p>
            <a:pPr lvl="0"/>
            <a:r>
              <a:rPr lang="en-US" sz="2600" dirty="0"/>
              <a:t>If a person A likes item 1, 2, 3 and B like 2,3,4 then they have similar interests and A should like item 4 and B should like item 1.</a:t>
            </a:r>
            <a:endParaRPr lang="en-IN" sz="2600" dirty="0"/>
          </a:p>
          <a:p>
            <a:pPr lvl="0"/>
            <a:r>
              <a:rPr lang="en-US" sz="2600" dirty="0"/>
              <a:t>This algorithm is entirely based on the past behavior and not on the context. This makes it one of the most commonly used algorithm as it is not dependent on any additional information.</a:t>
            </a:r>
            <a:endParaRPr lang="en-IN" sz="2600" dirty="0"/>
          </a:p>
          <a:p>
            <a:r>
              <a:rPr lang="en-US" sz="2600" dirty="0"/>
              <a:t>For instance: product recommendations by e-commerce player like Amazon and merchant recommendations by banks like American Express</a:t>
            </a:r>
            <a:endParaRPr lang="en-IN" sz="2600" dirty="0"/>
          </a:p>
        </p:txBody>
      </p:sp>
    </p:spTree>
    <p:extLst>
      <p:ext uri="{BB962C8B-B14F-4D97-AF65-F5344CB8AC3E}">
        <p14:creationId xmlns:p14="http://schemas.microsoft.com/office/powerpoint/2010/main" val="426767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3E74-286A-4554-B5F9-9BBE766FDE96}"/>
              </a:ext>
            </a:extLst>
          </p:cNvPr>
          <p:cNvSpPr>
            <a:spLocks noGrp="1"/>
          </p:cNvSpPr>
          <p:nvPr>
            <p:ph type="title"/>
          </p:nvPr>
        </p:nvSpPr>
        <p:spPr>
          <a:xfrm>
            <a:off x="325677" y="-112733"/>
            <a:ext cx="11028123" cy="1803422"/>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BA3FE3A-AADE-4D16-BB7C-8288F5410732}"/>
              </a:ext>
            </a:extLst>
          </p:cNvPr>
          <p:cNvSpPr>
            <a:spLocks noGrp="1"/>
          </p:cNvSpPr>
          <p:nvPr>
            <p:ph idx="1"/>
          </p:nvPr>
        </p:nvSpPr>
        <p:spPr>
          <a:xfrm>
            <a:off x="581938" y="1314908"/>
            <a:ext cx="10515600" cy="4486274"/>
          </a:xfrm>
        </p:spPr>
        <p:txBody>
          <a:bodyPr>
            <a:normAutofit fontScale="92500" lnSpcReduction="20000"/>
          </a:bodyPr>
          <a:lstStyle/>
          <a:p>
            <a:pPr marL="0" indent="0">
              <a:spcBef>
                <a:spcPts val="0"/>
              </a:spcBef>
              <a:buSzPts val="2000"/>
              <a:buNone/>
            </a:pPr>
            <a:endParaRPr lang="en-US" dirty="0"/>
          </a:p>
          <a:p>
            <a:pPr>
              <a:lnSpc>
                <a:spcPct val="160000"/>
              </a:lnSpc>
              <a:spcBef>
                <a:spcPts val="0"/>
              </a:spcBef>
              <a:buSzPts val="2000"/>
              <a:buFont typeface="Wingdings" panose="05000000000000000000" pitchFamily="2" charset="2"/>
              <a:buChar char="ü"/>
            </a:pPr>
            <a:r>
              <a:rPr lang="en-US" dirty="0"/>
              <a:t>Introduction to recommendation</a:t>
            </a:r>
          </a:p>
          <a:p>
            <a:pPr>
              <a:lnSpc>
                <a:spcPct val="160000"/>
              </a:lnSpc>
              <a:spcBef>
                <a:spcPts val="0"/>
              </a:spcBef>
              <a:buSzPts val="2000"/>
              <a:buFont typeface="Wingdings" panose="05000000000000000000" pitchFamily="2" charset="2"/>
              <a:buChar char="ü"/>
            </a:pPr>
            <a:r>
              <a:rPr lang="en-US" dirty="0"/>
              <a:t>Why recommendation systems?</a:t>
            </a:r>
          </a:p>
          <a:p>
            <a:pPr>
              <a:lnSpc>
                <a:spcPct val="110000"/>
              </a:lnSpc>
              <a:spcBef>
                <a:spcPts val="1400"/>
              </a:spcBef>
              <a:buSzPts val="2000"/>
              <a:buFont typeface="Wingdings" panose="05000000000000000000" pitchFamily="2" charset="2"/>
              <a:buChar char="ü"/>
            </a:pPr>
            <a:r>
              <a:rPr lang="en-US" dirty="0"/>
              <a:t>Real world examples and historical trends</a:t>
            </a:r>
          </a:p>
          <a:p>
            <a:pPr>
              <a:lnSpc>
                <a:spcPct val="110000"/>
              </a:lnSpc>
              <a:spcBef>
                <a:spcPts val="1400"/>
              </a:spcBef>
              <a:buSzPts val="2000"/>
              <a:buFont typeface="Wingdings" panose="05000000000000000000" pitchFamily="2" charset="2"/>
              <a:buChar char="ü"/>
            </a:pPr>
            <a:r>
              <a:rPr lang="en-US" dirty="0"/>
              <a:t>Basic techniques of recommendation</a:t>
            </a:r>
          </a:p>
          <a:p>
            <a:pPr>
              <a:lnSpc>
                <a:spcPct val="110000"/>
              </a:lnSpc>
              <a:spcBef>
                <a:spcPts val="1600"/>
              </a:spcBef>
              <a:buSzPts val="2000"/>
              <a:buFont typeface="Wingdings" panose="05000000000000000000" pitchFamily="2" charset="2"/>
              <a:buChar char="ü"/>
            </a:pPr>
            <a:r>
              <a:rPr lang="en-US" dirty="0"/>
              <a:t>Evaluation of recommendation</a:t>
            </a:r>
          </a:p>
          <a:p>
            <a:pPr>
              <a:lnSpc>
                <a:spcPct val="110000"/>
              </a:lnSpc>
              <a:spcBef>
                <a:spcPts val="1400"/>
              </a:spcBef>
              <a:buSzPts val="2000"/>
              <a:buFont typeface="Wingdings" panose="05000000000000000000" pitchFamily="2" charset="2"/>
              <a:buChar char="ü"/>
            </a:pPr>
            <a:r>
              <a:rPr lang="en-US" dirty="0"/>
              <a:t>Implementation in python</a:t>
            </a:r>
          </a:p>
          <a:p>
            <a:pPr>
              <a:lnSpc>
                <a:spcPct val="110000"/>
              </a:lnSpc>
              <a:spcBef>
                <a:spcPts val="1400"/>
              </a:spcBef>
              <a:buSzPts val="2000"/>
              <a:buFont typeface="Wingdings" panose="05000000000000000000" pitchFamily="2" charset="2"/>
              <a:buChar char="ü"/>
            </a:pPr>
            <a:r>
              <a:rPr lang="en-US" dirty="0"/>
              <a:t>Advances in recommendation systems</a:t>
            </a:r>
          </a:p>
          <a:p>
            <a:endParaRPr lang="en-IN" dirty="0"/>
          </a:p>
        </p:txBody>
      </p:sp>
    </p:spTree>
    <p:extLst>
      <p:ext uri="{BB962C8B-B14F-4D97-AF65-F5344CB8AC3E}">
        <p14:creationId xmlns:p14="http://schemas.microsoft.com/office/powerpoint/2010/main" val="376443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B810-0811-460C-9EAF-20487FA84875}"/>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4A59E3BD-98D2-4BBD-A3B6-0C9FF799B5BD}"/>
              </a:ext>
            </a:extLst>
          </p:cNvPr>
          <p:cNvSpPr>
            <a:spLocks noGrp="1"/>
          </p:cNvSpPr>
          <p:nvPr>
            <p:ph idx="1"/>
          </p:nvPr>
        </p:nvSpPr>
        <p:spPr/>
        <p:txBody>
          <a:bodyPr>
            <a:normAutofit/>
          </a:bodyPr>
          <a:lstStyle/>
          <a:p>
            <a:pPr lvl="0"/>
            <a:r>
              <a:rPr lang="en-US" sz="2600" dirty="0"/>
              <a:t>Further, there are several types of collaborative filtering algorithms:</a:t>
            </a:r>
          </a:p>
          <a:p>
            <a:r>
              <a:rPr lang="en-US" sz="2600" b="1" dirty="0"/>
              <a:t>User-User Collaborative filtering</a:t>
            </a:r>
            <a:r>
              <a:rPr lang="en-US" sz="2600" dirty="0"/>
              <a:t>: Here we find look alike customers (based on similarity) and offer products which first customer’s look alike has chosen in past. This algorithm is very effective but takes a lot of time and resources. It requires to compute every customer pair information which takes time. Therefore, for big base platforms, this algorithm is hard to implement without a very strong parallelizable system.</a:t>
            </a:r>
            <a:endParaRPr lang="en-IN" sz="2600" dirty="0"/>
          </a:p>
        </p:txBody>
      </p:sp>
    </p:spTree>
    <p:extLst>
      <p:ext uri="{BB962C8B-B14F-4D97-AF65-F5344CB8AC3E}">
        <p14:creationId xmlns:p14="http://schemas.microsoft.com/office/powerpoint/2010/main" val="2721803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collaborative filtering">
            <a:extLst>
              <a:ext uri="{FF2B5EF4-FFF2-40B4-BE49-F238E27FC236}">
                <a16:creationId xmlns:a16="http://schemas.microsoft.com/office/drawing/2014/main" id="{AB85D4C1-A8DE-490A-8536-4493E1B50E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877" y="1253331"/>
            <a:ext cx="84752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8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9E33-EB7E-47A4-A539-3749E34F676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00CEBAE3-EAD0-4210-A259-ECB24EA4597D}"/>
              </a:ext>
            </a:extLst>
          </p:cNvPr>
          <p:cNvSpPr>
            <a:spLocks noGrp="1"/>
          </p:cNvSpPr>
          <p:nvPr>
            <p:ph idx="1"/>
          </p:nvPr>
        </p:nvSpPr>
        <p:spPr/>
        <p:txBody>
          <a:bodyPr/>
          <a:lstStyle/>
          <a:p>
            <a:r>
              <a:rPr lang="en-US" sz="2600" b="1" dirty="0"/>
              <a:t>Item-Item Collaborative filtering</a:t>
            </a:r>
            <a:r>
              <a:rPr lang="en-US" sz="2600" dirty="0"/>
              <a:t>: It is quite similar to previous algorithm, but instead of finding customer look alike, we try finding item look alike. Once we have item look alike matrix, we can easily recommend alike items to customer who have purchased any item from the store. This algorithm is far less resource consuming than user-user collaborative filtering. Hence, for a new customer the algorithm takes far lesser time than user-user collaborate as we don’t need all similarity scores between customers. And with fixed number of products, product-product look alike matrix is fixed over time.</a:t>
            </a:r>
            <a:endParaRPr lang="en-IN" sz="2600" dirty="0"/>
          </a:p>
          <a:p>
            <a:pPr marL="0" indent="0">
              <a:buNone/>
            </a:pPr>
            <a:endParaRPr lang="en-IN" dirty="0"/>
          </a:p>
        </p:txBody>
      </p:sp>
    </p:spTree>
    <p:extLst>
      <p:ext uri="{BB962C8B-B14F-4D97-AF65-F5344CB8AC3E}">
        <p14:creationId xmlns:p14="http://schemas.microsoft.com/office/powerpoint/2010/main" val="2071747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ollaborative filtering">
            <a:extLst>
              <a:ext uri="{FF2B5EF4-FFF2-40B4-BE49-F238E27FC236}">
                <a16:creationId xmlns:a16="http://schemas.microsoft.com/office/drawing/2014/main" id="{A8FBD506-FF9D-492C-A1F3-1131476EA0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7790" y="1253331"/>
            <a:ext cx="80264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5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9FA9-96C0-459E-863B-9DBDDAF6CD3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03D6D1-796E-4120-9CA0-047F33535F93}"/>
              </a:ext>
            </a:extLst>
          </p:cNvPr>
          <p:cNvSpPr>
            <a:spLocks noGrp="1"/>
          </p:cNvSpPr>
          <p:nvPr>
            <p:ph idx="1"/>
          </p:nvPr>
        </p:nvSpPr>
        <p:spPr>
          <a:xfrm>
            <a:off x="838200" y="1866378"/>
            <a:ext cx="10515600" cy="5285984"/>
          </a:xfrm>
        </p:spPr>
        <p:txBody>
          <a:bodyPr>
            <a:normAutofit/>
          </a:bodyPr>
          <a:lstStyle/>
          <a:p>
            <a:pPr>
              <a:spcBef>
                <a:spcPts val="1400"/>
              </a:spcBef>
              <a:buSzPts val="2000"/>
            </a:pPr>
            <a:r>
              <a:rPr lang="en-US" sz="2600" dirty="0"/>
              <a:t>Recommendation engines are nothing but an automated form of a “shop counter guy”. You ask him for a product. He not only shows that product, but also the related ones which you could buy. They are well trained in up selling and cross selling.</a:t>
            </a:r>
            <a:endParaRPr lang="en-IN" sz="2600" dirty="0"/>
          </a:p>
          <a:p>
            <a:pPr>
              <a:spcBef>
                <a:spcPts val="1400"/>
              </a:spcBef>
              <a:buSzPts val="2000"/>
            </a:pPr>
            <a:r>
              <a:rPr lang="en-US" sz="2600" dirty="0"/>
              <a:t>In today’s world, every customer is facing with multiple choices. Let’s Assume, If a person is looking for a book to read without any specific idea of what he want, there’s a wide range of possibilities how my search might pan out. He might waste a lot of time browsing around on the internet and trawling through various sites hoping to strike gold. He might look for recommendations from other people.</a:t>
            </a:r>
            <a:endParaRPr lang="en-IN" sz="2600" dirty="0"/>
          </a:p>
          <a:p>
            <a:endParaRPr lang="en-IN" dirty="0"/>
          </a:p>
        </p:txBody>
      </p:sp>
    </p:spTree>
    <p:extLst>
      <p:ext uri="{BB962C8B-B14F-4D97-AF65-F5344CB8AC3E}">
        <p14:creationId xmlns:p14="http://schemas.microsoft.com/office/powerpoint/2010/main" val="206337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11DA-9832-46DA-AB30-19191ABC799F}"/>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FC7EFB77-4F4A-41A3-89C7-F32DA6A4E410}"/>
              </a:ext>
            </a:extLst>
          </p:cNvPr>
          <p:cNvSpPr>
            <a:spLocks noGrp="1"/>
          </p:cNvSpPr>
          <p:nvPr>
            <p:ph idx="1"/>
          </p:nvPr>
        </p:nvSpPr>
        <p:spPr/>
        <p:txBody>
          <a:bodyPr>
            <a:normAutofit/>
          </a:bodyPr>
          <a:lstStyle/>
          <a:p>
            <a:pPr>
              <a:lnSpc>
                <a:spcPct val="100000"/>
              </a:lnSpc>
              <a:spcBef>
                <a:spcPts val="1400"/>
              </a:spcBef>
              <a:buSzPts val="2000"/>
            </a:pPr>
            <a:r>
              <a:rPr lang="en-US" sz="2600" dirty="0"/>
              <a:t>But if there is a site or app which could recommend him books based on what he had read previously, that would be a massive help. Instead of wasting time on searching books of his interests on various sites.</a:t>
            </a:r>
            <a:endParaRPr lang="en-IN" sz="2600" dirty="0"/>
          </a:p>
          <a:p>
            <a:pPr>
              <a:lnSpc>
                <a:spcPct val="100000"/>
              </a:lnSpc>
              <a:spcBef>
                <a:spcPts val="1400"/>
              </a:spcBef>
              <a:buSzPts val="2000"/>
            </a:pPr>
            <a:r>
              <a:rPr lang="en-US" sz="2600" dirty="0"/>
              <a:t>In short, our main aim is to recommend the items based on users interests</a:t>
            </a:r>
            <a:endParaRPr lang="en-IN" sz="2600" dirty="0"/>
          </a:p>
          <a:p>
            <a:pPr>
              <a:lnSpc>
                <a:spcPct val="100000"/>
              </a:lnSpc>
              <a:spcBef>
                <a:spcPts val="1400"/>
              </a:spcBef>
              <a:buSzPts val="2000"/>
            </a:pPr>
            <a:r>
              <a:rPr lang="en-US" sz="2600" dirty="0"/>
              <a:t>Recommendation engines Algorithms are one of the most widely used applications of machine learning techniques. From Amazon to Netflix, Google to Goodreads.</a:t>
            </a:r>
            <a:endParaRPr lang="en-IN" sz="2600" dirty="0"/>
          </a:p>
          <a:p>
            <a:pPr>
              <a:lnSpc>
                <a:spcPct val="100000"/>
              </a:lnSpc>
              <a:spcBef>
                <a:spcPts val="1400"/>
              </a:spcBef>
              <a:buSzPts val="2000"/>
            </a:pPr>
            <a:r>
              <a:rPr lang="en-US" sz="2600" dirty="0"/>
              <a:t>we will see various types of recommendation engine algorithms and fundamentals of creating them in Python. </a:t>
            </a:r>
            <a:endParaRPr lang="en-IN" sz="2600" dirty="0"/>
          </a:p>
          <a:p>
            <a:endParaRPr lang="en-IN" dirty="0"/>
          </a:p>
        </p:txBody>
      </p:sp>
    </p:spTree>
    <p:extLst>
      <p:ext uri="{BB962C8B-B14F-4D97-AF65-F5344CB8AC3E}">
        <p14:creationId xmlns:p14="http://schemas.microsoft.com/office/powerpoint/2010/main" val="106276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A832-B268-46ED-9A64-642964CC5121}"/>
              </a:ext>
            </a:extLst>
          </p:cNvPr>
          <p:cNvSpPr>
            <a:spLocks noGrp="1"/>
          </p:cNvSpPr>
          <p:nvPr>
            <p:ph type="title"/>
          </p:nvPr>
        </p:nvSpPr>
        <p:spPr>
          <a:xfrm>
            <a:off x="150312" y="-463463"/>
            <a:ext cx="11203488" cy="2154151"/>
          </a:xfrm>
        </p:spPr>
        <p:txBody>
          <a:bodyPr/>
          <a:lstStyle/>
          <a:p>
            <a:r>
              <a:rPr lang="en-US" dirty="0"/>
              <a:t>Why Recommendation System?</a:t>
            </a:r>
            <a:endParaRPr lang="en-IN" dirty="0"/>
          </a:p>
        </p:txBody>
      </p:sp>
      <p:sp>
        <p:nvSpPr>
          <p:cNvPr id="3" name="Content Placeholder 2">
            <a:extLst>
              <a:ext uri="{FF2B5EF4-FFF2-40B4-BE49-F238E27FC236}">
                <a16:creationId xmlns:a16="http://schemas.microsoft.com/office/drawing/2014/main" id="{2AB21D04-96A2-4A97-8D66-DF781AC2CC7C}"/>
              </a:ext>
            </a:extLst>
          </p:cNvPr>
          <p:cNvSpPr>
            <a:spLocks noGrp="1"/>
          </p:cNvSpPr>
          <p:nvPr>
            <p:ph idx="1"/>
          </p:nvPr>
        </p:nvSpPr>
        <p:spPr>
          <a:xfrm>
            <a:off x="494256" y="1415441"/>
            <a:ext cx="10515600" cy="4586158"/>
          </a:xfrm>
        </p:spPr>
        <p:txBody>
          <a:bodyPr/>
          <a:lstStyle/>
          <a:p>
            <a:pPr marL="91440" lvl="0" indent="-127000">
              <a:spcBef>
                <a:spcPts val="1400"/>
              </a:spcBef>
              <a:buSzPts val="2000"/>
            </a:pPr>
            <a:r>
              <a:rPr lang="en-US" dirty="0"/>
              <a:t>Helps user find item of their interest. </a:t>
            </a:r>
          </a:p>
          <a:p>
            <a:pPr marL="91440" lvl="0" indent="-127000">
              <a:spcBef>
                <a:spcPts val="1400"/>
              </a:spcBef>
              <a:buSzPts val="2000"/>
            </a:pPr>
            <a:r>
              <a:rPr lang="en-US" dirty="0"/>
              <a:t>Helps item provider deliver their items to right user.</a:t>
            </a:r>
          </a:p>
          <a:p>
            <a:pPr marL="384175" lvl="1" indent="-182880">
              <a:spcBef>
                <a:spcPts val="400"/>
              </a:spcBef>
              <a:buSzPts val="1800"/>
              <a:buChar char="–"/>
            </a:pPr>
            <a:r>
              <a:rPr lang="en-US" dirty="0">
                <a:solidFill>
                  <a:srgbClr val="666666"/>
                </a:solidFill>
              </a:rPr>
              <a:t>Identify products most relevant to the user </a:t>
            </a:r>
          </a:p>
          <a:p>
            <a:pPr marL="384175" lvl="1" indent="-182880">
              <a:spcBef>
                <a:spcPts val="600"/>
              </a:spcBef>
              <a:buSzPts val="1800"/>
              <a:buChar char="–"/>
            </a:pPr>
            <a:r>
              <a:rPr lang="en-US" dirty="0">
                <a:solidFill>
                  <a:srgbClr val="666666"/>
                </a:solidFill>
              </a:rPr>
              <a:t>Personalized content</a:t>
            </a:r>
          </a:p>
          <a:p>
            <a:pPr marL="91440" lvl="0" indent="-127000">
              <a:spcBef>
                <a:spcPts val="1600"/>
              </a:spcBef>
              <a:buSzPts val="2000"/>
            </a:pPr>
            <a:r>
              <a:rPr lang="en-US" dirty="0"/>
              <a:t>Help website improve user engagement. </a:t>
            </a:r>
          </a:p>
          <a:p>
            <a:pPr marL="91440" indent="-127000">
              <a:spcBef>
                <a:spcPts val="1600"/>
              </a:spcBef>
              <a:buSzPts val="2000"/>
            </a:pPr>
            <a:r>
              <a:rPr lang="en-US" dirty="0"/>
              <a:t>Recommender system creates a matching between users and items and exploits the similarity between users/items. </a:t>
            </a:r>
          </a:p>
        </p:txBody>
      </p:sp>
    </p:spTree>
    <p:extLst>
      <p:ext uri="{BB962C8B-B14F-4D97-AF65-F5344CB8AC3E}">
        <p14:creationId xmlns:p14="http://schemas.microsoft.com/office/powerpoint/2010/main" val="101979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58B7-AD8B-43BA-A743-46495F6BABC0}"/>
              </a:ext>
            </a:extLst>
          </p:cNvPr>
          <p:cNvSpPr>
            <a:spLocks noGrp="1"/>
          </p:cNvSpPr>
          <p:nvPr>
            <p:ph type="title"/>
          </p:nvPr>
        </p:nvSpPr>
        <p:spPr>
          <a:xfrm>
            <a:off x="387263" y="127130"/>
            <a:ext cx="10515600" cy="1325563"/>
          </a:xfrm>
        </p:spPr>
        <p:txBody>
          <a:bodyPr/>
          <a:lstStyle/>
          <a:p>
            <a:r>
              <a:rPr lang="en-US" dirty="0"/>
              <a:t>What are recommendation engines?</a:t>
            </a:r>
            <a:br>
              <a:rPr lang="en-IN" dirty="0"/>
            </a:br>
            <a:endParaRPr lang="en-IN" dirty="0"/>
          </a:p>
        </p:txBody>
      </p:sp>
      <p:sp>
        <p:nvSpPr>
          <p:cNvPr id="3" name="Content Placeholder 2">
            <a:extLst>
              <a:ext uri="{FF2B5EF4-FFF2-40B4-BE49-F238E27FC236}">
                <a16:creationId xmlns:a16="http://schemas.microsoft.com/office/drawing/2014/main" id="{96CEF11D-2994-46C6-AE78-DB53DF04FE87}"/>
              </a:ext>
            </a:extLst>
          </p:cNvPr>
          <p:cNvSpPr>
            <a:spLocks noGrp="1"/>
          </p:cNvSpPr>
          <p:nvPr>
            <p:ph idx="1"/>
          </p:nvPr>
        </p:nvSpPr>
        <p:spPr>
          <a:xfrm>
            <a:off x="625258" y="1349636"/>
            <a:ext cx="10515600" cy="4351338"/>
          </a:xfrm>
        </p:spPr>
        <p:txBody>
          <a:bodyPr/>
          <a:lstStyle/>
          <a:p>
            <a:pPr>
              <a:lnSpc>
                <a:spcPct val="100000"/>
              </a:lnSpc>
              <a:spcBef>
                <a:spcPts val="1400"/>
              </a:spcBef>
              <a:buSzPts val="2000"/>
            </a:pPr>
            <a:r>
              <a:rPr lang="en-US" sz="2600" dirty="0"/>
              <a:t>Previously, People generally used to buy the products recommended to them by their friends or the people who they trust. This is how people used to purchase when there was any doubt about the product. But with the advent of the Artificial Intelligence age, that circle has expanded to include online sites that utilize some sort of recommendation engine.</a:t>
            </a:r>
            <a:endParaRPr lang="en-IN" sz="2600" dirty="0"/>
          </a:p>
          <a:p>
            <a:pPr>
              <a:lnSpc>
                <a:spcPct val="100000"/>
              </a:lnSpc>
              <a:spcBef>
                <a:spcPts val="1400"/>
              </a:spcBef>
              <a:buSzPts val="2000"/>
            </a:pPr>
            <a:r>
              <a:rPr lang="en-US" sz="2600" b="1" dirty="0"/>
              <a:t>A recommendation engine uses different algorithms and recommends the most relevant items to the users. It initially captures the past behavior of the user’s and based on that, it recommends the products.</a:t>
            </a:r>
            <a:endParaRPr lang="en-IN" sz="2600" b="1" dirty="0"/>
          </a:p>
          <a:p>
            <a:endParaRPr lang="en-IN" dirty="0"/>
          </a:p>
        </p:txBody>
      </p:sp>
    </p:spTree>
    <p:extLst>
      <p:ext uri="{BB962C8B-B14F-4D97-AF65-F5344CB8AC3E}">
        <p14:creationId xmlns:p14="http://schemas.microsoft.com/office/powerpoint/2010/main" val="300903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3117-23C9-42F0-A6E7-5FDD29F32B6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64E89314-BB32-4FF5-A459-DC8352CB0CF9}"/>
              </a:ext>
            </a:extLst>
          </p:cNvPr>
          <p:cNvSpPr>
            <a:spLocks noGrp="1"/>
          </p:cNvSpPr>
          <p:nvPr>
            <p:ph idx="1"/>
          </p:nvPr>
        </p:nvSpPr>
        <p:spPr/>
        <p:txBody>
          <a:bodyPr>
            <a:normAutofit fontScale="92500"/>
          </a:bodyPr>
          <a:lstStyle/>
          <a:p>
            <a:pPr>
              <a:lnSpc>
                <a:spcPct val="110000"/>
              </a:lnSpc>
              <a:spcBef>
                <a:spcPts val="1400"/>
              </a:spcBef>
              <a:buSzPts val="2000"/>
            </a:pPr>
            <a:r>
              <a:rPr lang="en-US" sz="2600" dirty="0"/>
              <a:t>If a new user visits a site, we will not have any past history of that user. So how does the website go about recommending products to the user in such a scenario? One possible solution could be to recommend the bestselling products, i.e. the products which are trending. Another possible solution could be to recommend the products which would bring the maximum profit to the business and combination with the new products that are added recently to the site.</a:t>
            </a:r>
            <a:endParaRPr lang="en-IN" sz="2600" dirty="0"/>
          </a:p>
          <a:p>
            <a:pPr>
              <a:lnSpc>
                <a:spcPct val="110000"/>
              </a:lnSpc>
              <a:spcBef>
                <a:spcPts val="1400"/>
              </a:spcBef>
              <a:buSzPts val="2000"/>
            </a:pPr>
            <a:r>
              <a:rPr lang="en-US" sz="2600" dirty="0"/>
              <a:t>If we can recommend a few items to a customer based on their interests, it will create a positive impact on the user experience and lead to frequent visits. Hence, smart and intelligent recommendation engines are built by studying the past behavior of their users.</a:t>
            </a:r>
            <a:endParaRPr lang="en-IN" sz="2600" dirty="0"/>
          </a:p>
          <a:p>
            <a:endParaRPr lang="en-IN" dirty="0"/>
          </a:p>
        </p:txBody>
      </p:sp>
    </p:spTree>
    <p:extLst>
      <p:ext uri="{BB962C8B-B14F-4D97-AF65-F5344CB8AC3E}">
        <p14:creationId xmlns:p14="http://schemas.microsoft.com/office/powerpoint/2010/main" val="426718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3574-0BA3-44FF-B4E9-99FB6653A764}"/>
              </a:ext>
            </a:extLst>
          </p:cNvPr>
          <p:cNvSpPr>
            <a:spLocks noGrp="1"/>
          </p:cNvSpPr>
          <p:nvPr>
            <p:ph type="title"/>
          </p:nvPr>
        </p:nvSpPr>
        <p:spPr>
          <a:xfrm>
            <a:off x="324633" y="0"/>
            <a:ext cx="10515600" cy="1325563"/>
          </a:xfrm>
        </p:spPr>
        <p:txBody>
          <a:bodyPr/>
          <a:lstStyle/>
          <a:p>
            <a:r>
              <a:rPr lang="en-US" dirty="0"/>
              <a:t>What can be recommended?</a:t>
            </a:r>
            <a:endParaRPr lang="en-IN" dirty="0"/>
          </a:p>
        </p:txBody>
      </p:sp>
      <p:sp>
        <p:nvSpPr>
          <p:cNvPr id="3" name="Content Placeholder 2">
            <a:extLst>
              <a:ext uri="{FF2B5EF4-FFF2-40B4-BE49-F238E27FC236}">
                <a16:creationId xmlns:a16="http://schemas.microsoft.com/office/drawing/2014/main" id="{F1B327F0-1DB2-4BB4-B63E-71D8A00B63BF}"/>
              </a:ext>
            </a:extLst>
          </p:cNvPr>
          <p:cNvSpPr>
            <a:spLocks noGrp="1"/>
          </p:cNvSpPr>
          <p:nvPr>
            <p:ph idx="1"/>
          </p:nvPr>
        </p:nvSpPr>
        <p:spPr>
          <a:xfrm>
            <a:off x="838200" y="1578279"/>
            <a:ext cx="10515600" cy="4598684"/>
          </a:xfrm>
        </p:spPr>
        <p:txBody>
          <a:bodyPr>
            <a:normAutofit/>
          </a:bodyPr>
          <a:lstStyle/>
          <a:p>
            <a:pPr marL="91440" lvl="0" indent="-127000">
              <a:spcBef>
                <a:spcPts val="0"/>
              </a:spcBef>
              <a:buSzPts val="2000"/>
            </a:pPr>
            <a:r>
              <a:rPr lang="en-US" dirty="0"/>
              <a:t>Jobs</a:t>
            </a:r>
          </a:p>
          <a:p>
            <a:pPr marL="91440" lvl="0" indent="-127000">
              <a:spcBef>
                <a:spcPts val="1400"/>
              </a:spcBef>
              <a:buSzPts val="2000"/>
            </a:pPr>
            <a:r>
              <a:rPr lang="en-US" dirty="0"/>
              <a:t>Research papers </a:t>
            </a:r>
          </a:p>
          <a:p>
            <a:pPr marL="91440" lvl="0" indent="-127000">
              <a:spcBef>
                <a:spcPts val="1400"/>
              </a:spcBef>
              <a:buSzPts val="2000"/>
            </a:pPr>
            <a:r>
              <a:rPr lang="en-US" dirty="0"/>
              <a:t>Investment choices </a:t>
            </a:r>
          </a:p>
          <a:p>
            <a:pPr marL="91440" lvl="0" indent="-127000">
              <a:spcBef>
                <a:spcPts val="1400"/>
              </a:spcBef>
              <a:buSzPts val="2000"/>
            </a:pPr>
            <a:r>
              <a:rPr lang="en-US" dirty="0"/>
              <a:t>TV programs </a:t>
            </a:r>
          </a:p>
          <a:p>
            <a:pPr marL="91440" lvl="0" indent="-127000">
              <a:spcBef>
                <a:spcPts val="1400"/>
              </a:spcBef>
              <a:buSzPts val="2000"/>
            </a:pPr>
            <a:r>
              <a:rPr lang="en-US" dirty="0"/>
              <a:t>Citations </a:t>
            </a:r>
          </a:p>
          <a:p>
            <a:pPr marL="91440" lvl="0" indent="-127000">
              <a:spcBef>
                <a:spcPts val="1400"/>
              </a:spcBef>
              <a:buSzPts val="2000"/>
            </a:pPr>
            <a:r>
              <a:rPr lang="en-US" dirty="0"/>
              <a:t>Cloths </a:t>
            </a:r>
          </a:p>
          <a:p>
            <a:pPr marL="91440" lvl="0" indent="-127000">
              <a:spcBef>
                <a:spcPts val="1400"/>
              </a:spcBef>
              <a:buSzPts val="2000"/>
            </a:pPr>
            <a:r>
              <a:rPr lang="en-US" dirty="0"/>
              <a:t>Online mates (Dating services)  </a:t>
            </a:r>
          </a:p>
          <a:p>
            <a:pPr marL="91440" lvl="0" indent="-127000">
              <a:spcBef>
                <a:spcPts val="1400"/>
              </a:spcBef>
              <a:buSzPts val="2000"/>
            </a:pPr>
            <a:r>
              <a:rPr lang="en-US" dirty="0"/>
              <a:t>Supermarket goods</a:t>
            </a:r>
          </a:p>
          <a:p>
            <a:endParaRPr lang="en-IN" dirty="0"/>
          </a:p>
        </p:txBody>
      </p:sp>
      <p:sp>
        <p:nvSpPr>
          <p:cNvPr id="4" name="Rectangle 3">
            <a:extLst>
              <a:ext uri="{FF2B5EF4-FFF2-40B4-BE49-F238E27FC236}">
                <a16:creationId xmlns:a16="http://schemas.microsoft.com/office/drawing/2014/main" id="{8D4C1976-3D35-4C6B-8A5D-A3A2222E4F07}"/>
              </a:ext>
            </a:extLst>
          </p:cNvPr>
          <p:cNvSpPr/>
          <p:nvPr/>
        </p:nvSpPr>
        <p:spPr>
          <a:xfrm>
            <a:off x="6096000" y="1578279"/>
            <a:ext cx="6096000" cy="4451475"/>
          </a:xfrm>
          <a:prstGeom prst="rect">
            <a:avLst/>
          </a:prstGeom>
        </p:spPr>
        <p:txBody>
          <a:bodyPr>
            <a:spAutoFit/>
          </a:bodyPr>
          <a:lstStyle/>
          <a:p>
            <a:pPr marL="91440" indent="-127000">
              <a:lnSpc>
                <a:spcPct val="90000"/>
              </a:lnSpc>
              <a:buSzPts val="2000"/>
              <a:buFont typeface="Arial" panose="020B0604020202020204" pitchFamily="34" charset="0"/>
              <a:buChar char="•"/>
            </a:pPr>
            <a:r>
              <a:rPr lang="en-US" sz="2800" dirty="0"/>
              <a:t>Advertising messages </a:t>
            </a:r>
          </a:p>
          <a:p>
            <a:pPr marL="91440" indent="-127000">
              <a:lnSpc>
                <a:spcPct val="90000"/>
              </a:lnSpc>
              <a:spcBef>
                <a:spcPts val="1400"/>
              </a:spcBef>
              <a:buSzPts val="2000"/>
              <a:buFont typeface="Arial" panose="020B0604020202020204" pitchFamily="34" charset="0"/>
              <a:buChar char="•"/>
            </a:pPr>
            <a:r>
              <a:rPr lang="en-US" sz="2800" dirty="0"/>
              <a:t>Movies</a:t>
            </a:r>
          </a:p>
          <a:p>
            <a:pPr marL="91440" indent="-127000">
              <a:lnSpc>
                <a:spcPct val="90000"/>
              </a:lnSpc>
              <a:spcBef>
                <a:spcPts val="1400"/>
              </a:spcBef>
              <a:buSzPts val="2000"/>
              <a:buFont typeface="Arial" panose="020B0604020202020204" pitchFamily="34" charset="0"/>
              <a:buChar char="•"/>
            </a:pPr>
            <a:r>
              <a:rPr lang="en-US" sz="2800" dirty="0"/>
              <a:t>Books </a:t>
            </a:r>
          </a:p>
          <a:p>
            <a:pPr marL="91440" indent="-127000">
              <a:lnSpc>
                <a:spcPct val="90000"/>
              </a:lnSpc>
              <a:spcBef>
                <a:spcPts val="1400"/>
              </a:spcBef>
              <a:buSzPts val="2000"/>
              <a:buFont typeface="Arial" panose="020B0604020202020204" pitchFamily="34" charset="0"/>
              <a:buChar char="•"/>
            </a:pPr>
            <a:r>
              <a:rPr lang="en-US" sz="2800" dirty="0"/>
              <a:t>Music tracks</a:t>
            </a:r>
          </a:p>
          <a:p>
            <a:pPr marL="91440" indent="-127000">
              <a:lnSpc>
                <a:spcPct val="90000"/>
              </a:lnSpc>
              <a:spcBef>
                <a:spcPts val="1400"/>
              </a:spcBef>
              <a:buSzPts val="2000"/>
              <a:buFont typeface="Arial" panose="020B0604020202020204" pitchFamily="34" charset="0"/>
              <a:buChar char="•"/>
            </a:pPr>
            <a:r>
              <a:rPr lang="en-US" sz="2800" dirty="0"/>
              <a:t>News articles</a:t>
            </a:r>
          </a:p>
          <a:p>
            <a:pPr marL="91440" indent="-127000">
              <a:lnSpc>
                <a:spcPct val="90000"/>
              </a:lnSpc>
              <a:spcBef>
                <a:spcPts val="1400"/>
              </a:spcBef>
              <a:buSzPts val="2000"/>
              <a:buFont typeface="Arial" panose="020B0604020202020204" pitchFamily="34" charset="0"/>
              <a:buChar char="•"/>
            </a:pPr>
            <a:r>
              <a:rPr lang="en-US" sz="2800" dirty="0"/>
              <a:t>Restaurants  </a:t>
            </a:r>
          </a:p>
          <a:p>
            <a:pPr marL="91440" indent="-127000">
              <a:lnSpc>
                <a:spcPct val="90000"/>
              </a:lnSpc>
              <a:spcBef>
                <a:spcPts val="1400"/>
              </a:spcBef>
              <a:buSzPts val="2000"/>
              <a:buFont typeface="Arial" panose="020B0604020202020204" pitchFamily="34" charset="0"/>
              <a:buChar char="•"/>
            </a:pPr>
            <a:r>
              <a:rPr lang="en-US" sz="2800" dirty="0"/>
              <a:t>Future friends (Social network sites) </a:t>
            </a:r>
          </a:p>
          <a:p>
            <a:pPr marL="91440" indent="-127000">
              <a:lnSpc>
                <a:spcPct val="90000"/>
              </a:lnSpc>
              <a:spcBef>
                <a:spcPts val="1400"/>
              </a:spcBef>
              <a:buSzPts val="2000"/>
              <a:buFont typeface="Arial" panose="020B0604020202020204" pitchFamily="34" charset="0"/>
              <a:buChar char="•"/>
            </a:pPr>
            <a:r>
              <a:rPr lang="en-US" sz="2800" dirty="0"/>
              <a:t>Courses in e-learning </a:t>
            </a:r>
          </a:p>
        </p:txBody>
      </p:sp>
    </p:spTree>
    <p:extLst>
      <p:ext uri="{BB962C8B-B14F-4D97-AF65-F5344CB8AC3E}">
        <p14:creationId xmlns:p14="http://schemas.microsoft.com/office/powerpoint/2010/main" val="64064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95B4-681E-4CED-8800-07923AEE1F06}"/>
              </a:ext>
            </a:extLst>
          </p:cNvPr>
          <p:cNvSpPr>
            <a:spLocks noGrp="1"/>
          </p:cNvSpPr>
          <p:nvPr>
            <p:ph type="title"/>
          </p:nvPr>
        </p:nvSpPr>
        <p:spPr/>
        <p:txBody>
          <a:bodyPr/>
          <a:lstStyle/>
          <a:p>
            <a:r>
              <a:rPr lang="en-US" dirty="0"/>
              <a:t>Types of recommendation Engines:</a:t>
            </a:r>
            <a:endParaRPr lang="en-IN" dirty="0"/>
          </a:p>
        </p:txBody>
      </p:sp>
      <p:sp>
        <p:nvSpPr>
          <p:cNvPr id="3" name="Content Placeholder 2">
            <a:extLst>
              <a:ext uri="{FF2B5EF4-FFF2-40B4-BE49-F238E27FC236}">
                <a16:creationId xmlns:a16="http://schemas.microsoft.com/office/drawing/2014/main" id="{9D516E9D-3D08-4EE2-936F-7E1C7F1813ED}"/>
              </a:ext>
            </a:extLst>
          </p:cNvPr>
          <p:cNvSpPr>
            <a:spLocks noGrp="1"/>
          </p:cNvSpPr>
          <p:nvPr>
            <p:ph idx="1"/>
          </p:nvPr>
        </p:nvSpPr>
        <p:spPr>
          <a:xfrm>
            <a:off x="838200" y="1690688"/>
            <a:ext cx="10515600" cy="4486275"/>
          </a:xfrm>
        </p:spPr>
        <p:txBody>
          <a:bodyPr>
            <a:normAutofit/>
          </a:bodyPr>
          <a:lstStyle/>
          <a:p>
            <a:pPr lvl="0"/>
            <a:r>
              <a:rPr lang="en-US" dirty="0"/>
              <a:t>Market Basket Analysis (Association rule mining)</a:t>
            </a:r>
            <a:endParaRPr lang="en-IN" dirty="0"/>
          </a:p>
          <a:p>
            <a:pPr lvl="0"/>
            <a:r>
              <a:rPr lang="en-US" dirty="0"/>
              <a:t>Content based</a:t>
            </a:r>
            <a:endParaRPr lang="en-IN" dirty="0"/>
          </a:p>
          <a:p>
            <a:pPr lvl="0"/>
            <a:r>
              <a:rPr lang="en-US" dirty="0"/>
              <a:t>Collaborative filtering </a:t>
            </a:r>
            <a:endParaRPr lang="en-IN" dirty="0"/>
          </a:p>
          <a:p>
            <a:pPr lvl="0"/>
            <a:r>
              <a:rPr lang="en-US" dirty="0"/>
              <a:t>Hybrid systems</a:t>
            </a:r>
            <a:endParaRPr lang="en-IN" dirty="0"/>
          </a:p>
          <a:p>
            <a:pPr lvl="0"/>
            <a:r>
              <a:rPr lang="en-US" dirty="0"/>
              <a:t>ML Clustering based</a:t>
            </a:r>
            <a:endParaRPr lang="en-IN" dirty="0"/>
          </a:p>
          <a:p>
            <a:pPr lvl="0"/>
            <a:r>
              <a:rPr lang="en-US" dirty="0"/>
              <a:t>ML Classification based</a:t>
            </a:r>
            <a:endParaRPr lang="en-IN" dirty="0"/>
          </a:p>
          <a:p>
            <a:pPr lvl="0"/>
            <a:r>
              <a:rPr lang="en-US" dirty="0"/>
              <a:t>Deep learning and NLP based</a:t>
            </a:r>
          </a:p>
          <a:p>
            <a:pPr lvl="0"/>
            <a:r>
              <a:rPr lang="en-US" dirty="0"/>
              <a:t>Popular based </a:t>
            </a:r>
            <a:endParaRPr lang="en-IN" dirty="0"/>
          </a:p>
          <a:p>
            <a:pPr marL="487045" lvl="1" indent="-285750">
              <a:spcBef>
                <a:spcPts val="600"/>
              </a:spcBef>
              <a:buSzPts val="1800"/>
            </a:pPr>
            <a:endParaRPr lang="en-US" sz="1800" dirty="0"/>
          </a:p>
          <a:p>
            <a:endParaRPr lang="en-IN" dirty="0"/>
          </a:p>
        </p:txBody>
      </p:sp>
    </p:spTree>
    <p:extLst>
      <p:ext uri="{BB962C8B-B14F-4D97-AF65-F5344CB8AC3E}">
        <p14:creationId xmlns:p14="http://schemas.microsoft.com/office/powerpoint/2010/main" val="1655367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36ED14DF11CE4F936A5C7E39D37598" ma:contentTypeVersion="9" ma:contentTypeDescription="Create a new document." ma:contentTypeScope="" ma:versionID="6f5c057cbe55062e3e532ded4e2ccae2">
  <xsd:schema xmlns:xsd="http://www.w3.org/2001/XMLSchema" xmlns:xs="http://www.w3.org/2001/XMLSchema" xmlns:p="http://schemas.microsoft.com/office/2006/metadata/properties" xmlns:ns3="bbf1cafe-1377-4ff7-b0aa-3c0cfcff2a07" xmlns:ns4="e2b36ed3-3a43-40ec-8071-3f8ad95b7db6" targetNamespace="http://schemas.microsoft.com/office/2006/metadata/properties" ma:root="true" ma:fieldsID="5787cb0d4682c7cb1ee7f1a74c449d47" ns3:_="" ns4:_="">
    <xsd:import namespace="bbf1cafe-1377-4ff7-b0aa-3c0cfcff2a07"/>
    <xsd:import namespace="e2b36ed3-3a43-40ec-8071-3f8ad95b7db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1cafe-1377-4ff7-b0aa-3c0cfcff2a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b36ed3-3a43-40ec-8071-3f8ad95b7d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059758-F6F5-4F50-966D-16D1050568E2}">
  <ds:schemaRefs>
    <ds:schemaRef ds:uri="http://schemas.microsoft.com/sharepoint/v3/contenttype/forms"/>
  </ds:schemaRefs>
</ds:datastoreItem>
</file>

<file path=customXml/itemProps2.xml><?xml version="1.0" encoding="utf-8"?>
<ds:datastoreItem xmlns:ds="http://schemas.openxmlformats.org/officeDocument/2006/customXml" ds:itemID="{BF487581-5DA5-406D-A5AB-964F62D7B5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f1cafe-1377-4ff7-b0aa-3c0cfcff2a07"/>
    <ds:schemaRef ds:uri="e2b36ed3-3a43-40ec-8071-3f8ad95b7d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39EF5-1105-46AF-9088-565CD0EFEF40}">
  <ds:schemaRefs>
    <ds:schemaRef ds:uri="http://schemas.microsoft.com/office/infopath/2007/PartnerControls"/>
    <ds:schemaRef ds:uri="bbf1cafe-1377-4ff7-b0aa-3c0cfcff2a07"/>
    <ds:schemaRef ds:uri="http://purl.org/dc/dcmitype/"/>
    <ds:schemaRef ds:uri="http://schemas.microsoft.com/office/2006/metadata/properties"/>
    <ds:schemaRef ds:uri="http://schemas.microsoft.com/office/2006/documentManagement/types"/>
    <ds:schemaRef ds:uri="http://purl.org/dc/elements/1.1/"/>
    <ds:schemaRef ds:uri="e2b36ed3-3a43-40ec-8071-3f8ad95b7db6"/>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TotalTime>
  <Words>1000</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Recommendation Systems</vt:lpstr>
      <vt:lpstr>Agenda</vt:lpstr>
      <vt:lpstr>Introduction</vt:lpstr>
      <vt:lpstr>Cont..</vt:lpstr>
      <vt:lpstr>Why Recommendation System?</vt:lpstr>
      <vt:lpstr>What are recommendation engines? </vt:lpstr>
      <vt:lpstr>Cont..</vt:lpstr>
      <vt:lpstr>What can be recommended?</vt:lpstr>
      <vt:lpstr>Types of recommendation Engines:</vt:lpstr>
      <vt:lpstr>Market Basket Analysis (Association rule mining): </vt:lpstr>
      <vt:lpstr>Cont..</vt:lpstr>
      <vt:lpstr>Cont..</vt:lpstr>
      <vt:lpstr>Cont..</vt:lpstr>
      <vt:lpstr>Content Based Filtering </vt:lpstr>
      <vt:lpstr>Cont..</vt:lpstr>
      <vt:lpstr>Cont..</vt:lpstr>
      <vt:lpstr>Cont..</vt:lpstr>
      <vt:lpstr>Cont..</vt:lpstr>
      <vt:lpstr>Collaborative Filtering </vt:lpstr>
      <vt:lpstr>Cont..</vt:lpstr>
      <vt:lpstr>PowerPoint Presentation</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dc:title>
  <dc:creator>Anoosh R Kulkarni</dc:creator>
  <cp:lastModifiedBy>Anoosh R Kulkarni</cp:lastModifiedBy>
  <cp:revision>1</cp:revision>
  <dcterms:created xsi:type="dcterms:W3CDTF">2019-09-14T12:03:39Z</dcterms:created>
  <dcterms:modified xsi:type="dcterms:W3CDTF">2019-10-05T06:21:49Z</dcterms:modified>
</cp:coreProperties>
</file>