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vis, Francisco" userId="ab07fc9c-8fb3-4a75-9029-e67deadfe0b3" providerId="ADAL" clId="{B22AA6E7-6E4C-488A-A669-7CBB2C6B3A72}"/>
    <pc:docChg chg="custSel addSld modSld">
      <pc:chgData name="Galvis, Francisco" userId="ab07fc9c-8fb3-4a75-9029-e67deadfe0b3" providerId="ADAL" clId="{B22AA6E7-6E4C-488A-A669-7CBB2C6B3A72}" dt="2022-08-11T18:20:50.732" v="2" actId="478"/>
      <pc:docMkLst>
        <pc:docMk/>
      </pc:docMkLst>
      <pc:sldChg chg="addSp delSp new mod">
        <pc:chgData name="Galvis, Francisco" userId="ab07fc9c-8fb3-4a75-9029-e67deadfe0b3" providerId="ADAL" clId="{B22AA6E7-6E4C-488A-A669-7CBB2C6B3A72}" dt="2022-08-11T18:20:50.732" v="2" actId="478"/>
        <pc:sldMkLst>
          <pc:docMk/>
          <pc:sldMk cId="3834470608" sldId="258"/>
        </pc:sldMkLst>
        <pc:spChg chg="del">
          <ac:chgData name="Galvis, Francisco" userId="ab07fc9c-8fb3-4a75-9029-e67deadfe0b3" providerId="ADAL" clId="{B22AA6E7-6E4C-488A-A669-7CBB2C6B3A72}" dt="2022-08-11T18:20:50.732" v="2" actId="478"/>
          <ac:spMkLst>
            <pc:docMk/>
            <pc:sldMk cId="3834470608" sldId="258"/>
            <ac:spMk id="2" creationId="{3C5F9C71-3763-7383-30DF-1962FE6E031F}"/>
          </ac:spMkLst>
        </pc:spChg>
        <pc:spChg chg="del">
          <ac:chgData name="Galvis, Francisco" userId="ab07fc9c-8fb3-4a75-9029-e67deadfe0b3" providerId="ADAL" clId="{B22AA6E7-6E4C-488A-A669-7CBB2C6B3A72}" dt="2022-08-11T18:20:50.732" v="2" actId="478"/>
          <ac:spMkLst>
            <pc:docMk/>
            <pc:sldMk cId="3834470608" sldId="258"/>
            <ac:spMk id="3" creationId="{9199A705-ACEB-D970-29C6-211E7006CDEE}"/>
          </ac:spMkLst>
        </pc:spChg>
        <pc:picChg chg="add">
          <ac:chgData name="Galvis, Francisco" userId="ab07fc9c-8fb3-4a75-9029-e67deadfe0b3" providerId="ADAL" clId="{B22AA6E7-6E4C-488A-A669-7CBB2C6B3A72}" dt="2022-08-11T18:20:48.310" v="1" actId="22"/>
          <ac:picMkLst>
            <pc:docMk/>
            <pc:sldMk cId="3834470608" sldId="258"/>
            <ac:picMk id="5" creationId="{128364FA-235A-2FCC-A9FD-4594553137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C3FE-1D63-5031-B573-13292C5BD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052F-C9DC-12F3-8AD3-D70E9C4DC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ABB4-C8F9-2CF7-E522-935A5EF7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6493-0BE8-D94C-0B73-2CD7AAB7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DBBA3-D486-001F-F8E2-492AC655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3C18-C461-98B3-ECE6-D2DB5FB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24973-5F7C-353F-D026-02286AC3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2DBE-94A7-AC24-1F26-47ACFFF3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F4E1-D023-7161-E41F-800E6DFA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ED4A-1063-4BBF-019C-8D37D00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0C6CF-7FEA-336F-BB30-23BA4864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4634-F2E0-2A9F-8C6D-0F307545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F8B7E-6DC6-D3F3-7C2F-E7DC6D55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6106-3097-99E6-A16A-B7D1B492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AA09-DD1F-823A-C784-04547C40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6A79-2BFA-AA3D-8C5D-2010E882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8245-5D3A-2899-4458-4C6C743A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3DAA-571F-A583-2383-D435946C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1A40-04DA-E44E-75D5-91014C62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3B39-A591-E071-F9C1-F1E8E0D2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67A-F97B-28BB-9E48-CDA0E5CB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AEB3-EBE3-2771-6460-A8A2DBAD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1010-B5D5-AB7C-85DE-3EE9026B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2DF6-66C3-E83D-6719-0837DC2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F2C2-8054-0799-B60E-AA46FF34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0F4A-F122-E106-3879-9458583A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41F-90BB-B125-6CD3-8A48732F2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657E-B5DE-10AB-7309-8C056EDF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9B63-4BDD-21AA-4760-1D164D76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B237-598E-A95F-2C20-2D3B0360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0F1DE-4025-56BE-6667-902C641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77F7-7E2E-4F06-EEC0-6ADB342F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45B8A-0C42-CE8C-A241-89157D03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DF00C-4AC7-254D-7288-082D502B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BF98E-C193-6BC6-7D84-04F25DF7A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49893-C9B1-C25E-4808-137F0CFCB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17244-D1A5-CBF1-409C-7E5C0CE6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5476C-02A2-072B-F018-A1998987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2FDD6-76BB-0EC7-D817-BEDE0867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2358-4837-2A38-0A4B-7ED68D99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97800-5237-54D9-FFD3-7DB934A6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FB6B7-8C29-57D7-3BB4-C254997D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DCCC-F618-704E-2C98-07399E99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2FA2D-E38D-2ACE-7F0B-02DD7BD0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14FFC-1B0B-1E2C-D57F-549CA02F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4CB0-C800-B3C5-9A7B-EE6D662D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4DA3-9019-8710-AEFE-D2D0C280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0655-BABB-CE2E-983F-66C47F1C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FAF5-6DD7-1371-7917-76590D46F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0E2A-A91E-7A74-3891-E2D951EE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911F-C5EC-1B4A-8057-881DA77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1B3BF-6109-0B76-DB41-18FB2B1B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E206-5A81-ABFC-8DAC-A09F7F1B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1FA0-8743-57D8-828F-E39CB35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EA85A-AFDA-8C2A-9184-2DDAAF6CD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1BA6-1402-3CB6-0287-5A33BFA0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1EFE6-28E6-FEDC-C208-EDFE6D3D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12E13-1769-142A-E9CA-BF81796B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AD970-E0D8-73DA-BA3F-20EFA398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FFD7-110C-6B83-70D3-CCDE1B39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F33C-6484-752B-1A1F-195C6DB29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236D-C32A-4421-8820-9AFC92DE81E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5C11-2E84-A6BE-6BE8-C6E42637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C5CC-6343-E9B2-FBEC-40BBE04D5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B13E-E526-490C-B6AB-C61A7158D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B24FA-1867-FCB7-DEA2-AD0F0A53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31470"/>
            <a:ext cx="7254869" cy="2217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539FD-A10B-C5F9-1C9E-25335D3B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1" y="2474078"/>
            <a:ext cx="5767696" cy="4252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20B6F-1A56-72A8-66C3-B860E212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60" y="260005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9C4348-9FC3-B574-64A3-3FA47732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77821"/>
            <a:ext cx="802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8364FA-235A-2FCC-A9FD-45945531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7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Galvis</dc:creator>
  <cp:lastModifiedBy>Galvis, Francisco</cp:lastModifiedBy>
  <cp:revision>4</cp:revision>
  <dcterms:created xsi:type="dcterms:W3CDTF">2022-08-11T04:11:14Z</dcterms:created>
  <dcterms:modified xsi:type="dcterms:W3CDTF">2022-08-11T18:20:53Z</dcterms:modified>
</cp:coreProperties>
</file>