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C3FE-1D63-5031-B573-13292C5BD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C052F-C9DC-12F3-8AD3-D70E9C4DC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8ABB4-C8F9-2CF7-E522-935A5EF72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236D-C32A-4421-8820-9AFC92DE81E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B6493-0BE8-D94C-0B73-2CD7AAB7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DBBA3-D486-001F-F8E2-492AC655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B13E-E526-490C-B6AB-C61A7158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2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43C18-C461-98B3-ECE6-D2DB5FBD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24973-5F7C-353F-D026-02286AC3B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72DBE-94A7-AC24-1F26-47ACFFF3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236D-C32A-4421-8820-9AFC92DE81E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0F4E1-D023-7161-E41F-800E6DFA7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9ED4A-1063-4BBF-019C-8D37D009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B13E-E526-490C-B6AB-C61A7158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70C6CF-7FEA-336F-BB30-23BA48640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04634-F2E0-2A9F-8C6D-0F3075451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F8B7E-6DC6-D3F3-7C2F-E7DC6D55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236D-C32A-4421-8820-9AFC92DE81E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D6106-3097-99E6-A16A-B7D1B492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7AA09-DD1F-823A-C784-04547C40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B13E-E526-490C-B6AB-C61A7158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9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A6A79-2BFA-AA3D-8C5D-2010E8829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B8245-5D3A-2899-4458-4C6C743AC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63DAA-571F-A583-2383-D435946C5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236D-C32A-4421-8820-9AFC92DE81E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11A40-04DA-E44E-75D5-91014C62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23B39-A591-E071-F9C1-F1E8E0D2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B13E-E526-490C-B6AB-C61A7158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1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5967A-F97B-28BB-9E48-CDA0E5CBB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6AEB3-EBE3-2771-6460-A8A2DBAD7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1010-B5D5-AB7C-85DE-3EE9026B4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236D-C32A-4421-8820-9AFC92DE81E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92DF6-66C3-E83D-6719-0837DC2B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8F2C2-8054-0799-B60E-AA46FF34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B13E-E526-490C-B6AB-C61A7158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9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0F4A-F122-E106-3879-9458583A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E41F-90BB-B125-6CD3-8A48732F2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C657E-B5DE-10AB-7309-8C056EDF6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69B63-4BDD-21AA-4760-1D164D76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236D-C32A-4421-8820-9AFC92DE81E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6B237-598E-A95F-2C20-2D3B0360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0F1DE-4025-56BE-6667-902C641A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B13E-E526-490C-B6AB-C61A7158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2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277F7-7E2E-4F06-EEC0-6ADB342F6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45B8A-0C42-CE8C-A241-89157D03B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DF00C-4AC7-254D-7288-082D502BB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BF98E-C193-6BC6-7D84-04F25DF7A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849893-C9B1-C25E-4808-137F0CFCB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17244-D1A5-CBF1-409C-7E5C0CE6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236D-C32A-4421-8820-9AFC92DE81E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15476C-02A2-072B-F018-A1998987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2FDD6-76BB-0EC7-D817-BEDE0867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B13E-E526-490C-B6AB-C61A7158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8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2358-4837-2A38-0A4B-7ED68D99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97800-5237-54D9-FFD3-7DB934A6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236D-C32A-4421-8820-9AFC92DE81E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FB6B7-8C29-57D7-3BB4-C254997DB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8DCCC-F618-704E-2C98-07399E99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B13E-E526-490C-B6AB-C61A7158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5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12FA2D-E38D-2ACE-7F0B-02DD7BD0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236D-C32A-4421-8820-9AFC92DE81E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14FFC-1B0B-1E2C-D57F-549CA02F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64CB0-C800-B3C5-9A7B-EE6D662D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B13E-E526-490C-B6AB-C61A7158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8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4DA3-9019-8710-AEFE-D2D0C280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00655-BABB-CE2E-983F-66C47F1CE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FFAF5-6DD7-1371-7917-76590D46F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50E2A-A91E-7A74-3891-E2D951EE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236D-C32A-4421-8820-9AFC92DE81E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A911F-C5EC-1B4A-8057-881DA774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1B3BF-6109-0B76-DB41-18FB2B1B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B13E-E526-490C-B6AB-C61A7158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2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BE206-5A81-ABFC-8DAC-A09F7F1B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61FA0-8743-57D8-828F-E39CB35CC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EA85A-AFDA-8C2A-9184-2DDAAF6CD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D1BA6-1402-3CB6-0287-5A33BFA0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236D-C32A-4421-8820-9AFC92DE81E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1EFE6-28E6-FEDC-C208-EDFE6D3DC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12E13-1769-142A-E9CA-BF81796B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B13E-E526-490C-B6AB-C61A7158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4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EAD970-E0D8-73DA-BA3F-20EFA398E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BFFD7-110C-6B83-70D3-CCDE1B391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4F33C-6484-752B-1A1F-195C6DB29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F236D-C32A-4421-8820-9AFC92DE81E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5C11-2E84-A6BE-6BE8-C6E42637D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8C5CC-6343-E9B2-FBEC-40BBE04D5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CB13E-E526-490C-B6AB-C61A7158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EB24FA-1867-FCB7-DEA2-AD0F0A534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565" y="131470"/>
            <a:ext cx="7254869" cy="22176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D539FD-A10B-C5F9-1C9E-25335D3BD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91" y="2474078"/>
            <a:ext cx="5767696" cy="42524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320B6F-1A56-72A8-66C3-B860E2125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160" y="260005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78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Galvis</dc:creator>
  <cp:lastModifiedBy>Francisco Galvis</cp:lastModifiedBy>
  <cp:revision>3</cp:revision>
  <dcterms:created xsi:type="dcterms:W3CDTF">2022-08-11T04:11:14Z</dcterms:created>
  <dcterms:modified xsi:type="dcterms:W3CDTF">2022-08-11T04:51:31Z</dcterms:modified>
</cp:coreProperties>
</file>