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8A367-4765-40B1-9062-8EF4B3316DBE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A9D71-D53D-415F-B31F-DCB0C1D6B0C0}">
      <dgm:prSet phldrT="[Text]"/>
      <dgm:spPr/>
      <dgm:t>
        <a:bodyPr/>
        <a:lstStyle/>
        <a:p>
          <a:r>
            <a:rPr lang="en-US" dirty="0"/>
            <a:t>Bunch</a:t>
          </a:r>
        </a:p>
        <a:p>
          <a:r>
            <a:rPr lang="en-US" dirty="0"/>
            <a:t>(#runs arbitrarily set)</a:t>
          </a:r>
        </a:p>
      </dgm:t>
    </dgm:pt>
    <dgm:pt modelId="{A2E650A0-A27C-4A47-83EF-D4C5E903F891}" type="parTrans" cxnId="{5EFB5082-9CCE-4F5F-A2FE-3787972CE25D}">
      <dgm:prSet/>
      <dgm:spPr/>
      <dgm:t>
        <a:bodyPr/>
        <a:lstStyle/>
        <a:p>
          <a:endParaRPr lang="en-US"/>
        </a:p>
      </dgm:t>
    </dgm:pt>
    <dgm:pt modelId="{18F11F54-B0BC-4B6A-BD2F-EC090460E9AE}" type="sibTrans" cxnId="{5EFB5082-9CCE-4F5F-A2FE-3787972CE25D}">
      <dgm:prSet/>
      <dgm:spPr/>
      <dgm:t>
        <a:bodyPr/>
        <a:lstStyle/>
        <a:p>
          <a:endParaRPr lang="en-US"/>
        </a:p>
      </dgm:t>
    </dgm:pt>
    <dgm:pt modelId="{BF884388-0F53-4E22-917C-089BA887FC63}">
      <dgm:prSet phldrT="[Text]" custT="1"/>
      <dgm:spPr/>
      <dgm:t>
        <a:bodyPr/>
        <a:lstStyle/>
        <a:p>
          <a:r>
            <a:rPr lang="en-US" sz="1600" dirty="0"/>
            <a:t>Run</a:t>
          </a:r>
          <a:r>
            <a:rPr lang="en-US" sz="1200" dirty="0"/>
            <a:t/>
          </a:r>
          <a:br>
            <a:rPr lang="en-US" sz="1200" dirty="0"/>
          </a:br>
          <a:r>
            <a:rPr lang="en-US" sz="1200" dirty="0"/>
            <a:t>(#cycles set by data readout rate)</a:t>
          </a:r>
        </a:p>
      </dgm:t>
    </dgm:pt>
    <dgm:pt modelId="{97F18153-0B5C-42B0-9186-81313F108214}" type="parTrans" cxnId="{7D7FA1C4-F8D5-43ED-9B85-918FD9E0E610}">
      <dgm:prSet/>
      <dgm:spPr/>
      <dgm:t>
        <a:bodyPr/>
        <a:lstStyle/>
        <a:p>
          <a:endParaRPr lang="en-US"/>
        </a:p>
      </dgm:t>
    </dgm:pt>
    <dgm:pt modelId="{1D59D40F-76D4-42C4-9EB3-AA5D623C3C63}" type="sibTrans" cxnId="{7D7FA1C4-F8D5-43ED-9B85-918FD9E0E610}">
      <dgm:prSet/>
      <dgm:spPr/>
      <dgm:t>
        <a:bodyPr/>
        <a:lstStyle/>
        <a:p>
          <a:endParaRPr lang="en-US"/>
        </a:p>
      </dgm:t>
    </dgm:pt>
    <dgm:pt modelId="{999E74DF-C336-4E23-9BA4-A1E3D42D6AF1}">
      <dgm:prSet phldrT="[Text]"/>
      <dgm:spPr/>
      <dgm:t>
        <a:bodyPr/>
        <a:lstStyle/>
        <a:p>
          <a:r>
            <a:rPr lang="en-US" dirty="0"/>
            <a:t>Cycle</a:t>
          </a:r>
          <a:br>
            <a:rPr lang="en-US" dirty="0"/>
          </a:br>
          <a:r>
            <a:rPr lang="en-US" dirty="0"/>
            <a:t>X1000 Gates = 20mS</a:t>
          </a:r>
        </a:p>
      </dgm:t>
    </dgm:pt>
    <dgm:pt modelId="{80DA91D0-75EA-42AE-B585-AA48F5D5546E}" type="parTrans" cxnId="{824C7449-2CA9-4ACB-824F-42500D81D280}">
      <dgm:prSet/>
      <dgm:spPr/>
      <dgm:t>
        <a:bodyPr/>
        <a:lstStyle/>
        <a:p>
          <a:endParaRPr lang="en-US"/>
        </a:p>
      </dgm:t>
    </dgm:pt>
    <dgm:pt modelId="{F9287065-391E-45AB-8961-3C8F8622BCEB}" type="sibTrans" cxnId="{824C7449-2CA9-4ACB-824F-42500D81D280}">
      <dgm:prSet/>
      <dgm:spPr/>
      <dgm:t>
        <a:bodyPr/>
        <a:lstStyle/>
        <a:p>
          <a:endParaRPr lang="en-US"/>
        </a:p>
      </dgm:t>
    </dgm:pt>
    <dgm:pt modelId="{932A81D1-5489-4602-A539-A6218AD28BAA}">
      <dgm:prSet phldrT="[Text]"/>
      <dgm:spPr/>
      <dgm:t>
        <a:bodyPr/>
        <a:lstStyle/>
        <a:p>
          <a:r>
            <a:rPr lang="en-US" dirty="0"/>
            <a:t>Super-Gate</a:t>
          </a:r>
          <a:br>
            <a:rPr lang="en-US" dirty="0"/>
          </a:br>
          <a:r>
            <a:rPr lang="en-US" dirty="0"/>
            <a:t>Degenerate =1 Gate</a:t>
          </a:r>
        </a:p>
      </dgm:t>
    </dgm:pt>
    <dgm:pt modelId="{6B25D89B-DC7F-4F75-B737-601C1D019D55}" type="parTrans" cxnId="{85A76128-4DCA-4255-BC76-DC8188283863}">
      <dgm:prSet/>
      <dgm:spPr/>
      <dgm:t>
        <a:bodyPr/>
        <a:lstStyle/>
        <a:p>
          <a:endParaRPr lang="en-US"/>
        </a:p>
      </dgm:t>
    </dgm:pt>
    <dgm:pt modelId="{655AEDD2-8D3F-4102-AC79-745D56754BB5}" type="sibTrans" cxnId="{85A76128-4DCA-4255-BC76-DC8188283863}">
      <dgm:prSet/>
      <dgm:spPr/>
      <dgm:t>
        <a:bodyPr/>
        <a:lstStyle/>
        <a:p>
          <a:endParaRPr lang="en-US"/>
        </a:p>
      </dgm:t>
    </dgm:pt>
    <dgm:pt modelId="{BC5035E6-6F8F-4CEA-8F40-391320505880}">
      <dgm:prSet phldrT="[Text]"/>
      <dgm:spPr/>
      <dgm:t>
        <a:bodyPr/>
        <a:lstStyle/>
        <a:p>
          <a:r>
            <a:rPr lang="en-US" dirty="0"/>
            <a:t>Gate (20uS, 50% duty cycle)</a:t>
          </a:r>
        </a:p>
      </dgm:t>
    </dgm:pt>
    <dgm:pt modelId="{11DF7926-634B-4C92-841B-BB00EF371F9F}" type="parTrans" cxnId="{96351601-1E4F-4407-A88E-B38198487088}">
      <dgm:prSet/>
      <dgm:spPr/>
      <dgm:t>
        <a:bodyPr/>
        <a:lstStyle/>
        <a:p>
          <a:endParaRPr lang="en-US"/>
        </a:p>
      </dgm:t>
    </dgm:pt>
    <dgm:pt modelId="{43CA3FBB-3D64-4726-B9C3-D30685578A28}" type="sibTrans" cxnId="{96351601-1E4F-4407-A88E-B38198487088}">
      <dgm:prSet/>
      <dgm:spPr/>
      <dgm:t>
        <a:bodyPr/>
        <a:lstStyle/>
        <a:p>
          <a:endParaRPr lang="en-US"/>
        </a:p>
      </dgm:t>
    </dgm:pt>
    <dgm:pt modelId="{8FE51DE7-499E-42B0-8AB6-C57735F05E3C}">
      <dgm:prSet phldrT="[Text]"/>
      <dgm:spPr/>
      <dgm:t>
        <a:bodyPr/>
        <a:lstStyle/>
        <a:p>
          <a:r>
            <a:rPr lang="en-US" dirty="0"/>
            <a:t>Time tag </a:t>
          </a:r>
          <a:br>
            <a:rPr lang="en-US" dirty="0"/>
          </a:br>
          <a:r>
            <a:rPr lang="en-US" dirty="0"/>
            <a:t>~2 per pulse</a:t>
          </a:r>
        </a:p>
      </dgm:t>
    </dgm:pt>
    <dgm:pt modelId="{E70241F0-4E00-42D8-AFCC-1E7CD6327407}" type="parTrans" cxnId="{EED199F2-54CA-4FF3-943A-7112F750E4F1}">
      <dgm:prSet/>
      <dgm:spPr/>
      <dgm:t>
        <a:bodyPr/>
        <a:lstStyle/>
        <a:p>
          <a:endParaRPr lang="en-US"/>
        </a:p>
      </dgm:t>
    </dgm:pt>
    <dgm:pt modelId="{D9C23863-CF7C-40C6-80CF-9ACF69B2057F}" type="sibTrans" cxnId="{EED199F2-54CA-4FF3-943A-7112F750E4F1}">
      <dgm:prSet/>
      <dgm:spPr/>
      <dgm:t>
        <a:bodyPr/>
        <a:lstStyle/>
        <a:p>
          <a:endParaRPr lang="en-US"/>
        </a:p>
      </dgm:t>
    </dgm:pt>
    <dgm:pt modelId="{8813725A-0F3B-4943-9B95-8E4FFE394FDC}" type="pres">
      <dgm:prSet presAssocID="{2DF8A367-4765-40B1-9062-8EF4B3316DB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B997C9-9296-4088-B5CC-9DE5F129948B}" type="pres">
      <dgm:prSet presAssocID="{2DF8A367-4765-40B1-9062-8EF4B3316DBE}" presName="comp1" presStyleCnt="0"/>
      <dgm:spPr/>
    </dgm:pt>
    <dgm:pt modelId="{F6ADC9D0-D75F-4A5B-BD3B-C16D8983D67B}" type="pres">
      <dgm:prSet presAssocID="{2DF8A367-4765-40B1-9062-8EF4B3316DBE}" presName="circle1" presStyleLbl="node1" presStyleIdx="0" presStyleCnt="6"/>
      <dgm:spPr/>
      <dgm:t>
        <a:bodyPr/>
        <a:lstStyle/>
        <a:p>
          <a:endParaRPr lang="en-US"/>
        </a:p>
      </dgm:t>
    </dgm:pt>
    <dgm:pt modelId="{E328A0C9-0DBC-4257-8691-2E53946D8D4D}" type="pres">
      <dgm:prSet presAssocID="{2DF8A367-4765-40B1-9062-8EF4B3316DBE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0FA70-8A23-41C7-8753-51BA2DD94222}" type="pres">
      <dgm:prSet presAssocID="{2DF8A367-4765-40B1-9062-8EF4B3316DBE}" presName="comp2" presStyleCnt="0"/>
      <dgm:spPr/>
    </dgm:pt>
    <dgm:pt modelId="{7F3E4FB7-3DB9-4450-866A-69A4927FE7EA}" type="pres">
      <dgm:prSet presAssocID="{2DF8A367-4765-40B1-9062-8EF4B3316DBE}" presName="circle2" presStyleLbl="node1" presStyleIdx="1" presStyleCnt="6"/>
      <dgm:spPr/>
      <dgm:t>
        <a:bodyPr/>
        <a:lstStyle/>
        <a:p>
          <a:endParaRPr lang="en-US"/>
        </a:p>
      </dgm:t>
    </dgm:pt>
    <dgm:pt modelId="{3E5C958B-9CD1-457B-BED6-06BC8CBCBCCD}" type="pres">
      <dgm:prSet presAssocID="{2DF8A367-4765-40B1-9062-8EF4B3316DBE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10474-04F0-4611-82F7-8CCB721BDBB4}" type="pres">
      <dgm:prSet presAssocID="{2DF8A367-4765-40B1-9062-8EF4B3316DBE}" presName="comp3" presStyleCnt="0"/>
      <dgm:spPr/>
    </dgm:pt>
    <dgm:pt modelId="{252AACE7-96C9-434F-8210-6674F6751FE7}" type="pres">
      <dgm:prSet presAssocID="{2DF8A367-4765-40B1-9062-8EF4B3316DBE}" presName="circle3" presStyleLbl="node1" presStyleIdx="2" presStyleCnt="6"/>
      <dgm:spPr/>
      <dgm:t>
        <a:bodyPr/>
        <a:lstStyle/>
        <a:p>
          <a:endParaRPr lang="en-US"/>
        </a:p>
      </dgm:t>
    </dgm:pt>
    <dgm:pt modelId="{DBA0975D-2C15-4A82-9C06-97AEC593D15A}" type="pres">
      <dgm:prSet presAssocID="{2DF8A367-4765-40B1-9062-8EF4B3316DBE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C71F4-E38B-4C5A-A6C7-E790383ADE40}" type="pres">
      <dgm:prSet presAssocID="{2DF8A367-4765-40B1-9062-8EF4B3316DBE}" presName="comp4" presStyleCnt="0"/>
      <dgm:spPr/>
    </dgm:pt>
    <dgm:pt modelId="{A2BC2C12-6369-43DB-92CB-574B717B1489}" type="pres">
      <dgm:prSet presAssocID="{2DF8A367-4765-40B1-9062-8EF4B3316DBE}" presName="circle4" presStyleLbl="node1" presStyleIdx="3" presStyleCnt="6"/>
      <dgm:spPr/>
      <dgm:t>
        <a:bodyPr/>
        <a:lstStyle/>
        <a:p>
          <a:endParaRPr lang="en-US"/>
        </a:p>
      </dgm:t>
    </dgm:pt>
    <dgm:pt modelId="{4F40AF05-E1DE-4EFF-8AD8-B56639FA5BCA}" type="pres">
      <dgm:prSet presAssocID="{2DF8A367-4765-40B1-9062-8EF4B3316DBE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B683D-9A11-4104-B6E6-931151B09DA7}" type="pres">
      <dgm:prSet presAssocID="{2DF8A367-4765-40B1-9062-8EF4B3316DBE}" presName="comp5" presStyleCnt="0"/>
      <dgm:spPr/>
    </dgm:pt>
    <dgm:pt modelId="{3C84CF59-6A92-42E1-B334-48FAC36FE549}" type="pres">
      <dgm:prSet presAssocID="{2DF8A367-4765-40B1-9062-8EF4B3316DBE}" presName="circle5" presStyleLbl="node1" presStyleIdx="4" presStyleCnt="6"/>
      <dgm:spPr/>
      <dgm:t>
        <a:bodyPr/>
        <a:lstStyle/>
        <a:p>
          <a:endParaRPr lang="en-US"/>
        </a:p>
      </dgm:t>
    </dgm:pt>
    <dgm:pt modelId="{D1E3D3D1-A061-4002-82AC-975A20777F65}" type="pres">
      <dgm:prSet presAssocID="{2DF8A367-4765-40B1-9062-8EF4B3316DBE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7F0EB-81ED-4049-B34D-979CE39EF033}" type="pres">
      <dgm:prSet presAssocID="{2DF8A367-4765-40B1-9062-8EF4B3316DBE}" presName="comp6" presStyleCnt="0"/>
      <dgm:spPr/>
    </dgm:pt>
    <dgm:pt modelId="{843B9DA2-8A87-46D9-9E4B-562206ED6FE9}" type="pres">
      <dgm:prSet presAssocID="{2DF8A367-4765-40B1-9062-8EF4B3316DBE}" presName="circle6" presStyleLbl="node1" presStyleIdx="5" presStyleCnt="6"/>
      <dgm:spPr/>
      <dgm:t>
        <a:bodyPr/>
        <a:lstStyle/>
        <a:p>
          <a:endParaRPr lang="en-US"/>
        </a:p>
      </dgm:t>
    </dgm:pt>
    <dgm:pt modelId="{680B47E7-1F97-43CA-8FFE-FDCFB9EEED04}" type="pres">
      <dgm:prSet presAssocID="{2DF8A367-4765-40B1-9062-8EF4B3316DBE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351601-1E4F-4407-A88E-B38198487088}" srcId="{2DF8A367-4765-40B1-9062-8EF4B3316DBE}" destId="{BC5035E6-6F8F-4CEA-8F40-391320505880}" srcOrd="4" destOrd="0" parTransId="{11DF7926-634B-4C92-841B-BB00EF371F9F}" sibTransId="{43CA3FBB-3D64-4726-B9C3-D30685578A28}"/>
    <dgm:cxn modelId="{943101B0-AD8C-4503-9766-2A71481AC005}" type="presOf" srcId="{8FE51DE7-499E-42B0-8AB6-C57735F05E3C}" destId="{680B47E7-1F97-43CA-8FFE-FDCFB9EEED04}" srcOrd="1" destOrd="0" presId="urn:microsoft.com/office/officeart/2005/8/layout/venn2"/>
    <dgm:cxn modelId="{5EFB5082-9CCE-4F5F-A2FE-3787972CE25D}" srcId="{2DF8A367-4765-40B1-9062-8EF4B3316DBE}" destId="{238A9D71-D53D-415F-B31F-DCB0C1D6B0C0}" srcOrd="0" destOrd="0" parTransId="{A2E650A0-A27C-4A47-83EF-D4C5E903F891}" sibTransId="{18F11F54-B0BC-4B6A-BD2F-EC090460E9AE}"/>
    <dgm:cxn modelId="{824C7449-2CA9-4ACB-824F-42500D81D280}" srcId="{2DF8A367-4765-40B1-9062-8EF4B3316DBE}" destId="{999E74DF-C336-4E23-9BA4-A1E3D42D6AF1}" srcOrd="2" destOrd="0" parTransId="{80DA91D0-75EA-42AE-B585-AA48F5D5546E}" sibTransId="{F9287065-391E-45AB-8961-3C8F8622BCEB}"/>
    <dgm:cxn modelId="{85A76128-4DCA-4255-BC76-DC8188283863}" srcId="{2DF8A367-4765-40B1-9062-8EF4B3316DBE}" destId="{932A81D1-5489-4602-A539-A6218AD28BAA}" srcOrd="3" destOrd="0" parTransId="{6B25D89B-DC7F-4F75-B737-601C1D019D55}" sibTransId="{655AEDD2-8D3F-4102-AC79-745D56754BB5}"/>
    <dgm:cxn modelId="{6E028AAA-FCA1-479C-B1AB-9A94A8A3F0DB}" type="presOf" srcId="{BF884388-0F53-4E22-917C-089BA887FC63}" destId="{7F3E4FB7-3DB9-4450-866A-69A4927FE7EA}" srcOrd="0" destOrd="0" presId="urn:microsoft.com/office/officeart/2005/8/layout/venn2"/>
    <dgm:cxn modelId="{16749D29-3792-41DF-9744-4D102B982A53}" type="presOf" srcId="{999E74DF-C336-4E23-9BA4-A1E3D42D6AF1}" destId="{DBA0975D-2C15-4A82-9C06-97AEC593D15A}" srcOrd="1" destOrd="0" presId="urn:microsoft.com/office/officeart/2005/8/layout/venn2"/>
    <dgm:cxn modelId="{EBAF3915-49D1-4A27-A608-72671EDECF22}" type="presOf" srcId="{932A81D1-5489-4602-A539-A6218AD28BAA}" destId="{A2BC2C12-6369-43DB-92CB-574B717B1489}" srcOrd="0" destOrd="0" presId="urn:microsoft.com/office/officeart/2005/8/layout/venn2"/>
    <dgm:cxn modelId="{FA378E95-74C9-4D7C-8C3B-06A2C9E80D12}" type="presOf" srcId="{BC5035E6-6F8F-4CEA-8F40-391320505880}" destId="{3C84CF59-6A92-42E1-B334-48FAC36FE549}" srcOrd="0" destOrd="0" presId="urn:microsoft.com/office/officeart/2005/8/layout/venn2"/>
    <dgm:cxn modelId="{91640EA5-B0D7-4B82-B9E9-6C8CB6B47E5B}" type="presOf" srcId="{8FE51DE7-499E-42B0-8AB6-C57735F05E3C}" destId="{843B9DA2-8A87-46D9-9E4B-562206ED6FE9}" srcOrd="0" destOrd="0" presId="urn:microsoft.com/office/officeart/2005/8/layout/venn2"/>
    <dgm:cxn modelId="{D7BDC789-7E66-4CB2-8038-4BDCDB70D474}" type="presOf" srcId="{999E74DF-C336-4E23-9BA4-A1E3D42D6AF1}" destId="{252AACE7-96C9-434F-8210-6674F6751FE7}" srcOrd="0" destOrd="0" presId="urn:microsoft.com/office/officeart/2005/8/layout/venn2"/>
    <dgm:cxn modelId="{DA813D28-9189-4452-AC22-8E2038DDBC62}" type="presOf" srcId="{BF884388-0F53-4E22-917C-089BA887FC63}" destId="{3E5C958B-9CD1-457B-BED6-06BC8CBCBCCD}" srcOrd="1" destOrd="0" presId="urn:microsoft.com/office/officeart/2005/8/layout/venn2"/>
    <dgm:cxn modelId="{49D502EA-B4BB-4E79-8BCE-83784F891A26}" type="presOf" srcId="{BC5035E6-6F8F-4CEA-8F40-391320505880}" destId="{D1E3D3D1-A061-4002-82AC-975A20777F65}" srcOrd="1" destOrd="0" presId="urn:microsoft.com/office/officeart/2005/8/layout/venn2"/>
    <dgm:cxn modelId="{E300D9A9-BB36-420D-92FC-067A42101D96}" type="presOf" srcId="{932A81D1-5489-4602-A539-A6218AD28BAA}" destId="{4F40AF05-E1DE-4EFF-8AD8-B56639FA5BCA}" srcOrd="1" destOrd="0" presId="urn:microsoft.com/office/officeart/2005/8/layout/venn2"/>
    <dgm:cxn modelId="{7D7FA1C4-F8D5-43ED-9B85-918FD9E0E610}" srcId="{2DF8A367-4765-40B1-9062-8EF4B3316DBE}" destId="{BF884388-0F53-4E22-917C-089BA887FC63}" srcOrd="1" destOrd="0" parTransId="{97F18153-0B5C-42B0-9186-81313F108214}" sibTransId="{1D59D40F-76D4-42C4-9EB3-AA5D623C3C63}"/>
    <dgm:cxn modelId="{EED199F2-54CA-4FF3-943A-7112F750E4F1}" srcId="{2DF8A367-4765-40B1-9062-8EF4B3316DBE}" destId="{8FE51DE7-499E-42B0-8AB6-C57735F05E3C}" srcOrd="5" destOrd="0" parTransId="{E70241F0-4E00-42D8-AFCC-1E7CD6327407}" sibTransId="{D9C23863-CF7C-40C6-80CF-9ACF69B2057F}"/>
    <dgm:cxn modelId="{9C48DD10-791A-4B52-8C1B-C46D52A127D8}" type="presOf" srcId="{238A9D71-D53D-415F-B31F-DCB0C1D6B0C0}" destId="{E328A0C9-0DBC-4257-8691-2E53946D8D4D}" srcOrd="1" destOrd="0" presId="urn:microsoft.com/office/officeart/2005/8/layout/venn2"/>
    <dgm:cxn modelId="{101401DB-4EB6-49AB-8E0C-91DB49797728}" type="presOf" srcId="{2DF8A367-4765-40B1-9062-8EF4B3316DBE}" destId="{8813725A-0F3B-4943-9B95-8E4FFE394FDC}" srcOrd="0" destOrd="0" presId="urn:microsoft.com/office/officeart/2005/8/layout/venn2"/>
    <dgm:cxn modelId="{36B2C821-A45D-481B-A243-CA18CACDBB34}" type="presOf" srcId="{238A9D71-D53D-415F-B31F-DCB0C1D6B0C0}" destId="{F6ADC9D0-D75F-4A5B-BD3B-C16D8983D67B}" srcOrd="0" destOrd="0" presId="urn:microsoft.com/office/officeart/2005/8/layout/venn2"/>
    <dgm:cxn modelId="{251559DC-2A54-4DD2-BAC6-FC36513DF830}" type="presParOf" srcId="{8813725A-0F3B-4943-9B95-8E4FFE394FDC}" destId="{ECB997C9-9296-4088-B5CC-9DE5F129948B}" srcOrd="0" destOrd="0" presId="urn:microsoft.com/office/officeart/2005/8/layout/venn2"/>
    <dgm:cxn modelId="{65AADC37-69A9-45EC-B940-FFF9333FB889}" type="presParOf" srcId="{ECB997C9-9296-4088-B5CC-9DE5F129948B}" destId="{F6ADC9D0-D75F-4A5B-BD3B-C16D8983D67B}" srcOrd="0" destOrd="0" presId="urn:microsoft.com/office/officeart/2005/8/layout/venn2"/>
    <dgm:cxn modelId="{9FA6AC1B-6976-498D-B89B-54D94CC7F386}" type="presParOf" srcId="{ECB997C9-9296-4088-B5CC-9DE5F129948B}" destId="{E328A0C9-0DBC-4257-8691-2E53946D8D4D}" srcOrd="1" destOrd="0" presId="urn:microsoft.com/office/officeart/2005/8/layout/venn2"/>
    <dgm:cxn modelId="{4B522353-A733-43A3-8DC9-5AA37EF28F99}" type="presParOf" srcId="{8813725A-0F3B-4943-9B95-8E4FFE394FDC}" destId="{2C80FA70-8A23-41C7-8753-51BA2DD94222}" srcOrd="1" destOrd="0" presId="urn:microsoft.com/office/officeart/2005/8/layout/venn2"/>
    <dgm:cxn modelId="{002682AE-CFA0-412F-B9D4-032E121B0F51}" type="presParOf" srcId="{2C80FA70-8A23-41C7-8753-51BA2DD94222}" destId="{7F3E4FB7-3DB9-4450-866A-69A4927FE7EA}" srcOrd="0" destOrd="0" presId="urn:microsoft.com/office/officeart/2005/8/layout/venn2"/>
    <dgm:cxn modelId="{415B334F-8937-41C8-A3FB-20F6871CACE4}" type="presParOf" srcId="{2C80FA70-8A23-41C7-8753-51BA2DD94222}" destId="{3E5C958B-9CD1-457B-BED6-06BC8CBCBCCD}" srcOrd="1" destOrd="0" presId="urn:microsoft.com/office/officeart/2005/8/layout/venn2"/>
    <dgm:cxn modelId="{0BD89815-9296-47CA-A61B-FF27375924B6}" type="presParOf" srcId="{8813725A-0F3B-4943-9B95-8E4FFE394FDC}" destId="{09E10474-04F0-4611-82F7-8CCB721BDBB4}" srcOrd="2" destOrd="0" presId="urn:microsoft.com/office/officeart/2005/8/layout/venn2"/>
    <dgm:cxn modelId="{0B5385AF-D701-461B-ABD8-E081CFE560A6}" type="presParOf" srcId="{09E10474-04F0-4611-82F7-8CCB721BDBB4}" destId="{252AACE7-96C9-434F-8210-6674F6751FE7}" srcOrd="0" destOrd="0" presId="urn:microsoft.com/office/officeart/2005/8/layout/venn2"/>
    <dgm:cxn modelId="{C416A971-F100-4FE7-B607-791818EDEA32}" type="presParOf" srcId="{09E10474-04F0-4611-82F7-8CCB721BDBB4}" destId="{DBA0975D-2C15-4A82-9C06-97AEC593D15A}" srcOrd="1" destOrd="0" presId="urn:microsoft.com/office/officeart/2005/8/layout/venn2"/>
    <dgm:cxn modelId="{5F06A91E-956D-4A4C-9EC5-8A69417EBEE0}" type="presParOf" srcId="{8813725A-0F3B-4943-9B95-8E4FFE394FDC}" destId="{13AC71F4-E38B-4C5A-A6C7-E790383ADE40}" srcOrd="3" destOrd="0" presId="urn:microsoft.com/office/officeart/2005/8/layout/venn2"/>
    <dgm:cxn modelId="{42E0EA39-37E1-4001-B065-C3D7FC01C2A3}" type="presParOf" srcId="{13AC71F4-E38B-4C5A-A6C7-E790383ADE40}" destId="{A2BC2C12-6369-43DB-92CB-574B717B1489}" srcOrd="0" destOrd="0" presId="urn:microsoft.com/office/officeart/2005/8/layout/venn2"/>
    <dgm:cxn modelId="{9ACF603B-EFAB-456B-98AD-705A199D42B5}" type="presParOf" srcId="{13AC71F4-E38B-4C5A-A6C7-E790383ADE40}" destId="{4F40AF05-E1DE-4EFF-8AD8-B56639FA5BCA}" srcOrd="1" destOrd="0" presId="urn:microsoft.com/office/officeart/2005/8/layout/venn2"/>
    <dgm:cxn modelId="{B8077939-AA6A-4199-B4E7-C5A8D49D3EB5}" type="presParOf" srcId="{8813725A-0F3B-4943-9B95-8E4FFE394FDC}" destId="{5A8B683D-9A11-4104-B6E6-931151B09DA7}" srcOrd="4" destOrd="0" presId="urn:microsoft.com/office/officeart/2005/8/layout/venn2"/>
    <dgm:cxn modelId="{F936841B-B164-4B24-83BE-9D32A4E287CD}" type="presParOf" srcId="{5A8B683D-9A11-4104-B6E6-931151B09DA7}" destId="{3C84CF59-6A92-42E1-B334-48FAC36FE549}" srcOrd="0" destOrd="0" presId="urn:microsoft.com/office/officeart/2005/8/layout/venn2"/>
    <dgm:cxn modelId="{A44DD4F1-05D0-44FC-BDC4-0A0F750A7FCF}" type="presParOf" srcId="{5A8B683D-9A11-4104-B6E6-931151B09DA7}" destId="{D1E3D3D1-A061-4002-82AC-975A20777F65}" srcOrd="1" destOrd="0" presId="urn:microsoft.com/office/officeart/2005/8/layout/venn2"/>
    <dgm:cxn modelId="{4304E68C-AFCF-454D-9243-F10194E7BF23}" type="presParOf" srcId="{8813725A-0F3B-4943-9B95-8E4FFE394FDC}" destId="{4F47F0EB-81ED-4049-B34D-979CE39EF033}" srcOrd="5" destOrd="0" presId="urn:microsoft.com/office/officeart/2005/8/layout/venn2"/>
    <dgm:cxn modelId="{88DB9642-29D5-41BA-8C43-A98B8B5765EF}" type="presParOf" srcId="{4F47F0EB-81ED-4049-B34D-979CE39EF033}" destId="{843B9DA2-8A87-46D9-9E4B-562206ED6FE9}" srcOrd="0" destOrd="0" presId="urn:microsoft.com/office/officeart/2005/8/layout/venn2"/>
    <dgm:cxn modelId="{6C91022E-0092-452E-B173-F7076F8F2BA6}" type="presParOf" srcId="{4F47F0EB-81ED-4049-B34D-979CE39EF033}" destId="{680B47E7-1F97-43CA-8FFE-FDCFB9EEED0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71499-D0DD-48D3-9713-5975EAD92B63}" type="doc">
      <dgm:prSet loTypeId="urn:microsoft.com/office/officeart/2005/8/layout/default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2291C67-5FAE-469C-A715-DC436A01363C}">
      <dgm:prSet phldrT="[Text]" custT="1"/>
      <dgm:spPr/>
      <dgm:t>
        <a:bodyPr/>
        <a:lstStyle/>
        <a:p>
          <a:r>
            <a:rPr lang="en-US" sz="1400" b="1" dirty="0" err="1"/>
            <a:t>chN_</a:t>
          </a:r>
          <a:r>
            <a:rPr lang="en-US" sz="2000" b="1" dirty="0" err="1">
              <a:solidFill>
                <a:srgbClr val="FF0000"/>
              </a:solidFill>
            </a:rPr>
            <a:t>cycles</a:t>
          </a:r>
          <a:r>
            <a:rPr lang="en-US" sz="1400" b="1" dirty="0" err="1"/>
            <a:t>_each_run</a:t>
          </a:r>
          <a:endParaRPr lang="en-US" sz="1400" b="1" dirty="0"/>
        </a:p>
      </dgm:t>
    </dgm:pt>
    <dgm:pt modelId="{CEA3DD9E-1771-4401-9CAD-718701060BA0}" type="parTrans" cxnId="{BDA352A1-3556-4B97-862F-AA16EC2D9AA5}">
      <dgm:prSet/>
      <dgm:spPr/>
      <dgm:t>
        <a:bodyPr/>
        <a:lstStyle/>
        <a:p>
          <a:endParaRPr lang="en-US"/>
        </a:p>
      </dgm:t>
    </dgm:pt>
    <dgm:pt modelId="{00F78BDB-1800-438F-A200-E597F22312A4}" type="sibTrans" cxnId="{BDA352A1-3556-4B97-862F-AA16EC2D9AA5}">
      <dgm:prSet/>
      <dgm:spPr/>
      <dgm:t>
        <a:bodyPr/>
        <a:lstStyle/>
        <a:p>
          <a:endParaRPr lang="en-US"/>
        </a:p>
      </dgm:t>
    </dgm:pt>
    <dgm:pt modelId="{DCA819DA-BB3B-40EE-87F8-8766724B289C}">
      <dgm:prSet phldrT="[Text]"/>
      <dgm:spPr/>
      <dgm:t>
        <a:bodyPr/>
        <a:lstStyle/>
        <a:p>
          <a:r>
            <a:rPr lang="en-US" sz="1100" dirty="0"/>
            <a:t>[1X(n cycles) ] doubles</a:t>
          </a:r>
        </a:p>
      </dgm:t>
    </dgm:pt>
    <dgm:pt modelId="{E4633B6B-063A-41CF-B775-F4FAC3EB3C63}" type="parTrans" cxnId="{921DDBB9-2ED0-4B61-A6A2-3E5E987E1BEF}">
      <dgm:prSet/>
      <dgm:spPr/>
      <dgm:t>
        <a:bodyPr/>
        <a:lstStyle/>
        <a:p>
          <a:endParaRPr lang="en-US"/>
        </a:p>
      </dgm:t>
    </dgm:pt>
    <dgm:pt modelId="{25948EA9-5743-4A9C-A4A0-0321C16F1EA7}" type="sibTrans" cxnId="{921DDBB9-2ED0-4B61-A6A2-3E5E987E1BEF}">
      <dgm:prSet/>
      <dgm:spPr/>
      <dgm:t>
        <a:bodyPr/>
        <a:lstStyle/>
        <a:p>
          <a:endParaRPr lang="en-US"/>
        </a:p>
      </dgm:t>
    </dgm:pt>
    <dgm:pt modelId="{27654C8A-B1B6-41E7-88A3-EEEBCACDC0FA}">
      <dgm:prSet phldrT="[Text]" custT="1"/>
      <dgm:spPr/>
      <dgm:t>
        <a:bodyPr/>
        <a:lstStyle/>
        <a:p>
          <a:r>
            <a:rPr lang="en-US" sz="1400" b="1" dirty="0" err="1"/>
            <a:t>chN_</a:t>
          </a:r>
          <a:r>
            <a:rPr lang="en-US" sz="2000" b="1" dirty="0" err="1">
              <a:solidFill>
                <a:srgbClr val="FF0000"/>
              </a:solidFill>
            </a:rPr>
            <a:t>gates</a:t>
          </a:r>
          <a:r>
            <a:rPr lang="en-US" sz="1400" b="1" dirty="0" err="1"/>
            <a:t>_each_run</a:t>
          </a:r>
          <a:endParaRPr lang="en-US" sz="1400" b="1" dirty="0"/>
        </a:p>
      </dgm:t>
    </dgm:pt>
    <dgm:pt modelId="{A5EF5DBB-D3C9-4B88-B676-C083F7293167}" type="parTrans" cxnId="{5862A734-2754-4393-9756-BA5CFFB85A78}">
      <dgm:prSet/>
      <dgm:spPr/>
      <dgm:t>
        <a:bodyPr/>
        <a:lstStyle/>
        <a:p>
          <a:endParaRPr lang="en-US"/>
        </a:p>
      </dgm:t>
    </dgm:pt>
    <dgm:pt modelId="{A7EF0F04-08C9-49E6-8DE5-A7CBDECC6720}" type="sibTrans" cxnId="{5862A734-2754-4393-9756-BA5CFFB85A78}">
      <dgm:prSet/>
      <dgm:spPr/>
      <dgm:t>
        <a:bodyPr/>
        <a:lstStyle/>
        <a:p>
          <a:endParaRPr lang="en-US"/>
        </a:p>
      </dgm:t>
    </dgm:pt>
    <dgm:pt modelId="{6173B1B6-E346-46E9-82FC-EA95813F3ECB}">
      <dgm:prSet phldrT="[Text]"/>
      <dgm:spPr/>
      <dgm:t>
        <a:bodyPr/>
        <a:lstStyle/>
        <a:p>
          <a:r>
            <a:rPr lang="en-US" sz="1100" dirty="0"/>
            <a:t>[1X(n gates)] doubles</a:t>
          </a:r>
        </a:p>
      </dgm:t>
    </dgm:pt>
    <dgm:pt modelId="{354EE135-8743-4F84-905E-FD2327D3C6CE}" type="parTrans" cxnId="{7104E609-2FDD-476E-A015-96573CD93D98}">
      <dgm:prSet/>
      <dgm:spPr/>
      <dgm:t>
        <a:bodyPr/>
        <a:lstStyle/>
        <a:p>
          <a:endParaRPr lang="en-US"/>
        </a:p>
      </dgm:t>
    </dgm:pt>
    <dgm:pt modelId="{251A013B-AFC6-47C2-9FCA-642C902D3344}" type="sibTrans" cxnId="{7104E609-2FDD-476E-A015-96573CD93D98}">
      <dgm:prSet/>
      <dgm:spPr/>
      <dgm:t>
        <a:bodyPr/>
        <a:lstStyle/>
        <a:p>
          <a:endParaRPr lang="en-US"/>
        </a:p>
      </dgm:t>
    </dgm:pt>
    <dgm:pt modelId="{280F06EC-9EF1-44FE-BD51-1D8398F3523B}">
      <dgm:prSet phldrT="[Text]"/>
      <dgm:spPr/>
      <dgm:t>
        <a:bodyPr/>
        <a:lstStyle/>
        <a:p>
          <a:r>
            <a:rPr lang="en-US" b="1" dirty="0" err="1"/>
            <a:t>chN_phot_gc</a:t>
          </a:r>
          <a:endParaRPr lang="en-US" b="1" dirty="0"/>
        </a:p>
      </dgm:t>
    </dgm:pt>
    <dgm:pt modelId="{1F16C828-7547-4E7C-B607-E293DEC0C0AC}" type="parTrans" cxnId="{7DE34E7B-EE53-40A9-B871-4DCD2B2A1C8F}">
      <dgm:prSet/>
      <dgm:spPr/>
      <dgm:t>
        <a:bodyPr/>
        <a:lstStyle/>
        <a:p>
          <a:endParaRPr lang="en-US"/>
        </a:p>
      </dgm:t>
    </dgm:pt>
    <dgm:pt modelId="{8DD0B13C-404D-46A4-BAA9-BF71A9A59BDB}" type="sibTrans" cxnId="{7DE34E7B-EE53-40A9-B871-4DCD2B2A1C8F}">
      <dgm:prSet/>
      <dgm:spPr/>
      <dgm:t>
        <a:bodyPr/>
        <a:lstStyle/>
        <a:p>
          <a:endParaRPr lang="en-US"/>
        </a:p>
      </dgm:t>
    </dgm:pt>
    <dgm:pt modelId="{2CDCEC03-7DE7-41B7-B9E4-9695637F8236}">
      <dgm:prSet phldrT="[Text]"/>
      <dgm:spPr/>
      <dgm:t>
        <a:bodyPr/>
        <a:lstStyle/>
        <a:p>
          <a:r>
            <a:rPr lang="en-US" dirty="0"/>
            <a:t>[N tags X 2] </a:t>
          </a:r>
          <a:r>
            <a:rPr lang="en-US" dirty="0" err="1"/>
            <a:t>uint</a:t>
          </a:r>
          <a:endParaRPr lang="en-US" dirty="0"/>
        </a:p>
      </dgm:t>
    </dgm:pt>
    <dgm:pt modelId="{A407DD6E-9510-4F38-98E3-7DF356FD44F3}" type="parTrans" cxnId="{CA343737-2CD2-40B7-99E1-52C623FCFF44}">
      <dgm:prSet/>
      <dgm:spPr/>
      <dgm:t>
        <a:bodyPr/>
        <a:lstStyle/>
        <a:p>
          <a:endParaRPr lang="en-US"/>
        </a:p>
      </dgm:t>
    </dgm:pt>
    <dgm:pt modelId="{F4505306-50CF-465D-802D-87F436C5D265}" type="sibTrans" cxnId="{CA343737-2CD2-40B7-99E1-52C623FCFF44}">
      <dgm:prSet/>
      <dgm:spPr/>
      <dgm:t>
        <a:bodyPr/>
        <a:lstStyle/>
        <a:p>
          <a:endParaRPr lang="en-US"/>
        </a:p>
      </dgm:t>
    </dgm:pt>
    <dgm:pt modelId="{C96F1862-9D09-4B02-8617-3F76D60F67F8}">
      <dgm:prSet phldrT="[Text]" custT="1"/>
      <dgm:spPr/>
      <dgm:t>
        <a:bodyPr/>
        <a:lstStyle/>
        <a:p>
          <a:r>
            <a:rPr lang="en-US" sz="1400" b="1" dirty="0" err="1"/>
            <a:t>chN_phot_</a:t>
          </a:r>
          <a:r>
            <a:rPr lang="en-US" sz="2000" b="1" dirty="0" err="1">
              <a:solidFill>
                <a:srgbClr val="FF0000"/>
              </a:solidFill>
            </a:rPr>
            <a:t>runs</a:t>
          </a:r>
          <a:endParaRPr lang="en-US" sz="2000" b="1" dirty="0">
            <a:solidFill>
              <a:srgbClr val="FF0000"/>
            </a:solidFill>
          </a:endParaRPr>
        </a:p>
      </dgm:t>
    </dgm:pt>
    <dgm:pt modelId="{C11B241A-7B7A-446B-B5B7-95F0C725A1EB}" type="parTrans" cxnId="{E1320F59-5B69-41F0-845D-FF0124A0BD66}">
      <dgm:prSet/>
      <dgm:spPr/>
      <dgm:t>
        <a:bodyPr/>
        <a:lstStyle/>
        <a:p>
          <a:endParaRPr lang="en-US"/>
        </a:p>
      </dgm:t>
    </dgm:pt>
    <dgm:pt modelId="{11F211FD-8931-48D1-B29E-4A706FD81F8D}" type="sibTrans" cxnId="{E1320F59-5B69-41F0-845D-FF0124A0BD66}">
      <dgm:prSet/>
      <dgm:spPr/>
      <dgm:t>
        <a:bodyPr/>
        <a:lstStyle/>
        <a:p>
          <a:endParaRPr lang="en-US"/>
        </a:p>
      </dgm:t>
    </dgm:pt>
    <dgm:pt modelId="{0E13D0EA-36A6-44E2-A90B-9EE2DD821AF0}">
      <dgm:prSet phldrT="[Text]" custT="1"/>
      <dgm:spPr/>
      <dgm:t>
        <a:bodyPr/>
        <a:lstStyle/>
        <a:p>
          <a:r>
            <a:rPr lang="en-US" sz="1400" b="1" dirty="0" err="1"/>
            <a:t>chN_phot_</a:t>
          </a:r>
          <a:r>
            <a:rPr lang="en-US" sz="2000" b="1" dirty="0" err="1">
              <a:solidFill>
                <a:srgbClr val="FF0000"/>
              </a:solidFill>
            </a:rPr>
            <a:t>time</a:t>
          </a:r>
          <a:endParaRPr lang="en-US" sz="2000" b="1" dirty="0">
            <a:solidFill>
              <a:srgbClr val="FF0000"/>
            </a:solidFill>
          </a:endParaRPr>
        </a:p>
      </dgm:t>
    </dgm:pt>
    <dgm:pt modelId="{7055D0D6-E291-42D1-8DD7-839DE2A96890}" type="parTrans" cxnId="{6BC99EAB-8D50-4C96-BDF7-82914B791943}">
      <dgm:prSet/>
      <dgm:spPr/>
      <dgm:t>
        <a:bodyPr/>
        <a:lstStyle/>
        <a:p>
          <a:endParaRPr lang="en-US"/>
        </a:p>
      </dgm:t>
    </dgm:pt>
    <dgm:pt modelId="{B5031B1D-3F06-4D60-BD65-F18C29213B81}" type="sibTrans" cxnId="{6BC99EAB-8D50-4C96-BDF7-82914B791943}">
      <dgm:prSet/>
      <dgm:spPr/>
      <dgm:t>
        <a:bodyPr/>
        <a:lstStyle/>
        <a:p>
          <a:endParaRPr lang="en-US"/>
        </a:p>
      </dgm:t>
    </dgm:pt>
    <dgm:pt modelId="{3B9D2A46-F981-44CC-BBED-40C3E94C5544}">
      <dgm:prSet phldrT="[Text]"/>
      <dgm:spPr/>
      <dgm:t>
        <a:bodyPr/>
        <a:lstStyle/>
        <a:p>
          <a:r>
            <a:rPr lang="en-US" sz="1100" dirty="0"/>
            <a:t>[N tags X 1] </a:t>
          </a:r>
          <a:r>
            <a:rPr lang="en-US" sz="1100" dirty="0" err="1"/>
            <a:t>uint</a:t>
          </a:r>
          <a:endParaRPr lang="en-US" sz="1100" dirty="0"/>
        </a:p>
      </dgm:t>
    </dgm:pt>
    <dgm:pt modelId="{578767B5-5E3E-470F-B14F-C8D6CD46C3EE}" type="parTrans" cxnId="{91764CA6-6B6F-45CC-A1B0-695E77E54193}">
      <dgm:prSet/>
      <dgm:spPr/>
      <dgm:t>
        <a:bodyPr/>
        <a:lstStyle/>
        <a:p>
          <a:endParaRPr lang="en-US"/>
        </a:p>
      </dgm:t>
    </dgm:pt>
    <dgm:pt modelId="{4775DC50-7BFF-47D2-B028-90F6A4D5E811}" type="sibTrans" cxnId="{91764CA6-6B6F-45CC-A1B0-695E77E54193}">
      <dgm:prSet/>
      <dgm:spPr/>
      <dgm:t>
        <a:bodyPr/>
        <a:lstStyle/>
        <a:p>
          <a:endParaRPr lang="en-US"/>
        </a:p>
      </dgm:t>
    </dgm:pt>
    <dgm:pt modelId="{9EEB8E07-6B05-467F-89D0-A4BC5476C3C7}">
      <dgm:prSet phldrT="[Text]"/>
      <dgm:spPr/>
      <dgm:t>
        <a:bodyPr/>
        <a:lstStyle/>
        <a:p>
          <a:r>
            <a:rPr lang="en-US" b="1" dirty="0" err="1"/>
            <a:t>chN_photons_each_run</a:t>
          </a:r>
          <a:endParaRPr lang="en-US" b="1" dirty="0"/>
        </a:p>
      </dgm:t>
    </dgm:pt>
    <dgm:pt modelId="{82637AF1-924C-47D7-9100-5B8E3E5718D2}" type="parTrans" cxnId="{F96F1FE9-1C92-41EC-830D-166B092BCE01}">
      <dgm:prSet/>
      <dgm:spPr/>
      <dgm:t>
        <a:bodyPr/>
        <a:lstStyle/>
        <a:p>
          <a:endParaRPr lang="en-US"/>
        </a:p>
      </dgm:t>
    </dgm:pt>
    <dgm:pt modelId="{68BC75EC-65AE-4D97-93B0-010B22119DCC}" type="sibTrans" cxnId="{F96F1FE9-1C92-41EC-830D-166B092BCE01}">
      <dgm:prSet/>
      <dgm:spPr/>
      <dgm:t>
        <a:bodyPr/>
        <a:lstStyle/>
        <a:p>
          <a:endParaRPr lang="en-US"/>
        </a:p>
      </dgm:t>
    </dgm:pt>
    <dgm:pt modelId="{732FFE26-A5F2-4E3A-87FE-95CD4433E919}">
      <dgm:prSet phldrT="[Text]"/>
      <dgm:spPr/>
      <dgm:t>
        <a:bodyPr/>
        <a:lstStyle/>
        <a:p>
          <a:r>
            <a:rPr lang="en-US" b="1" dirty="0" err="1"/>
            <a:t>gate_f</a:t>
          </a:r>
          <a:endParaRPr lang="en-US" b="1" dirty="0"/>
        </a:p>
      </dgm:t>
    </dgm:pt>
    <dgm:pt modelId="{DD0A7F3E-2421-41FA-9C80-781DFA340BF6}" type="parTrans" cxnId="{361A9F03-11B8-4119-ADC8-296ACEEC9D95}">
      <dgm:prSet/>
      <dgm:spPr/>
      <dgm:t>
        <a:bodyPr/>
        <a:lstStyle/>
        <a:p>
          <a:endParaRPr lang="en-US"/>
        </a:p>
      </dgm:t>
    </dgm:pt>
    <dgm:pt modelId="{2C686BB8-9415-4ABF-ADF8-18B775B40DEB}" type="sibTrans" cxnId="{361A9F03-11B8-4119-ADC8-296ACEEC9D95}">
      <dgm:prSet/>
      <dgm:spPr/>
      <dgm:t>
        <a:bodyPr/>
        <a:lstStyle/>
        <a:p>
          <a:endParaRPr lang="en-US"/>
        </a:p>
      </dgm:t>
    </dgm:pt>
    <dgm:pt modelId="{29D054CC-C6B3-470D-B41B-C0E62715ECFB}">
      <dgm:prSet phldrT="[Text]"/>
      <dgm:spPr/>
      <dgm:t>
        <a:bodyPr/>
        <a:lstStyle/>
        <a:p>
          <a:r>
            <a:rPr lang="en-US" b="1" dirty="0" err="1"/>
            <a:t>gate_i</a:t>
          </a:r>
          <a:endParaRPr lang="en-US" b="1" dirty="0"/>
        </a:p>
      </dgm:t>
    </dgm:pt>
    <dgm:pt modelId="{8EF17195-5C24-4A32-852C-A2098E3CD9BB}" type="parTrans" cxnId="{C7F7E240-AEE0-4DFD-AB28-25B2F87B7446}">
      <dgm:prSet/>
      <dgm:spPr/>
      <dgm:t>
        <a:bodyPr/>
        <a:lstStyle/>
        <a:p>
          <a:endParaRPr lang="en-US"/>
        </a:p>
      </dgm:t>
    </dgm:pt>
    <dgm:pt modelId="{C5828A91-BE4E-46DB-89A3-B279C64E77B3}" type="sibTrans" cxnId="{C7F7E240-AEE0-4DFD-AB28-25B2F87B7446}">
      <dgm:prSet/>
      <dgm:spPr/>
      <dgm:t>
        <a:bodyPr/>
        <a:lstStyle/>
        <a:p>
          <a:endParaRPr lang="en-US"/>
        </a:p>
      </dgm:t>
    </dgm:pt>
    <dgm:pt modelId="{68D3C5AF-7F63-4C2B-A1E3-788953FED631}">
      <dgm:prSet phldrT="[Text]"/>
      <dgm:spPr/>
      <dgm:t>
        <a:bodyPr/>
        <a:lstStyle/>
        <a:p>
          <a:r>
            <a:rPr lang="en-US" b="1" dirty="0" err="1"/>
            <a:t>goodruns</a:t>
          </a:r>
          <a:endParaRPr lang="en-US" b="1" dirty="0"/>
        </a:p>
      </dgm:t>
    </dgm:pt>
    <dgm:pt modelId="{2A30EF69-00C2-4EEB-B33E-9E367154B1E1}" type="parTrans" cxnId="{8354EB82-6F91-4396-A036-0B8EF1B3AD1D}">
      <dgm:prSet/>
      <dgm:spPr/>
      <dgm:t>
        <a:bodyPr/>
        <a:lstStyle/>
        <a:p>
          <a:endParaRPr lang="en-US"/>
        </a:p>
      </dgm:t>
    </dgm:pt>
    <dgm:pt modelId="{E238C2BB-16A7-4D13-9C95-BCA7DECF5E5A}" type="sibTrans" cxnId="{8354EB82-6F91-4396-A036-0B8EF1B3AD1D}">
      <dgm:prSet/>
      <dgm:spPr/>
      <dgm:t>
        <a:bodyPr/>
        <a:lstStyle/>
        <a:p>
          <a:endParaRPr lang="en-US"/>
        </a:p>
      </dgm:t>
    </dgm:pt>
    <dgm:pt modelId="{43C8D2FE-0CB0-45EF-A0D0-4397968A79F5}">
      <dgm:prSet phldrT="[Text]"/>
      <dgm:spPr/>
      <dgm:t>
        <a:bodyPr/>
        <a:lstStyle/>
        <a:p>
          <a:r>
            <a:rPr lang="en-US" b="1" dirty="0" err="1"/>
            <a:t>meas_channels</a:t>
          </a:r>
          <a:endParaRPr lang="en-US" b="1" dirty="0"/>
        </a:p>
      </dgm:t>
    </dgm:pt>
    <dgm:pt modelId="{8C8451C5-3FA6-4960-957D-D185078F82E2}" type="parTrans" cxnId="{95420C5F-7D6B-4D8F-B582-A74B953991AF}">
      <dgm:prSet/>
      <dgm:spPr/>
      <dgm:t>
        <a:bodyPr/>
        <a:lstStyle/>
        <a:p>
          <a:endParaRPr lang="en-US"/>
        </a:p>
      </dgm:t>
    </dgm:pt>
    <dgm:pt modelId="{FD6F869F-3B0D-4C10-BD1B-B46EB728CDD5}" type="sibTrans" cxnId="{95420C5F-7D6B-4D8F-B582-A74B953991AF}">
      <dgm:prSet/>
      <dgm:spPr/>
      <dgm:t>
        <a:bodyPr/>
        <a:lstStyle/>
        <a:p>
          <a:endParaRPr lang="en-US"/>
        </a:p>
      </dgm:t>
    </dgm:pt>
    <dgm:pt modelId="{C55A8408-6A8A-4941-B22B-2AC4E0762852}">
      <dgm:prSet phldrT="[Text]"/>
      <dgm:spPr/>
      <dgm:t>
        <a:bodyPr/>
        <a:lstStyle/>
        <a:p>
          <a:r>
            <a:rPr lang="en-US" sz="1100" dirty="0"/>
            <a:t>[N </a:t>
          </a:r>
          <a:r>
            <a:rPr lang="en-US" sz="1100" dirty="0" err="1"/>
            <a:t>tagx</a:t>
          </a:r>
          <a:r>
            <a:rPr lang="en-US" sz="1100" dirty="0"/>
            <a:t> X 2Xdetector </a:t>
          </a:r>
          <a:r>
            <a:rPr lang="en-US" sz="1100" dirty="0" err="1"/>
            <a:t>num</a:t>
          </a:r>
          <a:r>
            <a:rPr lang="en-US" sz="1100" dirty="0"/>
            <a:t>]</a:t>
          </a:r>
        </a:p>
      </dgm:t>
    </dgm:pt>
    <dgm:pt modelId="{52FE29E5-AB47-44BB-B018-2DEE08D0EEFE}" type="parTrans" cxnId="{B3AC2E7E-1DA5-4929-8A2F-CBDDBD311466}">
      <dgm:prSet/>
      <dgm:spPr/>
      <dgm:t>
        <a:bodyPr/>
        <a:lstStyle/>
        <a:p>
          <a:endParaRPr lang="en-US"/>
        </a:p>
      </dgm:t>
    </dgm:pt>
    <dgm:pt modelId="{F5FCAD70-E978-4C68-A104-67468B151242}" type="sibTrans" cxnId="{B3AC2E7E-1DA5-4929-8A2F-CBDDBD311466}">
      <dgm:prSet/>
      <dgm:spPr/>
      <dgm:t>
        <a:bodyPr/>
        <a:lstStyle/>
        <a:p>
          <a:endParaRPr lang="en-US"/>
        </a:p>
      </dgm:t>
    </dgm:pt>
    <dgm:pt modelId="{3C0DA35C-D42B-45E8-8112-3CE81FED3A70}">
      <dgm:prSet phldrT="[Text]"/>
      <dgm:spPr/>
      <dgm:t>
        <a:bodyPr/>
        <a:lstStyle/>
        <a:p>
          <a:r>
            <a:rPr lang="en-US" dirty="0"/>
            <a:t>Number of photons in each run in each detector</a:t>
          </a:r>
        </a:p>
      </dgm:t>
    </dgm:pt>
    <dgm:pt modelId="{984CC8D8-F3FB-41C5-BE6E-C3F64B433702}" type="parTrans" cxnId="{EB865C03-5C22-4E39-B4F3-270E26D57C68}">
      <dgm:prSet/>
      <dgm:spPr/>
      <dgm:t>
        <a:bodyPr/>
        <a:lstStyle/>
        <a:p>
          <a:endParaRPr lang="en-US"/>
        </a:p>
      </dgm:t>
    </dgm:pt>
    <dgm:pt modelId="{F1FBD182-8408-4DA4-8B23-BBC4D3A5B887}" type="sibTrans" cxnId="{EB865C03-5C22-4E39-B4F3-270E26D57C68}">
      <dgm:prSet/>
      <dgm:spPr/>
      <dgm:t>
        <a:bodyPr/>
        <a:lstStyle/>
        <a:p>
          <a:endParaRPr lang="en-US"/>
        </a:p>
      </dgm:t>
    </dgm:pt>
    <dgm:pt modelId="{F9869925-81D7-43C8-9458-D1D71D72E2E8}">
      <dgm:prSet phldrT="[Text]"/>
      <dgm:spPr/>
      <dgm:t>
        <a:bodyPr/>
        <a:lstStyle/>
        <a:p>
          <a:r>
            <a:rPr lang="en-US" b="1" dirty="0"/>
            <a:t>G2</a:t>
          </a:r>
          <a:r>
            <a:rPr lang="en-US" dirty="0"/>
            <a:t> (</a:t>
          </a:r>
          <a:r>
            <a:rPr lang="en-US" dirty="0" err="1"/>
            <a:t>struct</a:t>
          </a:r>
          <a:r>
            <a:rPr lang="en-US" dirty="0"/>
            <a:t>)</a:t>
          </a:r>
        </a:p>
      </dgm:t>
    </dgm:pt>
    <dgm:pt modelId="{EA7B8B63-0BCF-4DC6-A225-58E1673B740C}" type="parTrans" cxnId="{2804A93B-16C2-48FB-895F-B7F209ACF34D}">
      <dgm:prSet/>
      <dgm:spPr/>
      <dgm:t>
        <a:bodyPr/>
        <a:lstStyle/>
        <a:p>
          <a:endParaRPr lang="en-US"/>
        </a:p>
      </dgm:t>
    </dgm:pt>
    <dgm:pt modelId="{662FC52A-DF5B-4EC6-A120-F8F7C622AAA4}" type="sibTrans" cxnId="{2804A93B-16C2-48FB-895F-B7F209ACF34D}">
      <dgm:prSet/>
      <dgm:spPr/>
      <dgm:t>
        <a:bodyPr/>
        <a:lstStyle/>
        <a:p>
          <a:endParaRPr lang="en-US"/>
        </a:p>
      </dgm:t>
    </dgm:pt>
    <dgm:pt modelId="{9209883C-21D7-4D5A-8FEF-1E0D722ECF43}">
      <dgm:prSet phldrT="[Text]"/>
      <dgm:spPr/>
      <dgm:t>
        <a:bodyPr/>
        <a:lstStyle/>
        <a:p>
          <a:r>
            <a:rPr lang="en-US" dirty="0"/>
            <a:t>bin</a:t>
          </a:r>
        </a:p>
      </dgm:t>
    </dgm:pt>
    <dgm:pt modelId="{2240D6AF-2619-4920-9267-DDCFC83D3183}" type="parTrans" cxnId="{20C4E37D-51AE-4F60-8238-00738F36C367}">
      <dgm:prSet/>
      <dgm:spPr/>
      <dgm:t>
        <a:bodyPr/>
        <a:lstStyle/>
        <a:p>
          <a:endParaRPr lang="en-US"/>
        </a:p>
      </dgm:t>
    </dgm:pt>
    <dgm:pt modelId="{2C4C514F-0558-4B71-A066-88DD16106750}" type="sibTrans" cxnId="{20C4E37D-51AE-4F60-8238-00738F36C367}">
      <dgm:prSet/>
      <dgm:spPr/>
      <dgm:t>
        <a:bodyPr/>
        <a:lstStyle/>
        <a:p>
          <a:endParaRPr lang="en-US"/>
        </a:p>
      </dgm:t>
    </dgm:pt>
    <dgm:pt modelId="{C9840A4F-BADC-48DF-8A82-6E75EFCCF5BF}">
      <dgm:prSet phldrT="[Text]"/>
      <dgm:spPr/>
      <dgm:t>
        <a:bodyPr/>
        <a:lstStyle/>
        <a:p>
          <a:r>
            <a:rPr lang="en-US" sz="1100" dirty="0"/>
            <a:t>(:,1): time from first gate of cycle</a:t>
          </a:r>
        </a:p>
      </dgm:t>
    </dgm:pt>
    <dgm:pt modelId="{4455D781-BAEA-40C3-8E11-1F75281AC470}" type="parTrans" cxnId="{1A960C0B-16BB-475C-BD93-29D0F1EF585E}">
      <dgm:prSet/>
      <dgm:spPr/>
      <dgm:t>
        <a:bodyPr/>
        <a:lstStyle/>
        <a:p>
          <a:endParaRPr lang="en-US"/>
        </a:p>
      </dgm:t>
    </dgm:pt>
    <dgm:pt modelId="{8010E30C-50C7-45DB-BBE3-0D9D7EFBA30B}" type="sibTrans" cxnId="{1A960C0B-16BB-475C-BD93-29D0F1EF585E}">
      <dgm:prSet/>
      <dgm:spPr/>
      <dgm:t>
        <a:bodyPr/>
        <a:lstStyle/>
        <a:p>
          <a:endParaRPr lang="en-US"/>
        </a:p>
      </dgm:t>
    </dgm:pt>
    <dgm:pt modelId="{D2405E42-A4F4-46BC-A19E-79B77504CB33}">
      <dgm:prSet phldrT="[Text]"/>
      <dgm:spPr/>
      <dgm:t>
        <a:bodyPr/>
        <a:lstStyle/>
        <a:p>
          <a:r>
            <a:rPr lang="en-US" sz="1100" dirty="0"/>
            <a:t> (:,2): time from preceding gate</a:t>
          </a:r>
        </a:p>
      </dgm:t>
    </dgm:pt>
    <dgm:pt modelId="{08B9A007-E58A-490B-9BDB-E557CB8A7A33}" type="parTrans" cxnId="{C8FA1109-BD7C-4789-B144-5FEFB16EA2DA}">
      <dgm:prSet/>
      <dgm:spPr/>
      <dgm:t>
        <a:bodyPr/>
        <a:lstStyle/>
        <a:p>
          <a:endParaRPr lang="en-US"/>
        </a:p>
      </dgm:t>
    </dgm:pt>
    <dgm:pt modelId="{A00280D0-7734-4B46-8D94-1601C983D640}" type="sibTrans" cxnId="{C8FA1109-BD7C-4789-B144-5FEFB16EA2DA}">
      <dgm:prSet/>
      <dgm:spPr/>
      <dgm:t>
        <a:bodyPr/>
        <a:lstStyle/>
        <a:p>
          <a:endParaRPr lang="en-US"/>
        </a:p>
      </dgm:t>
    </dgm:pt>
    <dgm:pt modelId="{8E814E55-2147-4E55-9298-274D503811A0}">
      <dgm:prSet phldrT="[Text]"/>
      <dgm:spPr/>
      <dgm:t>
        <a:bodyPr/>
        <a:lstStyle/>
        <a:p>
          <a:endParaRPr lang="en-US" dirty="0"/>
        </a:p>
      </dgm:t>
    </dgm:pt>
    <dgm:pt modelId="{E1BD6BD0-A860-41EA-B5F7-4591220D81DE}" type="parTrans" cxnId="{F8375D7C-5BBD-4E14-AA52-37FD9B8FD4EC}">
      <dgm:prSet/>
      <dgm:spPr/>
      <dgm:t>
        <a:bodyPr/>
        <a:lstStyle/>
        <a:p>
          <a:endParaRPr lang="en-US"/>
        </a:p>
      </dgm:t>
    </dgm:pt>
    <dgm:pt modelId="{75659A61-C97C-409D-8CE5-B6FC0A0A3AE9}" type="sibTrans" cxnId="{F8375D7C-5BBD-4E14-AA52-37FD9B8FD4EC}">
      <dgm:prSet/>
      <dgm:spPr/>
      <dgm:t>
        <a:bodyPr/>
        <a:lstStyle/>
        <a:p>
          <a:endParaRPr lang="en-US"/>
        </a:p>
      </dgm:t>
    </dgm:pt>
    <dgm:pt modelId="{CE16F912-9B71-413D-9C5B-C8BE74246326}" type="pres">
      <dgm:prSet presAssocID="{48271499-D0DD-48D3-9713-5975EAD92B6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44B19-2980-4D0C-BD6A-24CEB5C69529}" type="pres">
      <dgm:prSet presAssocID="{C2291C67-5FAE-469C-A715-DC436A01363C}" presName="node" presStyleLbl="node1" presStyleIdx="0" presStyleCnt="11" custScaleX="141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72F31-8D16-4B20-BA81-2DB9546AB0A9}" type="pres">
      <dgm:prSet presAssocID="{00F78BDB-1800-438F-A200-E597F22312A4}" presName="sibTrans" presStyleCnt="0"/>
      <dgm:spPr/>
    </dgm:pt>
    <dgm:pt modelId="{059E96DD-5F00-412D-B651-21F70C4CD6E7}" type="pres">
      <dgm:prSet presAssocID="{27654C8A-B1B6-41E7-88A3-EEEBCACDC0FA}" presName="node" presStyleLbl="node1" presStyleIdx="1" presStyleCnt="11" custScaleX="142703" custLinFactNeighborX="-3254" custLinFactNeighborY="-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7B630-0CE5-4BAC-B3AC-A640B6F3DAAF}" type="pres">
      <dgm:prSet presAssocID="{A7EF0F04-08C9-49E6-8DE5-A7CBDECC6720}" presName="sibTrans" presStyleCnt="0"/>
      <dgm:spPr/>
    </dgm:pt>
    <dgm:pt modelId="{5DEA31BD-7FEF-4112-8F9E-FB558294646B}" type="pres">
      <dgm:prSet presAssocID="{280F06EC-9EF1-44FE-BD51-1D8398F3523B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8E00F-A0A4-4A93-881F-EE357A5BFA38}" type="pres">
      <dgm:prSet presAssocID="{8DD0B13C-404D-46A4-BAA9-BF71A9A59BDB}" presName="sibTrans" presStyleCnt="0"/>
      <dgm:spPr/>
    </dgm:pt>
    <dgm:pt modelId="{8180B9C8-FAE9-4BCD-AEB0-A5796D18608A}" type="pres">
      <dgm:prSet presAssocID="{C96F1862-9D09-4B02-8617-3F76D60F67F8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3C85F-9396-499A-9E8F-C6DF3B62CFDF}" type="pres">
      <dgm:prSet presAssocID="{11F211FD-8931-48D1-B29E-4A706FD81F8D}" presName="sibTrans" presStyleCnt="0"/>
      <dgm:spPr/>
    </dgm:pt>
    <dgm:pt modelId="{F69FCADA-C15B-4728-AD77-69B62AAA93C5}" type="pres">
      <dgm:prSet presAssocID="{0E13D0EA-36A6-44E2-A90B-9EE2DD821AF0}" presName="node" presStyleLbl="node1" presStyleIdx="4" presStyleCnt="11" custScaleX="127455" custScaleY="93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1184E-DD32-4A4F-9AE7-E216595D630C}" type="pres">
      <dgm:prSet presAssocID="{B5031B1D-3F06-4D60-BD65-F18C29213B81}" presName="sibTrans" presStyleCnt="0"/>
      <dgm:spPr/>
    </dgm:pt>
    <dgm:pt modelId="{95235A24-A329-4F47-857F-6B5AF7577D77}" type="pres">
      <dgm:prSet presAssocID="{9EEB8E07-6B05-467F-89D0-A4BC5476C3C7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16502-369B-4F51-9564-EA2337D7447F}" type="pres">
      <dgm:prSet presAssocID="{68BC75EC-65AE-4D97-93B0-010B22119DCC}" presName="sibTrans" presStyleCnt="0"/>
      <dgm:spPr/>
    </dgm:pt>
    <dgm:pt modelId="{B34B989A-9B6A-4BCB-BF34-C7639628D39A}" type="pres">
      <dgm:prSet presAssocID="{732FFE26-A5F2-4E3A-87FE-95CD4433E919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F824C-365E-4049-A3C7-0E20788BB46A}" type="pres">
      <dgm:prSet presAssocID="{2C686BB8-9415-4ABF-ADF8-18B775B40DEB}" presName="sibTrans" presStyleCnt="0"/>
      <dgm:spPr/>
    </dgm:pt>
    <dgm:pt modelId="{4E79F953-2EF1-4A26-B1DE-968C75ED9B46}" type="pres">
      <dgm:prSet presAssocID="{29D054CC-C6B3-470D-B41B-C0E62715ECFB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E92DB-D0ED-4E0A-B5F3-B4E8B2E3D368}" type="pres">
      <dgm:prSet presAssocID="{C5828A91-BE4E-46DB-89A3-B279C64E77B3}" presName="sibTrans" presStyleCnt="0"/>
      <dgm:spPr/>
    </dgm:pt>
    <dgm:pt modelId="{63390812-0F96-46F6-BA40-8C532E1BBC1C}" type="pres">
      <dgm:prSet presAssocID="{68D3C5AF-7F63-4C2B-A1E3-788953FED63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26BB7-4C88-4CA6-97CB-D3E8A26AB08C}" type="pres">
      <dgm:prSet presAssocID="{E238C2BB-16A7-4D13-9C95-BCA7DECF5E5A}" presName="sibTrans" presStyleCnt="0"/>
      <dgm:spPr/>
    </dgm:pt>
    <dgm:pt modelId="{B8952BE0-7FDB-41EB-96C6-40C2849A778F}" type="pres">
      <dgm:prSet presAssocID="{43C8D2FE-0CB0-45EF-A0D0-4397968A79F5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7E3BB-0CBB-492A-89AE-7CBFF731419C}" type="pres">
      <dgm:prSet presAssocID="{FD6F869F-3B0D-4C10-BD1B-B46EB728CDD5}" presName="sibTrans" presStyleCnt="0"/>
      <dgm:spPr/>
    </dgm:pt>
    <dgm:pt modelId="{756DF26B-BE52-47A1-BDEB-E2E7EFFD0E95}" type="pres">
      <dgm:prSet presAssocID="{F9869925-81D7-43C8-9458-D1D71D72E2E8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99EAB-8D50-4C96-BDF7-82914B791943}" srcId="{48271499-D0DD-48D3-9713-5975EAD92B63}" destId="{0E13D0EA-36A6-44E2-A90B-9EE2DD821AF0}" srcOrd="4" destOrd="0" parTransId="{7055D0D6-E291-42D1-8DD7-839DE2A96890}" sibTransId="{B5031B1D-3F06-4D60-BD65-F18C29213B81}"/>
    <dgm:cxn modelId="{1A960C0B-16BB-475C-BD93-29D0F1EF585E}" srcId="{0E13D0EA-36A6-44E2-A90B-9EE2DD821AF0}" destId="{C9840A4F-BADC-48DF-8A82-6E75EFCCF5BF}" srcOrd="1" destOrd="0" parTransId="{4455D781-BAEA-40C3-8E11-1F75281AC470}" sibTransId="{8010E30C-50C7-45DB-BBE3-0D9D7EFBA30B}"/>
    <dgm:cxn modelId="{2804A93B-16C2-48FB-895F-B7F209ACF34D}" srcId="{48271499-D0DD-48D3-9713-5975EAD92B63}" destId="{F9869925-81D7-43C8-9458-D1D71D72E2E8}" srcOrd="10" destOrd="0" parTransId="{EA7B8B63-0BCF-4DC6-A225-58E1673B740C}" sibTransId="{662FC52A-DF5B-4EC6-A120-F8F7C622AAA4}"/>
    <dgm:cxn modelId="{8856D74E-42FA-47CC-9B52-5C6B61AEA059}" type="presOf" srcId="{C9840A4F-BADC-48DF-8A82-6E75EFCCF5BF}" destId="{F69FCADA-C15B-4728-AD77-69B62AAA93C5}" srcOrd="0" destOrd="2" presId="urn:microsoft.com/office/officeart/2005/8/layout/default"/>
    <dgm:cxn modelId="{64E1D3DA-F4F4-4868-9DA1-E0BF28BB74AE}" type="presOf" srcId="{C96F1862-9D09-4B02-8617-3F76D60F67F8}" destId="{8180B9C8-FAE9-4BCD-AEB0-A5796D18608A}" srcOrd="0" destOrd="0" presId="urn:microsoft.com/office/officeart/2005/8/layout/default"/>
    <dgm:cxn modelId="{B4619769-962F-474D-B1C1-E954A8B56511}" type="presOf" srcId="{27654C8A-B1B6-41E7-88A3-EEEBCACDC0FA}" destId="{059E96DD-5F00-412D-B651-21F70C4CD6E7}" srcOrd="0" destOrd="0" presId="urn:microsoft.com/office/officeart/2005/8/layout/default"/>
    <dgm:cxn modelId="{95420C5F-7D6B-4D8F-B582-A74B953991AF}" srcId="{48271499-D0DD-48D3-9713-5975EAD92B63}" destId="{43C8D2FE-0CB0-45EF-A0D0-4397968A79F5}" srcOrd="9" destOrd="0" parTransId="{8C8451C5-3FA6-4960-957D-D185078F82E2}" sibTransId="{FD6F869F-3B0D-4C10-BD1B-B46EB728CDD5}"/>
    <dgm:cxn modelId="{B3AC2E7E-1DA5-4929-8A2F-CBDDBD311466}" srcId="{0E13D0EA-36A6-44E2-A90B-9EE2DD821AF0}" destId="{C55A8408-6A8A-4941-B22B-2AC4E0762852}" srcOrd="0" destOrd="0" parTransId="{52FE29E5-AB47-44BB-B018-2DEE08D0EEFE}" sibTransId="{F5FCAD70-E978-4C68-A104-67468B151242}"/>
    <dgm:cxn modelId="{F96F1FE9-1C92-41EC-830D-166B092BCE01}" srcId="{48271499-D0DD-48D3-9713-5975EAD92B63}" destId="{9EEB8E07-6B05-467F-89D0-A4BC5476C3C7}" srcOrd="5" destOrd="0" parTransId="{82637AF1-924C-47D7-9100-5B8E3E5718D2}" sibTransId="{68BC75EC-65AE-4D97-93B0-010B22119DCC}"/>
    <dgm:cxn modelId="{0EF71763-DC92-4C70-A568-84ABD3CCA82E}" type="presOf" srcId="{C2291C67-5FAE-469C-A715-DC436A01363C}" destId="{B0244B19-2980-4D0C-BD6A-24CEB5C69529}" srcOrd="0" destOrd="0" presId="urn:microsoft.com/office/officeart/2005/8/layout/default"/>
    <dgm:cxn modelId="{45C43FAB-34DB-4208-AE3C-448268892038}" type="presOf" srcId="{9EEB8E07-6B05-467F-89D0-A4BC5476C3C7}" destId="{95235A24-A329-4F47-857F-6B5AF7577D77}" srcOrd="0" destOrd="0" presId="urn:microsoft.com/office/officeart/2005/8/layout/default"/>
    <dgm:cxn modelId="{BDA352A1-3556-4B97-862F-AA16EC2D9AA5}" srcId="{48271499-D0DD-48D3-9713-5975EAD92B63}" destId="{C2291C67-5FAE-469C-A715-DC436A01363C}" srcOrd="0" destOrd="0" parTransId="{CEA3DD9E-1771-4401-9CAD-718701060BA0}" sibTransId="{00F78BDB-1800-438F-A200-E597F22312A4}"/>
    <dgm:cxn modelId="{DB85AB98-2E6C-400E-B17E-37F0B5B6AC4B}" type="presOf" srcId="{0E13D0EA-36A6-44E2-A90B-9EE2DD821AF0}" destId="{F69FCADA-C15B-4728-AD77-69B62AAA93C5}" srcOrd="0" destOrd="0" presId="urn:microsoft.com/office/officeart/2005/8/layout/default"/>
    <dgm:cxn modelId="{2CBED514-C393-4549-8761-22538C9B8D09}" type="presOf" srcId="{68D3C5AF-7F63-4C2B-A1E3-788953FED631}" destId="{63390812-0F96-46F6-BA40-8C532E1BBC1C}" srcOrd="0" destOrd="0" presId="urn:microsoft.com/office/officeart/2005/8/layout/default"/>
    <dgm:cxn modelId="{E1320F59-5B69-41F0-845D-FF0124A0BD66}" srcId="{48271499-D0DD-48D3-9713-5975EAD92B63}" destId="{C96F1862-9D09-4B02-8617-3F76D60F67F8}" srcOrd="3" destOrd="0" parTransId="{C11B241A-7B7A-446B-B5B7-95F0C725A1EB}" sibTransId="{11F211FD-8931-48D1-B29E-4A706FD81F8D}"/>
    <dgm:cxn modelId="{B6659A4B-02A1-4C82-B6A3-E28318123B0C}" type="presOf" srcId="{9209883C-21D7-4D5A-8FEF-1E0D722ECF43}" destId="{756DF26B-BE52-47A1-BDEB-E2E7EFFD0E95}" srcOrd="0" destOrd="1" presId="urn:microsoft.com/office/officeart/2005/8/layout/default"/>
    <dgm:cxn modelId="{CA343737-2CD2-40B7-99E1-52C623FCFF44}" srcId="{280F06EC-9EF1-44FE-BD51-1D8398F3523B}" destId="{2CDCEC03-7DE7-41B7-B9E4-9695637F8236}" srcOrd="0" destOrd="0" parTransId="{A407DD6E-9510-4F38-98E3-7DF356FD44F3}" sibTransId="{F4505306-50CF-465D-802D-87F436C5D265}"/>
    <dgm:cxn modelId="{5084CBF7-F308-4896-AC63-2803322B65AF}" type="presOf" srcId="{43C8D2FE-0CB0-45EF-A0D0-4397968A79F5}" destId="{B8952BE0-7FDB-41EB-96C6-40C2849A778F}" srcOrd="0" destOrd="0" presId="urn:microsoft.com/office/officeart/2005/8/layout/default"/>
    <dgm:cxn modelId="{C8FA1109-BD7C-4789-B144-5FEFB16EA2DA}" srcId="{0E13D0EA-36A6-44E2-A90B-9EE2DD821AF0}" destId="{D2405E42-A4F4-46BC-A19E-79B77504CB33}" srcOrd="2" destOrd="0" parTransId="{08B9A007-E58A-490B-9BDB-E557CB8A7A33}" sibTransId="{A00280D0-7734-4B46-8D94-1601C983D640}"/>
    <dgm:cxn modelId="{DE959523-5EF7-4EE4-B4B5-2B25DDE6E5AB}" type="presOf" srcId="{3B9D2A46-F981-44CC-BBED-40C3E94C5544}" destId="{8180B9C8-FAE9-4BCD-AEB0-A5796D18608A}" srcOrd="0" destOrd="1" presId="urn:microsoft.com/office/officeart/2005/8/layout/default"/>
    <dgm:cxn modelId="{EB865C03-5C22-4E39-B4F3-270E26D57C68}" srcId="{9EEB8E07-6B05-467F-89D0-A4BC5476C3C7}" destId="{3C0DA35C-D42B-45E8-8112-3CE81FED3A70}" srcOrd="0" destOrd="0" parTransId="{984CC8D8-F3FB-41C5-BE6E-C3F64B433702}" sibTransId="{F1FBD182-8408-4DA4-8B23-BBC4D3A5B887}"/>
    <dgm:cxn modelId="{3978EA4B-DDE5-4651-81C2-67F53114DC13}" type="presOf" srcId="{F9869925-81D7-43C8-9458-D1D71D72E2E8}" destId="{756DF26B-BE52-47A1-BDEB-E2E7EFFD0E95}" srcOrd="0" destOrd="0" presId="urn:microsoft.com/office/officeart/2005/8/layout/default"/>
    <dgm:cxn modelId="{20D93929-DA1D-46A0-A0E7-4AEF3960BAAB}" type="presOf" srcId="{3C0DA35C-D42B-45E8-8112-3CE81FED3A70}" destId="{95235A24-A329-4F47-857F-6B5AF7577D77}" srcOrd="0" destOrd="1" presId="urn:microsoft.com/office/officeart/2005/8/layout/default"/>
    <dgm:cxn modelId="{DC69E99A-080B-4A11-88E7-1ED82D34BF78}" type="presOf" srcId="{48271499-D0DD-48D3-9713-5975EAD92B63}" destId="{CE16F912-9B71-413D-9C5B-C8BE74246326}" srcOrd="0" destOrd="0" presId="urn:microsoft.com/office/officeart/2005/8/layout/default"/>
    <dgm:cxn modelId="{245523E6-D268-4E1B-A77B-B4F6DC9DE4C8}" type="presOf" srcId="{732FFE26-A5F2-4E3A-87FE-95CD4433E919}" destId="{B34B989A-9B6A-4BCB-BF34-C7639628D39A}" srcOrd="0" destOrd="0" presId="urn:microsoft.com/office/officeart/2005/8/layout/default"/>
    <dgm:cxn modelId="{4742BADB-1B9E-48F2-98DD-0DED280EB040}" type="presOf" srcId="{280F06EC-9EF1-44FE-BD51-1D8398F3523B}" destId="{5DEA31BD-7FEF-4112-8F9E-FB558294646B}" srcOrd="0" destOrd="0" presId="urn:microsoft.com/office/officeart/2005/8/layout/default"/>
    <dgm:cxn modelId="{361A9F03-11B8-4119-ADC8-296ACEEC9D95}" srcId="{48271499-D0DD-48D3-9713-5975EAD92B63}" destId="{732FFE26-A5F2-4E3A-87FE-95CD4433E919}" srcOrd="6" destOrd="0" parTransId="{DD0A7F3E-2421-41FA-9C80-781DFA340BF6}" sibTransId="{2C686BB8-9415-4ABF-ADF8-18B775B40DEB}"/>
    <dgm:cxn modelId="{D244451A-68AB-4C1C-BC66-215E2C54ABA3}" type="presOf" srcId="{2CDCEC03-7DE7-41B7-B9E4-9695637F8236}" destId="{5DEA31BD-7FEF-4112-8F9E-FB558294646B}" srcOrd="0" destOrd="1" presId="urn:microsoft.com/office/officeart/2005/8/layout/default"/>
    <dgm:cxn modelId="{914DAD98-F85D-484E-994B-A033AD993787}" type="presOf" srcId="{D2405E42-A4F4-46BC-A19E-79B77504CB33}" destId="{F69FCADA-C15B-4728-AD77-69B62AAA93C5}" srcOrd="0" destOrd="3" presId="urn:microsoft.com/office/officeart/2005/8/layout/default"/>
    <dgm:cxn modelId="{7CBC3C4B-B6CA-4EE4-AE0F-B52F5547CBBF}" type="presOf" srcId="{DCA819DA-BB3B-40EE-87F8-8766724B289C}" destId="{B0244B19-2980-4D0C-BD6A-24CEB5C69529}" srcOrd="0" destOrd="1" presId="urn:microsoft.com/office/officeart/2005/8/layout/default"/>
    <dgm:cxn modelId="{0E80C522-1430-4D4B-A769-803C5A9FBD3A}" type="presOf" srcId="{8E814E55-2147-4E55-9298-274D503811A0}" destId="{95235A24-A329-4F47-857F-6B5AF7577D77}" srcOrd="0" destOrd="2" presId="urn:microsoft.com/office/officeart/2005/8/layout/default"/>
    <dgm:cxn modelId="{20C4E37D-51AE-4F60-8238-00738F36C367}" srcId="{F9869925-81D7-43C8-9458-D1D71D72E2E8}" destId="{9209883C-21D7-4D5A-8FEF-1E0D722ECF43}" srcOrd="0" destOrd="0" parTransId="{2240D6AF-2619-4920-9267-DDCFC83D3183}" sibTransId="{2C4C514F-0558-4B71-A066-88DD16106750}"/>
    <dgm:cxn modelId="{7DE34E7B-EE53-40A9-B871-4DCD2B2A1C8F}" srcId="{48271499-D0DD-48D3-9713-5975EAD92B63}" destId="{280F06EC-9EF1-44FE-BD51-1D8398F3523B}" srcOrd="2" destOrd="0" parTransId="{1F16C828-7547-4E7C-B607-E293DEC0C0AC}" sibTransId="{8DD0B13C-404D-46A4-BAA9-BF71A9A59BDB}"/>
    <dgm:cxn modelId="{8354EB82-6F91-4396-A036-0B8EF1B3AD1D}" srcId="{48271499-D0DD-48D3-9713-5975EAD92B63}" destId="{68D3C5AF-7F63-4C2B-A1E3-788953FED631}" srcOrd="8" destOrd="0" parTransId="{2A30EF69-00C2-4EEB-B33E-9E367154B1E1}" sibTransId="{E238C2BB-16A7-4D13-9C95-BCA7DECF5E5A}"/>
    <dgm:cxn modelId="{921DDBB9-2ED0-4B61-A6A2-3E5E987E1BEF}" srcId="{C2291C67-5FAE-469C-A715-DC436A01363C}" destId="{DCA819DA-BB3B-40EE-87F8-8766724B289C}" srcOrd="0" destOrd="0" parTransId="{E4633B6B-063A-41CF-B775-F4FAC3EB3C63}" sibTransId="{25948EA9-5743-4A9C-A4A0-0321C16F1EA7}"/>
    <dgm:cxn modelId="{4455816B-3D16-48EB-ADFB-5DB7C4830F7A}" type="presOf" srcId="{6173B1B6-E346-46E9-82FC-EA95813F3ECB}" destId="{059E96DD-5F00-412D-B651-21F70C4CD6E7}" srcOrd="0" destOrd="1" presId="urn:microsoft.com/office/officeart/2005/8/layout/default"/>
    <dgm:cxn modelId="{C7F7E240-AEE0-4DFD-AB28-25B2F87B7446}" srcId="{48271499-D0DD-48D3-9713-5975EAD92B63}" destId="{29D054CC-C6B3-470D-B41B-C0E62715ECFB}" srcOrd="7" destOrd="0" parTransId="{8EF17195-5C24-4A32-852C-A2098E3CD9BB}" sibTransId="{C5828A91-BE4E-46DB-89A3-B279C64E77B3}"/>
    <dgm:cxn modelId="{91764CA6-6B6F-45CC-A1B0-695E77E54193}" srcId="{C96F1862-9D09-4B02-8617-3F76D60F67F8}" destId="{3B9D2A46-F981-44CC-BBED-40C3E94C5544}" srcOrd="0" destOrd="0" parTransId="{578767B5-5E3E-470F-B14F-C8D6CD46C3EE}" sibTransId="{4775DC50-7BFF-47D2-B028-90F6A4D5E811}"/>
    <dgm:cxn modelId="{A133DF05-078A-47BF-892C-4109FE6FA488}" type="presOf" srcId="{C55A8408-6A8A-4941-B22B-2AC4E0762852}" destId="{F69FCADA-C15B-4728-AD77-69B62AAA93C5}" srcOrd="0" destOrd="1" presId="urn:microsoft.com/office/officeart/2005/8/layout/default"/>
    <dgm:cxn modelId="{5862A734-2754-4393-9756-BA5CFFB85A78}" srcId="{48271499-D0DD-48D3-9713-5975EAD92B63}" destId="{27654C8A-B1B6-41E7-88A3-EEEBCACDC0FA}" srcOrd="1" destOrd="0" parTransId="{A5EF5DBB-D3C9-4B88-B676-C083F7293167}" sibTransId="{A7EF0F04-08C9-49E6-8DE5-A7CBDECC6720}"/>
    <dgm:cxn modelId="{7104E609-2FDD-476E-A015-96573CD93D98}" srcId="{27654C8A-B1B6-41E7-88A3-EEEBCACDC0FA}" destId="{6173B1B6-E346-46E9-82FC-EA95813F3ECB}" srcOrd="0" destOrd="0" parTransId="{354EE135-8743-4F84-905E-FD2327D3C6CE}" sibTransId="{251A013B-AFC6-47C2-9FCA-642C902D3344}"/>
    <dgm:cxn modelId="{F8375D7C-5BBD-4E14-AA52-37FD9B8FD4EC}" srcId="{9EEB8E07-6B05-467F-89D0-A4BC5476C3C7}" destId="{8E814E55-2147-4E55-9298-274D503811A0}" srcOrd="1" destOrd="0" parTransId="{E1BD6BD0-A860-41EA-B5F7-4591220D81DE}" sibTransId="{75659A61-C97C-409D-8CE5-B6FC0A0A3AE9}"/>
    <dgm:cxn modelId="{532A7E07-A2EC-4A30-AFDB-A50EFA469A4D}" type="presOf" srcId="{29D054CC-C6B3-470D-B41B-C0E62715ECFB}" destId="{4E79F953-2EF1-4A26-B1DE-968C75ED9B46}" srcOrd="0" destOrd="0" presId="urn:microsoft.com/office/officeart/2005/8/layout/default"/>
    <dgm:cxn modelId="{595EB20D-656C-4142-9310-EF14D694DC8E}" type="presParOf" srcId="{CE16F912-9B71-413D-9C5B-C8BE74246326}" destId="{B0244B19-2980-4D0C-BD6A-24CEB5C69529}" srcOrd="0" destOrd="0" presId="urn:microsoft.com/office/officeart/2005/8/layout/default"/>
    <dgm:cxn modelId="{8F6DBAB0-AB96-4792-9401-0923262B47BE}" type="presParOf" srcId="{CE16F912-9B71-413D-9C5B-C8BE74246326}" destId="{D1572F31-8D16-4B20-BA81-2DB9546AB0A9}" srcOrd="1" destOrd="0" presId="urn:microsoft.com/office/officeart/2005/8/layout/default"/>
    <dgm:cxn modelId="{1D8CD240-4AB3-4BAC-9C22-69EC3EA30368}" type="presParOf" srcId="{CE16F912-9B71-413D-9C5B-C8BE74246326}" destId="{059E96DD-5F00-412D-B651-21F70C4CD6E7}" srcOrd="2" destOrd="0" presId="urn:microsoft.com/office/officeart/2005/8/layout/default"/>
    <dgm:cxn modelId="{09D7125E-3B73-4828-AC19-6DA5CE6EDDB9}" type="presParOf" srcId="{CE16F912-9B71-413D-9C5B-C8BE74246326}" destId="{7367B630-0CE5-4BAC-B3AC-A640B6F3DAAF}" srcOrd="3" destOrd="0" presId="urn:microsoft.com/office/officeart/2005/8/layout/default"/>
    <dgm:cxn modelId="{B8A80164-C883-4146-B3CD-FA82D3C8EB33}" type="presParOf" srcId="{CE16F912-9B71-413D-9C5B-C8BE74246326}" destId="{5DEA31BD-7FEF-4112-8F9E-FB558294646B}" srcOrd="4" destOrd="0" presId="urn:microsoft.com/office/officeart/2005/8/layout/default"/>
    <dgm:cxn modelId="{1CE55E6B-2065-47AD-A0CE-48623C78F898}" type="presParOf" srcId="{CE16F912-9B71-413D-9C5B-C8BE74246326}" destId="{7878E00F-A0A4-4A93-881F-EE357A5BFA38}" srcOrd="5" destOrd="0" presId="urn:microsoft.com/office/officeart/2005/8/layout/default"/>
    <dgm:cxn modelId="{6A809079-5874-4B8A-B2F2-646C0C55ADE4}" type="presParOf" srcId="{CE16F912-9B71-413D-9C5B-C8BE74246326}" destId="{8180B9C8-FAE9-4BCD-AEB0-A5796D18608A}" srcOrd="6" destOrd="0" presId="urn:microsoft.com/office/officeart/2005/8/layout/default"/>
    <dgm:cxn modelId="{F701A328-B330-4ADB-8ED9-541B0A79BD9B}" type="presParOf" srcId="{CE16F912-9B71-413D-9C5B-C8BE74246326}" destId="{1B93C85F-9396-499A-9E8F-C6DF3B62CFDF}" srcOrd="7" destOrd="0" presId="urn:microsoft.com/office/officeart/2005/8/layout/default"/>
    <dgm:cxn modelId="{8CD3CC7E-CD47-4F3C-A5B4-E61BA1CC496A}" type="presParOf" srcId="{CE16F912-9B71-413D-9C5B-C8BE74246326}" destId="{F69FCADA-C15B-4728-AD77-69B62AAA93C5}" srcOrd="8" destOrd="0" presId="urn:microsoft.com/office/officeart/2005/8/layout/default"/>
    <dgm:cxn modelId="{E83B8312-0921-4A8E-9ECE-BC4816BD5F50}" type="presParOf" srcId="{CE16F912-9B71-413D-9C5B-C8BE74246326}" destId="{5B61184E-DD32-4A4F-9AE7-E216595D630C}" srcOrd="9" destOrd="0" presId="urn:microsoft.com/office/officeart/2005/8/layout/default"/>
    <dgm:cxn modelId="{36ABDFBA-1960-4D72-B621-7CCF5A77B4DD}" type="presParOf" srcId="{CE16F912-9B71-413D-9C5B-C8BE74246326}" destId="{95235A24-A329-4F47-857F-6B5AF7577D77}" srcOrd="10" destOrd="0" presId="urn:microsoft.com/office/officeart/2005/8/layout/default"/>
    <dgm:cxn modelId="{FD4C119D-CFCA-45C1-A8DF-1311BA75AD95}" type="presParOf" srcId="{CE16F912-9B71-413D-9C5B-C8BE74246326}" destId="{B1616502-369B-4F51-9564-EA2337D7447F}" srcOrd="11" destOrd="0" presId="urn:microsoft.com/office/officeart/2005/8/layout/default"/>
    <dgm:cxn modelId="{2D208FD5-B504-4224-9735-CB277E0B0199}" type="presParOf" srcId="{CE16F912-9B71-413D-9C5B-C8BE74246326}" destId="{B34B989A-9B6A-4BCB-BF34-C7639628D39A}" srcOrd="12" destOrd="0" presId="urn:microsoft.com/office/officeart/2005/8/layout/default"/>
    <dgm:cxn modelId="{13A7CF3E-088F-434E-A653-5AEEC51AC338}" type="presParOf" srcId="{CE16F912-9B71-413D-9C5B-C8BE74246326}" destId="{CD1F824C-365E-4049-A3C7-0E20788BB46A}" srcOrd="13" destOrd="0" presId="urn:microsoft.com/office/officeart/2005/8/layout/default"/>
    <dgm:cxn modelId="{BF8CA4B0-DA82-455D-9DE5-C1120278EB97}" type="presParOf" srcId="{CE16F912-9B71-413D-9C5B-C8BE74246326}" destId="{4E79F953-2EF1-4A26-B1DE-968C75ED9B46}" srcOrd="14" destOrd="0" presId="urn:microsoft.com/office/officeart/2005/8/layout/default"/>
    <dgm:cxn modelId="{A7ADD931-69B7-46BF-AE24-A3C764195DA5}" type="presParOf" srcId="{CE16F912-9B71-413D-9C5B-C8BE74246326}" destId="{2F6E92DB-D0ED-4E0A-B5F3-B4E8B2E3D368}" srcOrd="15" destOrd="0" presId="urn:microsoft.com/office/officeart/2005/8/layout/default"/>
    <dgm:cxn modelId="{55256ACB-D0F3-458F-B947-FE87401BA15A}" type="presParOf" srcId="{CE16F912-9B71-413D-9C5B-C8BE74246326}" destId="{63390812-0F96-46F6-BA40-8C532E1BBC1C}" srcOrd="16" destOrd="0" presId="urn:microsoft.com/office/officeart/2005/8/layout/default"/>
    <dgm:cxn modelId="{7A507AA8-8BB1-4335-B087-BFC623422062}" type="presParOf" srcId="{CE16F912-9B71-413D-9C5B-C8BE74246326}" destId="{E8226BB7-4C88-4CA6-97CB-D3E8A26AB08C}" srcOrd="17" destOrd="0" presId="urn:microsoft.com/office/officeart/2005/8/layout/default"/>
    <dgm:cxn modelId="{9FD9A665-18F3-457B-8D86-77DFC02215F0}" type="presParOf" srcId="{CE16F912-9B71-413D-9C5B-C8BE74246326}" destId="{B8952BE0-7FDB-41EB-96C6-40C2849A778F}" srcOrd="18" destOrd="0" presId="urn:microsoft.com/office/officeart/2005/8/layout/default"/>
    <dgm:cxn modelId="{E3AA4D40-C6FD-4156-AB90-E63D97FD0BFE}" type="presParOf" srcId="{CE16F912-9B71-413D-9C5B-C8BE74246326}" destId="{C537E3BB-0CBB-492A-89AE-7CBFF731419C}" srcOrd="19" destOrd="0" presId="urn:microsoft.com/office/officeart/2005/8/layout/default"/>
    <dgm:cxn modelId="{1B6867D5-BFCB-412D-8E8D-06FEDBD49928}" type="presParOf" srcId="{CE16F912-9B71-413D-9C5B-C8BE74246326}" destId="{756DF26B-BE52-47A1-BDEB-E2E7EFFD0E95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DC9D0-D75F-4A5B-BD3B-C16D8983D67B}">
      <dsp:nvSpPr>
        <dsp:cNvPr id="0" name=""/>
        <dsp:cNvSpPr/>
      </dsp:nvSpPr>
      <dsp:spPr>
        <a:xfrm>
          <a:off x="2340032" y="0"/>
          <a:ext cx="6858000" cy="685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Bunch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(#runs arbitrarily set)</a:t>
          </a:r>
        </a:p>
      </dsp:txBody>
      <dsp:txXfrm>
        <a:off x="4483157" y="342900"/>
        <a:ext cx="2571750" cy="685800"/>
      </dsp:txXfrm>
    </dsp:sp>
    <dsp:sp modelId="{7F3E4FB7-3DB9-4450-866A-69A4927FE7EA}">
      <dsp:nvSpPr>
        <dsp:cNvPr id="0" name=""/>
        <dsp:cNvSpPr/>
      </dsp:nvSpPr>
      <dsp:spPr>
        <a:xfrm>
          <a:off x="2854382" y="1028699"/>
          <a:ext cx="5829300" cy="5829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Run</a:t>
          </a:r>
          <a:r>
            <a:rPr lang="en-US" sz="1200" kern="1200" dirty="0"/>
            <a:t/>
          </a:r>
          <a:br>
            <a:rPr lang="en-US" sz="1200" kern="1200" dirty="0"/>
          </a:br>
          <a:r>
            <a:rPr lang="en-US" sz="1200" kern="1200" dirty="0"/>
            <a:t>(#cycles set by data readout rate)</a:t>
          </a:r>
        </a:p>
      </dsp:txBody>
      <dsp:txXfrm>
        <a:off x="4512089" y="1363884"/>
        <a:ext cx="2513885" cy="670369"/>
      </dsp:txXfrm>
    </dsp:sp>
    <dsp:sp modelId="{252AACE7-96C9-434F-8210-6674F6751FE7}">
      <dsp:nvSpPr>
        <dsp:cNvPr id="0" name=""/>
        <dsp:cNvSpPr/>
      </dsp:nvSpPr>
      <dsp:spPr>
        <a:xfrm>
          <a:off x="3368732" y="2057399"/>
          <a:ext cx="4800600" cy="4800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Cycle</a:t>
          </a:r>
          <a:br>
            <a:rPr lang="en-US" sz="1400" kern="1200" dirty="0"/>
          </a:br>
          <a:r>
            <a:rPr lang="en-US" sz="1400" kern="1200" dirty="0"/>
            <a:t>X1000 Gates = 20mS</a:t>
          </a:r>
        </a:p>
      </dsp:txBody>
      <dsp:txXfrm>
        <a:off x="4526877" y="2388641"/>
        <a:ext cx="2484310" cy="662482"/>
      </dsp:txXfrm>
    </dsp:sp>
    <dsp:sp modelId="{A2BC2C12-6369-43DB-92CB-574B717B1489}">
      <dsp:nvSpPr>
        <dsp:cNvPr id="0" name=""/>
        <dsp:cNvSpPr/>
      </dsp:nvSpPr>
      <dsp:spPr>
        <a:xfrm>
          <a:off x="3883082" y="3086099"/>
          <a:ext cx="3771900" cy="3771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Super-Gate</a:t>
          </a:r>
          <a:br>
            <a:rPr lang="en-US" sz="1400" kern="1200" dirty="0"/>
          </a:br>
          <a:r>
            <a:rPr lang="en-US" sz="1400" kern="1200" dirty="0"/>
            <a:t>Degenerate =1 Gate</a:t>
          </a:r>
        </a:p>
      </dsp:txBody>
      <dsp:txXfrm>
        <a:off x="4750619" y="3425571"/>
        <a:ext cx="2036826" cy="678942"/>
      </dsp:txXfrm>
    </dsp:sp>
    <dsp:sp modelId="{3C84CF59-6A92-42E1-B334-48FAC36FE549}">
      <dsp:nvSpPr>
        <dsp:cNvPr id="0" name=""/>
        <dsp:cNvSpPr/>
      </dsp:nvSpPr>
      <dsp:spPr>
        <a:xfrm>
          <a:off x="4397432" y="4114800"/>
          <a:ext cx="2743200" cy="2743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Gate (20uS, 50% duty cycle)</a:t>
          </a:r>
        </a:p>
      </dsp:txBody>
      <dsp:txXfrm>
        <a:off x="4877492" y="4457700"/>
        <a:ext cx="1783080" cy="685800"/>
      </dsp:txXfrm>
    </dsp:sp>
    <dsp:sp modelId="{843B9DA2-8A87-46D9-9E4B-562206ED6FE9}">
      <dsp:nvSpPr>
        <dsp:cNvPr id="0" name=""/>
        <dsp:cNvSpPr/>
      </dsp:nvSpPr>
      <dsp:spPr>
        <a:xfrm>
          <a:off x="4911782" y="5143500"/>
          <a:ext cx="1714500" cy="1714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Time tag </a:t>
          </a:r>
          <a:br>
            <a:rPr lang="en-US" sz="1400" kern="1200" dirty="0"/>
          </a:br>
          <a:r>
            <a:rPr lang="en-US" sz="1400" kern="1200" dirty="0"/>
            <a:t>~2 per pulse</a:t>
          </a:r>
        </a:p>
      </dsp:txBody>
      <dsp:txXfrm>
        <a:off x="5162865" y="5572125"/>
        <a:ext cx="1212334" cy="857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44B19-2980-4D0C-BD6A-24CEB5C69529}">
      <dsp:nvSpPr>
        <dsp:cNvPr id="0" name=""/>
        <dsp:cNvSpPr/>
      </dsp:nvSpPr>
      <dsp:spPr>
        <a:xfrm>
          <a:off x="767800" y="249541"/>
          <a:ext cx="2685353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chN_</a:t>
          </a:r>
          <a:r>
            <a:rPr lang="en-US" sz="2000" b="1" kern="1200" dirty="0" err="1">
              <a:solidFill>
                <a:srgbClr val="FF0000"/>
              </a:solidFill>
            </a:rPr>
            <a:t>cycles</a:t>
          </a:r>
          <a:r>
            <a:rPr lang="en-US" sz="1400" b="1" kern="1200" dirty="0" err="1"/>
            <a:t>_each_run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[1X(n cycles) ] doubles</a:t>
          </a:r>
        </a:p>
      </dsp:txBody>
      <dsp:txXfrm>
        <a:off x="767800" y="249541"/>
        <a:ext cx="2685353" cy="1140640"/>
      </dsp:txXfrm>
    </dsp:sp>
    <dsp:sp modelId="{059E96DD-5F00-412D-B651-21F70C4CD6E7}">
      <dsp:nvSpPr>
        <dsp:cNvPr id="0" name=""/>
        <dsp:cNvSpPr/>
      </dsp:nvSpPr>
      <dsp:spPr>
        <a:xfrm>
          <a:off x="3581400" y="241808"/>
          <a:ext cx="2712881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chN_</a:t>
          </a:r>
          <a:r>
            <a:rPr lang="en-US" sz="2000" b="1" kern="1200" dirty="0" err="1">
              <a:solidFill>
                <a:srgbClr val="FF0000"/>
              </a:solidFill>
            </a:rPr>
            <a:t>gates</a:t>
          </a:r>
          <a:r>
            <a:rPr lang="en-US" sz="1400" b="1" kern="1200" dirty="0" err="1"/>
            <a:t>_each_run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[1X(n gates)] doubles</a:t>
          </a:r>
        </a:p>
      </dsp:txBody>
      <dsp:txXfrm>
        <a:off x="3581400" y="241808"/>
        <a:ext cx="2712881" cy="1140640"/>
      </dsp:txXfrm>
    </dsp:sp>
    <dsp:sp modelId="{5DEA31BD-7FEF-4112-8F9E-FB558294646B}">
      <dsp:nvSpPr>
        <dsp:cNvPr id="0" name=""/>
        <dsp:cNvSpPr/>
      </dsp:nvSpPr>
      <dsp:spPr>
        <a:xfrm>
          <a:off x="6546249" y="249541"/>
          <a:ext cx="1901068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chN_phot_gc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[N tags X 2] </a:t>
          </a:r>
          <a:r>
            <a:rPr lang="en-US" sz="900" kern="1200" dirty="0" err="1"/>
            <a:t>uint</a:t>
          </a:r>
          <a:endParaRPr lang="en-US" sz="900" kern="1200" dirty="0"/>
        </a:p>
      </dsp:txBody>
      <dsp:txXfrm>
        <a:off x="6546249" y="249541"/>
        <a:ext cx="1901068" cy="1140640"/>
      </dsp:txXfrm>
    </dsp:sp>
    <dsp:sp modelId="{8180B9C8-FAE9-4BCD-AEB0-A5796D18608A}">
      <dsp:nvSpPr>
        <dsp:cNvPr id="0" name=""/>
        <dsp:cNvSpPr/>
      </dsp:nvSpPr>
      <dsp:spPr>
        <a:xfrm>
          <a:off x="259293" y="1580289"/>
          <a:ext cx="1901068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chN_phot_</a:t>
          </a:r>
          <a:r>
            <a:rPr lang="en-US" sz="2000" b="1" kern="1200" dirty="0" err="1">
              <a:solidFill>
                <a:srgbClr val="FF0000"/>
              </a:solidFill>
            </a:rPr>
            <a:t>runs</a:t>
          </a:r>
          <a:endParaRPr lang="en-US" sz="2000" b="1" kern="1200" dirty="0">
            <a:solidFill>
              <a:srgbClr val="FF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[N tags X 1] </a:t>
          </a:r>
          <a:r>
            <a:rPr lang="en-US" sz="1100" kern="1200" dirty="0" err="1"/>
            <a:t>uint</a:t>
          </a:r>
          <a:endParaRPr lang="en-US" sz="1100" kern="1200" dirty="0"/>
        </a:p>
      </dsp:txBody>
      <dsp:txXfrm>
        <a:off x="259293" y="1580289"/>
        <a:ext cx="1901068" cy="1140640"/>
      </dsp:txXfrm>
    </dsp:sp>
    <dsp:sp modelId="{F69FCADA-C15B-4728-AD77-69B62AAA93C5}">
      <dsp:nvSpPr>
        <dsp:cNvPr id="0" name=""/>
        <dsp:cNvSpPr/>
      </dsp:nvSpPr>
      <dsp:spPr>
        <a:xfrm>
          <a:off x="2350468" y="1617314"/>
          <a:ext cx="2423006" cy="10665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chN_phot_</a:t>
          </a:r>
          <a:r>
            <a:rPr lang="en-US" sz="2000" b="1" kern="1200" dirty="0" err="1">
              <a:solidFill>
                <a:srgbClr val="FF0000"/>
              </a:solidFill>
            </a:rPr>
            <a:t>time</a:t>
          </a:r>
          <a:endParaRPr lang="en-US" sz="2000" b="1" kern="1200" dirty="0">
            <a:solidFill>
              <a:srgbClr val="FF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[N </a:t>
          </a:r>
          <a:r>
            <a:rPr lang="en-US" sz="1100" kern="1200" dirty="0" err="1"/>
            <a:t>tagx</a:t>
          </a:r>
          <a:r>
            <a:rPr lang="en-US" sz="1100" kern="1200" dirty="0"/>
            <a:t> X 2Xdetector </a:t>
          </a:r>
          <a:r>
            <a:rPr lang="en-US" sz="1100" kern="1200" dirty="0" err="1"/>
            <a:t>num</a:t>
          </a:r>
          <a:r>
            <a:rPr lang="en-US" sz="1100" kern="1200" dirty="0"/>
            <a:t>]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(:,1): time from first gate of cycle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(:,2): time from preceding gate</a:t>
          </a:r>
        </a:p>
      </dsp:txBody>
      <dsp:txXfrm>
        <a:off x="2350468" y="1617314"/>
        <a:ext cx="2423006" cy="1066590"/>
      </dsp:txXfrm>
    </dsp:sp>
    <dsp:sp modelId="{95235A24-A329-4F47-857F-6B5AF7577D77}">
      <dsp:nvSpPr>
        <dsp:cNvPr id="0" name=""/>
        <dsp:cNvSpPr/>
      </dsp:nvSpPr>
      <dsp:spPr>
        <a:xfrm>
          <a:off x="4963581" y="1580289"/>
          <a:ext cx="1901068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chN_photons_each_run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Number of photons in each run in each detector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4963581" y="1580289"/>
        <a:ext cx="1901068" cy="1140640"/>
      </dsp:txXfrm>
    </dsp:sp>
    <dsp:sp modelId="{B34B989A-9B6A-4BCB-BF34-C7639628D39A}">
      <dsp:nvSpPr>
        <dsp:cNvPr id="0" name=""/>
        <dsp:cNvSpPr/>
      </dsp:nvSpPr>
      <dsp:spPr>
        <a:xfrm>
          <a:off x="7054756" y="1580289"/>
          <a:ext cx="1901068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gate_f</a:t>
          </a:r>
          <a:endParaRPr lang="en-US" sz="1200" b="1" kern="1200" dirty="0"/>
        </a:p>
      </dsp:txBody>
      <dsp:txXfrm>
        <a:off x="7054756" y="1580289"/>
        <a:ext cx="1901068" cy="1140640"/>
      </dsp:txXfrm>
    </dsp:sp>
    <dsp:sp modelId="{4E79F953-2EF1-4A26-B1DE-968C75ED9B46}">
      <dsp:nvSpPr>
        <dsp:cNvPr id="0" name=""/>
        <dsp:cNvSpPr/>
      </dsp:nvSpPr>
      <dsp:spPr>
        <a:xfrm>
          <a:off x="520262" y="2911037"/>
          <a:ext cx="1901068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gate_i</a:t>
          </a:r>
          <a:endParaRPr lang="en-US" sz="1200" b="1" kern="1200" dirty="0"/>
        </a:p>
      </dsp:txBody>
      <dsp:txXfrm>
        <a:off x="520262" y="2911037"/>
        <a:ext cx="1901068" cy="1140640"/>
      </dsp:txXfrm>
    </dsp:sp>
    <dsp:sp modelId="{63390812-0F96-46F6-BA40-8C532E1BBC1C}">
      <dsp:nvSpPr>
        <dsp:cNvPr id="0" name=""/>
        <dsp:cNvSpPr/>
      </dsp:nvSpPr>
      <dsp:spPr>
        <a:xfrm>
          <a:off x="2611437" y="2911037"/>
          <a:ext cx="1901068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goodruns</a:t>
          </a:r>
          <a:endParaRPr lang="en-US" sz="1200" b="1" kern="1200" dirty="0"/>
        </a:p>
      </dsp:txBody>
      <dsp:txXfrm>
        <a:off x="2611437" y="2911037"/>
        <a:ext cx="1901068" cy="1140640"/>
      </dsp:txXfrm>
    </dsp:sp>
    <dsp:sp modelId="{B8952BE0-7FDB-41EB-96C6-40C2849A778F}">
      <dsp:nvSpPr>
        <dsp:cNvPr id="0" name=""/>
        <dsp:cNvSpPr/>
      </dsp:nvSpPr>
      <dsp:spPr>
        <a:xfrm>
          <a:off x="4702612" y="2911037"/>
          <a:ext cx="1901068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meas_channels</a:t>
          </a:r>
          <a:endParaRPr lang="en-US" sz="1200" b="1" kern="1200" dirty="0"/>
        </a:p>
      </dsp:txBody>
      <dsp:txXfrm>
        <a:off x="4702612" y="2911037"/>
        <a:ext cx="1901068" cy="1140640"/>
      </dsp:txXfrm>
    </dsp:sp>
    <dsp:sp modelId="{756DF26B-BE52-47A1-BDEB-E2E7EFFD0E95}">
      <dsp:nvSpPr>
        <dsp:cNvPr id="0" name=""/>
        <dsp:cNvSpPr/>
      </dsp:nvSpPr>
      <dsp:spPr>
        <a:xfrm>
          <a:off x="6793787" y="2911037"/>
          <a:ext cx="1901068" cy="11406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G2</a:t>
          </a:r>
          <a:r>
            <a:rPr lang="en-US" sz="1200" kern="1200" dirty="0"/>
            <a:t> (</a:t>
          </a:r>
          <a:r>
            <a:rPr lang="en-US" sz="1200" kern="1200" dirty="0" err="1"/>
            <a:t>struct</a:t>
          </a:r>
          <a:r>
            <a:rPr lang="en-US" sz="1200" kern="1200" dirty="0"/>
            <a:t>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bin</a:t>
          </a:r>
        </a:p>
      </dsp:txBody>
      <dsp:txXfrm>
        <a:off x="6793787" y="2911037"/>
        <a:ext cx="1901068" cy="1140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0B3BB32-4124-4BC9-9E79-3235BA42BFB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0915-1259-4B35-BD6B-0966C14A4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G2 in a Cold atom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2402A-125A-4995-AA60-C3DDBCF5C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makes is so annoying?</a:t>
            </a:r>
          </a:p>
        </p:txBody>
      </p:sp>
    </p:spTree>
    <p:extLst>
      <p:ext uri="{BB962C8B-B14F-4D97-AF65-F5344CB8AC3E}">
        <p14:creationId xmlns:p14="http://schemas.microsoft.com/office/powerpoint/2010/main" val="4876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FD7EDF-B2B2-4E4F-908D-6BF56C0A696F}"/>
              </a:ext>
            </a:extLst>
          </p:cNvPr>
          <p:cNvCxnSpPr>
            <a:cxnSpLocks/>
          </p:cNvCxnSpPr>
          <p:nvPr/>
        </p:nvCxnSpPr>
        <p:spPr>
          <a:xfrm>
            <a:off x="1031471" y="2766526"/>
            <a:ext cx="1035307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AF1C-2FA3-4422-9695-E2FB57900037}"/>
              </a:ext>
            </a:extLst>
          </p:cNvPr>
          <p:cNvCxnSpPr/>
          <p:nvPr/>
        </p:nvCxnSpPr>
        <p:spPr>
          <a:xfrm flipV="1">
            <a:off x="1457569" y="431680"/>
            <a:ext cx="8972061" cy="459544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EB72D-D13C-4D66-A050-2BAA1A2C5AEB}"/>
              </a:ext>
            </a:extLst>
          </p:cNvPr>
          <p:cNvCxnSpPr>
            <a:cxnSpLocks/>
          </p:cNvCxnSpPr>
          <p:nvPr/>
        </p:nvCxnSpPr>
        <p:spPr>
          <a:xfrm flipH="1" flipV="1">
            <a:off x="1609969" y="584080"/>
            <a:ext cx="8972061" cy="459544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53769A4-3F69-463B-820F-769002BBF869}"/>
              </a:ext>
            </a:extLst>
          </p:cNvPr>
          <p:cNvSpPr/>
          <p:nvPr/>
        </p:nvSpPr>
        <p:spPr>
          <a:xfrm>
            <a:off x="5263661" y="215692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 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18FD6-3FC8-4DD7-BBE4-0C56157AF9A3}"/>
              </a:ext>
            </a:extLst>
          </p:cNvPr>
          <p:cNvSpPr txBox="1"/>
          <p:nvPr/>
        </p:nvSpPr>
        <p:spPr>
          <a:xfrm>
            <a:off x="181560" y="5599007"/>
            <a:ext cx="11828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Cooling beams: on for 1 second, then gone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Dipole trap beams: on when cooling beams are gone. Pulsed (20uS) to generate experimental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Probe: on when the others are 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97A26-5AAA-453D-BD03-34A004E0B621}"/>
              </a:ext>
            </a:extLst>
          </p:cNvPr>
          <p:cNvSpPr txBox="1"/>
          <p:nvPr/>
        </p:nvSpPr>
        <p:spPr>
          <a:xfrm>
            <a:off x="9995055" y="236007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5E5C4-D848-44D1-B5FC-531C0209332D}"/>
              </a:ext>
            </a:extLst>
          </p:cNvPr>
          <p:cNvSpPr txBox="1"/>
          <p:nvPr/>
        </p:nvSpPr>
        <p:spPr>
          <a:xfrm>
            <a:off x="8209403" y="43168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trap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8D318-DECF-4304-9F62-81585170E845}"/>
              </a:ext>
            </a:extLst>
          </p:cNvPr>
          <p:cNvSpPr txBox="1"/>
          <p:nvPr/>
        </p:nvSpPr>
        <p:spPr>
          <a:xfrm>
            <a:off x="2243637" y="43168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trap</a:t>
            </a:r>
          </a:p>
        </p:txBody>
      </p:sp>
    </p:spTree>
    <p:extLst>
      <p:ext uri="{BB962C8B-B14F-4D97-AF65-F5344CB8AC3E}">
        <p14:creationId xmlns:p14="http://schemas.microsoft.com/office/powerpoint/2010/main" val="392978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F18FD6-3FC8-4DD7-BBE4-0C56157AF9A3}"/>
              </a:ext>
            </a:extLst>
          </p:cNvPr>
          <p:cNvSpPr txBox="1"/>
          <p:nvPr/>
        </p:nvSpPr>
        <p:spPr>
          <a:xfrm>
            <a:off x="185624" y="5081995"/>
            <a:ext cx="1062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SPCMs must be electrically gated: dipole trap/cooling light much too bright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TimeTagger</a:t>
            </a:r>
            <a:r>
              <a:rPr lang="en-US" dirty="0"/>
              <a:t> is gated with the SPCMs to help us synchronize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TimeTagger</a:t>
            </a:r>
            <a:r>
              <a:rPr lang="en-US" dirty="0"/>
              <a:t> dumps data directly to the computer (managed by a custom built server app)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3FCC86-59CA-4350-97A3-A1B89C2C14A6}"/>
              </a:ext>
            </a:extLst>
          </p:cNvPr>
          <p:cNvSpPr/>
          <p:nvPr/>
        </p:nvSpPr>
        <p:spPr>
          <a:xfrm>
            <a:off x="5495732" y="2631232"/>
            <a:ext cx="1996751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SPCM2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ABDEB-C74A-4409-B6D5-9134B1969A9E}"/>
              </a:ext>
            </a:extLst>
          </p:cNvPr>
          <p:cNvSpPr/>
          <p:nvPr/>
        </p:nvSpPr>
        <p:spPr>
          <a:xfrm>
            <a:off x="5495732" y="1477346"/>
            <a:ext cx="1996751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SPCM1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F3036C-91F3-4E9A-A032-904B5CFFA8FB}"/>
              </a:ext>
            </a:extLst>
          </p:cNvPr>
          <p:cNvCxnSpPr/>
          <p:nvPr/>
        </p:nvCxnSpPr>
        <p:spPr>
          <a:xfrm>
            <a:off x="3890866" y="2174033"/>
            <a:ext cx="1539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788D9-0EFB-496B-AF74-499D7988D846}"/>
              </a:ext>
            </a:extLst>
          </p:cNvPr>
          <p:cNvCxnSpPr/>
          <p:nvPr/>
        </p:nvCxnSpPr>
        <p:spPr>
          <a:xfrm>
            <a:off x="3890865" y="3362131"/>
            <a:ext cx="1539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842762-D11D-4600-B4C3-82820657D925}"/>
              </a:ext>
            </a:extLst>
          </p:cNvPr>
          <p:cNvSpPr txBox="1"/>
          <p:nvPr/>
        </p:nvSpPr>
        <p:spPr>
          <a:xfrm>
            <a:off x="3740530" y="179653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HBT arm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99485-D897-424F-A9B8-BCDFA25E1959}"/>
              </a:ext>
            </a:extLst>
          </p:cNvPr>
          <p:cNvSpPr txBox="1"/>
          <p:nvPr/>
        </p:nvSpPr>
        <p:spPr>
          <a:xfrm>
            <a:off x="3805951" y="298634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HBT arm 2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7AACFC-C6F6-4C5D-B326-A206F551016C}"/>
              </a:ext>
            </a:extLst>
          </p:cNvPr>
          <p:cNvCxnSpPr>
            <a:cxnSpLocks/>
          </p:cNvCxnSpPr>
          <p:nvPr/>
        </p:nvCxnSpPr>
        <p:spPr>
          <a:xfrm flipV="1">
            <a:off x="1138335" y="1651519"/>
            <a:ext cx="4357397" cy="11607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81E9BB1-C4A9-4A50-B307-08452EB0959B}"/>
              </a:ext>
            </a:extLst>
          </p:cNvPr>
          <p:cNvCxnSpPr>
            <a:cxnSpLocks/>
          </p:cNvCxnSpPr>
          <p:nvPr/>
        </p:nvCxnSpPr>
        <p:spPr>
          <a:xfrm>
            <a:off x="1138335" y="2790784"/>
            <a:ext cx="4357397" cy="1242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AD20DE-1CBA-4503-84C7-98D644CDDA3B}"/>
              </a:ext>
            </a:extLst>
          </p:cNvPr>
          <p:cNvSpPr txBox="1"/>
          <p:nvPr/>
        </p:nvSpPr>
        <p:spPr>
          <a:xfrm>
            <a:off x="1403476" y="238755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C5535F-7DD0-4AAC-81DC-7AC85AD81028}"/>
              </a:ext>
            </a:extLst>
          </p:cNvPr>
          <p:cNvSpPr/>
          <p:nvPr/>
        </p:nvSpPr>
        <p:spPr>
          <a:xfrm>
            <a:off x="8398326" y="2031746"/>
            <a:ext cx="1996751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TimeTagger</a:t>
            </a:r>
            <a:endParaRPr lang="en-US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78952EB-969B-4811-9780-90DBCA1FB8D8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>
            <a:off x="7492483" y="1981199"/>
            <a:ext cx="905843" cy="5544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E683812-7660-48FD-94D5-4437FD68C908}"/>
              </a:ext>
            </a:extLst>
          </p:cNvPr>
          <p:cNvCxnSpPr>
            <a:stCxn id="2" idx="3"/>
            <a:endCxn id="39" idx="1"/>
          </p:cNvCxnSpPr>
          <p:nvPr/>
        </p:nvCxnSpPr>
        <p:spPr>
          <a:xfrm flipV="1">
            <a:off x="7492483" y="2535599"/>
            <a:ext cx="905843" cy="59948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6CBBF5C-9FF8-48FB-BADE-36FEE09D074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317033" y="875130"/>
            <a:ext cx="6079669" cy="11566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095F3B-7492-4FC1-9515-0DAA807D8C94}"/>
              </a:ext>
            </a:extLst>
          </p:cNvPr>
          <p:cNvCxnSpPr/>
          <p:nvPr/>
        </p:nvCxnSpPr>
        <p:spPr>
          <a:xfrm flipV="1">
            <a:off x="3317033" y="904707"/>
            <a:ext cx="0" cy="746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194D447F-0C1E-4628-8163-52E803F5A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39501" y="3834356"/>
            <a:ext cx="914400" cy="9144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F1135A-B405-443D-9E42-2DCE9DC458F2}"/>
              </a:ext>
            </a:extLst>
          </p:cNvPr>
          <p:cNvCxnSpPr>
            <a:cxnSpLocks/>
          </p:cNvCxnSpPr>
          <p:nvPr/>
        </p:nvCxnSpPr>
        <p:spPr>
          <a:xfrm flipH="1">
            <a:off x="9416136" y="3135085"/>
            <a:ext cx="1" cy="794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96B87C2-A908-45A4-A2FD-4C1DA22B33D2}"/>
              </a:ext>
            </a:extLst>
          </p:cNvPr>
          <p:cNvSpPr txBox="1"/>
          <p:nvPr/>
        </p:nvSpPr>
        <p:spPr>
          <a:xfrm>
            <a:off x="9506287" y="326960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TTDump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3985813"/>
              </p:ext>
            </p:extLst>
          </p:nvPr>
        </p:nvGraphicFramePr>
        <p:xfrm>
          <a:off x="423949" y="0"/>
          <a:ext cx="1153806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038D1F-BCF4-44FE-8650-4970DB3BE5DE}"/>
              </a:ext>
            </a:extLst>
          </p:cNvPr>
          <p:cNvSpPr txBox="1"/>
          <p:nvPr/>
        </p:nvSpPr>
        <p:spPr>
          <a:xfrm>
            <a:off x="229986" y="214604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Hierarchy </a:t>
            </a:r>
          </a:p>
        </p:txBody>
      </p:sp>
    </p:spTree>
    <p:extLst>
      <p:ext uri="{BB962C8B-B14F-4D97-AF65-F5344CB8AC3E}">
        <p14:creationId xmlns:p14="http://schemas.microsoft.com/office/powerpoint/2010/main" val="199219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38934796"/>
              </p:ext>
            </p:extLst>
          </p:nvPr>
        </p:nvGraphicFramePr>
        <p:xfrm>
          <a:off x="1682793" y="1471714"/>
          <a:ext cx="9215118" cy="4301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3914" y="492339"/>
            <a:ext cx="1071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Variables expected by the MIT g2 calculation routine</a:t>
            </a:r>
          </a:p>
        </p:txBody>
      </p:sp>
    </p:spTree>
    <p:extLst>
      <p:ext uri="{BB962C8B-B14F-4D97-AF65-F5344CB8AC3E}">
        <p14:creationId xmlns:p14="http://schemas.microsoft.com/office/powerpoint/2010/main" val="255919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582F2C-5F71-44CB-B9FB-34210019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1247470"/>
            <a:ext cx="6725589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12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208</TotalTime>
  <Words>209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G2 in a Cold atom system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winer</dc:creator>
  <cp:lastModifiedBy>admin</cp:lastModifiedBy>
  <cp:revision>28</cp:revision>
  <dcterms:created xsi:type="dcterms:W3CDTF">2019-04-30T09:35:02Z</dcterms:created>
  <dcterms:modified xsi:type="dcterms:W3CDTF">2019-05-13T09:28:51Z</dcterms:modified>
</cp:coreProperties>
</file>