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2" r:id="rId7"/>
    <p:sldId id="260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15ADB1-7672-453D-9031-B5E2CD734E13}">
          <p14:sldIdLst>
            <p14:sldId id="256"/>
            <p14:sldId id="257"/>
            <p14:sldId id="261"/>
            <p14:sldId id="258"/>
            <p14:sldId id="264"/>
            <p14:sldId id="262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05.06.2013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66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96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54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7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2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53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99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0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0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0F8B-51B6-4E6B-881C-71C4F5DD9521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23AA-91D7-4D68-9B0B-EFE7A97FD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5.ggpht.com/tWwCBSB_3xz13RoCz6QFGMHaWIlTdlidLwHB_NOipcEAMCsWb096dsxXYzIpS6Sw7Q=w7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61" y="1866115"/>
            <a:ext cx="7337755" cy="422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21196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/>
              <a:t>Гра «Змійка»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4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Склад команди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4525963"/>
          </a:xfrm>
        </p:spPr>
        <p:txBody>
          <a:bodyPr/>
          <a:lstStyle/>
          <a:p>
            <a:r>
              <a:rPr lang="uk-UA" dirty="0" err="1" smtClean="0"/>
              <a:t>Бутович</a:t>
            </a:r>
            <a:r>
              <a:rPr lang="uk-UA" dirty="0" smtClean="0"/>
              <a:t> Галина</a:t>
            </a:r>
          </a:p>
          <a:p>
            <a:r>
              <a:rPr lang="uk-UA" dirty="0" err="1" smtClean="0"/>
              <a:t>Кузій</a:t>
            </a:r>
            <a:r>
              <a:rPr lang="uk-UA" dirty="0" smtClean="0"/>
              <a:t> Аня</a:t>
            </a:r>
          </a:p>
          <a:p>
            <a:r>
              <a:rPr lang="uk-UA" dirty="0" smtClean="0"/>
              <a:t>Давидович Галина</a:t>
            </a:r>
            <a:endParaRPr lang="uk-UA" dirty="0" smtClean="0"/>
          </a:p>
          <a:p>
            <a:r>
              <a:rPr lang="uk-UA" dirty="0" err="1" smtClean="0"/>
              <a:t>Дендерис</a:t>
            </a:r>
            <a:r>
              <a:rPr lang="uk-UA" dirty="0" smtClean="0"/>
              <a:t> Мар</a:t>
            </a:r>
            <a:r>
              <a:rPr lang="en-US" dirty="0" smtClean="0"/>
              <a:t>’</a:t>
            </a:r>
            <a:r>
              <a:rPr lang="uk-UA" dirty="0" err="1" smtClean="0"/>
              <a:t>яна</a:t>
            </a:r>
            <a:endParaRPr lang="uk-UA" dirty="0" smtClean="0"/>
          </a:p>
          <a:p>
            <a:r>
              <a:rPr lang="uk-UA" dirty="0" smtClean="0"/>
              <a:t>Герасимів Марія</a:t>
            </a:r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9449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76056" y="1340768"/>
            <a:ext cx="3456384" cy="504056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197768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 smtClean="0"/>
              <a:t>Гра «Змійка»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0072" y="1695872"/>
            <a:ext cx="3096344" cy="478539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ютерна</a:t>
            </a:r>
            <a:r>
              <a:rPr lang="uk-UA" dirty="0" smtClean="0"/>
              <a:t> гра, що виникла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 smtClean="0"/>
              <a:t>середині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ж </a:t>
            </a:r>
            <a:r>
              <a:rPr lang="ru-RU" dirty="0"/>
              <a:t>в </a:t>
            </a:r>
            <a:r>
              <a:rPr lang="ru-RU" dirty="0" err="1" smtClean="0"/>
              <a:t>кінці</a:t>
            </a:r>
            <a:r>
              <a:rPr lang="ru-RU" dirty="0" smtClean="0"/>
              <a:t> 1970-х </a:t>
            </a:r>
            <a:r>
              <a:rPr lang="ru-RU" dirty="0" err="1" smtClean="0"/>
              <a:t>років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uk-UA" dirty="0" smtClean="0"/>
              <a:t>Класика для будь-якого програміста.</a:t>
            </a:r>
            <a:endParaRPr lang="ru-RU" dirty="0" smtClean="0"/>
          </a:p>
          <a:p>
            <a:endParaRPr lang="uk-UA" dirty="0"/>
          </a:p>
        </p:txBody>
      </p:sp>
      <p:pic>
        <p:nvPicPr>
          <p:cNvPr id="7172" name="Picture 4" descr="http://t0.gstatic.com/images?q=tbn:ANd9GcQi9_XXQFBxbypI3Na2qVlHEax_96oqYAWjNmUqsw1W0DMYZ8z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15140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6" y="1350439"/>
            <a:ext cx="403666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89236"/>
            <a:ext cx="421564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6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4627706" y="610816"/>
            <a:ext cx="3841164" cy="2304256"/>
          </a:xfrm>
          <a:prstGeom prst="roundRect">
            <a:avLst/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http://www.cat.aum.edu/images/default-source/catsite/net_development.png?sfvrsn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34194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58550" y="1268760"/>
            <a:ext cx="3710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Microsoft</a:t>
            </a:r>
            <a:r>
              <a:rPr lang="ru-RU" b="1" dirty="0" smtClean="0"/>
              <a:t> .NET</a:t>
            </a:r>
            <a:r>
              <a:rPr lang="ru-RU" dirty="0" smtClean="0"/>
              <a:t> — </a:t>
            </a:r>
            <a:r>
              <a:rPr lang="ru-RU" dirty="0" err="1" smtClean="0"/>
              <a:t>програмна</a:t>
            </a:r>
            <a:r>
              <a:rPr lang="ru-RU" dirty="0" smtClean="0"/>
              <a:t> </a:t>
            </a:r>
            <a:r>
              <a:rPr lang="ru-RU" dirty="0" err="1" smtClean="0"/>
              <a:t>технологія</a:t>
            </a:r>
            <a:r>
              <a:rPr lang="ru-RU" dirty="0" smtClean="0"/>
              <a:t>, </a:t>
            </a:r>
            <a:r>
              <a:rPr lang="ru-RU" dirty="0" err="1" smtClean="0"/>
              <a:t>запропонована</a:t>
            </a:r>
            <a:r>
              <a:rPr lang="ru-RU" dirty="0" smtClean="0"/>
              <a:t> </a:t>
            </a:r>
            <a:r>
              <a:rPr lang="ru-RU" dirty="0" err="1" smtClean="0"/>
              <a:t>фірмою</a:t>
            </a:r>
            <a:r>
              <a:rPr lang="ru-RU" dirty="0" smtClean="0"/>
              <a:t> </a:t>
            </a:r>
            <a:r>
              <a:rPr lang="en-US" dirty="0" smtClean="0"/>
              <a:t>Microsoft,</a:t>
            </a:r>
            <a:r>
              <a:rPr lang="ru-RU" dirty="0" smtClean="0"/>
              <a:t> як платформа для </a:t>
            </a:r>
            <a:r>
              <a:rPr lang="ru-RU" dirty="0" err="1" smtClean="0"/>
              <a:t>створення</a:t>
            </a:r>
            <a:r>
              <a:rPr lang="ru-RU" dirty="0" smtClean="0"/>
              <a:t> як </a:t>
            </a:r>
            <a:r>
              <a:rPr lang="ru-RU" dirty="0" err="1" smtClean="0"/>
              <a:t>звичайних</a:t>
            </a:r>
            <a:r>
              <a:rPr lang="ru-RU" dirty="0" smtClean="0"/>
              <a:t> </a:t>
            </a:r>
            <a:r>
              <a:rPr lang="ru-RU" dirty="0" err="1" smtClean="0"/>
              <a:t>програм</a:t>
            </a:r>
            <a:r>
              <a:rPr lang="ru-RU" dirty="0" smtClean="0"/>
              <a:t>, так і веб-</a:t>
            </a:r>
            <a:r>
              <a:rPr lang="ru-RU" dirty="0" err="1" smtClean="0"/>
              <a:t>програм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11" name="Picture 2" descr="http://upload.wikimedia.org/wikipedia/commons/7/72/Logo_C_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2915816" y="3444812"/>
            <a:ext cx="6113632" cy="2592288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зручність вивчення об’єктно-орієнтованого програмування</a:t>
            </a:r>
            <a:endParaRPr lang="en-US" dirty="0" smtClean="0"/>
          </a:p>
          <a:p>
            <a:r>
              <a:rPr lang="uk-UA" dirty="0" smtClean="0"/>
              <a:t>наявність значної кількості вільно доступних середовищ розробки</a:t>
            </a:r>
            <a:endParaRPr lang="en-US" dirty="0" smtClean="0"/>
          </a:p>
          <a:p>
            <a:r>
              <a:rPr lang="uk-UA" dirty="0" smtClean="0"/>
              <a:t>повна придатність для забезпечення професійної діяльності фахівців-програмістів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613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836712"/>
            <a:ext cx="7840476" cy="136815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Integrated Development Environment</a:t>
            </a:r>
            <a:endParaRPr lang="ru-RU" sz="5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419872" y="3358693"/>
            <a:ext cx="5213329" cy="23042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ysClr val="windowText" lastClr="000000"/>
                </a:solidFill>
              </a:rPr>
              <a:t>Visual Studio 2010 </a:t>
            </a:r>
          </a:p>
          <a:p>
            <a:pPr algn="ctr"/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632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29614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Source Control</a:t>
            </a:r>
            <a:endParaRPr lang="ru-RU" sz="4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252028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http://git-scm.com/images/logos/downloads/Git-Logo-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96952"/>
            <a:ext cx="465588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0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51520" y="1412776"/>
            <a:ext cx="8640960" cy="4896544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060848"/>
            <a:ext cx="8075240" cy="406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 smtClean="0"/>
              <a:t>Базова</a:t>
            </a:r>
            <a:r>
              <a:rPr lang="ru-RU" sz="2800" dirty="0" smtClean="0"/>
              <a:t> </a:t>
            </a:r>
            <a:r>
              <a:rPr lang="ru-RU" sz="2800" dirty="0" err="1" smtClean="0"/>
              <a:t>логіка</a:t>
            </a:r>
            <a:r>
              <a:rPr lang="ru-RU" sz="2800" dirty="0" smtClean="0"/>
              <a:t>, </a:t>
            </a:r>
            <a:r>
              <a:rPr lang="ru-RU" sz="2800" dirty="0" err="1" smtClean="0"/>
              <a:t>зіткнення</a:t>
            </a:r>
            <a:r>
              <a:rPr lang="ru-RU" sz="2800" dirty="0" smtClean="0"/>
              <a:t>, </a:t>
            </a:r>
            <a:r>
              <a:rPr lang="ru-RU" sz="2800" dirty="0" err="1" smtClean="0"/>
              <a:t>збереження</a:t>
            </a:r>
            <a:r>
              <a:rPr lang="ru-RU" sz="2800" dirty="0" smtClean="0"/>
              <a:t> </a:t>
            </a:r>
            <a:r>
              <a:rPr lang="ru-RU" sz="2800" dirty="0" err="1" smtClean="0"/>
              <a:t>поточної</a:t>
            </a:r>
            <a:r>
              <a:rPr lang="ru-RU" sz="2800" dirty="0" smtClean="0"/>
              <a:t> </a:t>
            </a:r>
            <a:r>
              <a:rPr lang="ru-RU" sz="2800" dirty="0" err="1" smtClean="0"/>
              <a:t>гри</a:t>
            </a:r>
            <a:r>
              <a:rPr lang="en-US" sz="2800" dirty="0" smtClean="0"/>
              <a:t> </a:t>
            </a:r>
            <a:r>
              <a:rPr lang="uk-UA" sz="2800" dirty="0" smtClean="0"/>
              <a:t>– Галина </a:t>
            </a:r>
            <a:r>
              <a:rPr lang="uk-UA" sz="2800" dirty="0" err="1" smtClean="0"/>
              <a:t>Бутович</a:t>
            </a:r>
            <a:endParaRPr lang="uk-UA" sz="2800" dirty="0" smtClean="0"/>
          </a:p>
          <a:p>
            <a:pPr marL="0" indent="0">
              <a:buNone/>
            </a:pPr>
            <a:r>
              <a:rPr lang="uk-UA" sz="2800" dirty="0" smtClean="0"/>
              <a:t>Зростання змійки, “їжа“</a:t>
            </a:r>
            <a:r>
              <a:rPr lang="en-US" sz="2800" dirty="0" smtClean="0"/>
              <a:t> </a:t>
            </a:r>
            <a:r>
              <a:rPr lang="uk-UA" sz="2800" dirty="0" smtClean="0"/>
              <a:t>– </a:t>
            </a:r>
            <a:r>
              <a:rPr lang="uk-UA" sz="2800" dirty="0" err="1" smtClean="0"/>
              <a:t>Кузій</a:t>
            </a:r>
            <a:r>
              <a:rPr lang="uk-UA" sz="2800" dirty="0" smtClean="0"/>
              <a:t> Аня</a:t>
            </a:r>
          </a:p>
          <a:p>
            <a:pPr marL="0" indent="0">
              <a:buNone/>
            </a:pPr>
            <a:r>
              <a:rPr lang="ru-RU" sz="2800" dirty="0" err="1" smtClean="0"/>
              <a:t>Обробка</a:t>
            </a:r>
            <a:r>
              <a:rPr lang="ru-RU" sz="2800" dirty="0" smtClean="0"/>
              <a:t> </a:t>
            </a:r>
            <a:r>
              <a:rPr lang="ru-RU" sz="2800" dirty="0" err="1" smtClean="0"/>
              <a:t>перешкод</a:t>
            </a:r>
            <a:r>
              <a:rPr lang="ru-RU" sz="2800" dirty="0" smtClean="0"/>
              <a:t> – Давидович Галина</a:t>
            </a:r>
            <a:endParaRPr lang="uk-UA" sz="2800" dirty="0" smtClean="0"/>
          </a:p>
          <a:p>
            <a:pPr marL="0" indent="0">
              <a:buNone/>
            </a:pPr>
            <a:r>
              <a:rPr lang="uk-UA" sz="2800" dirty="0" smtClean="0"/>
              <a:t>Налаштування складності – Герасимів Марія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err="1" smtClean="0"/>
              <a:t>Графічний</a:t>
            </a:r>
            <a:r>
              <a:rPr lang="ru-RU" sz="2800" dirty="0" smtClean="0"/>
              <a:t> дизай</a:t>
            </a:r>
            <a:r>
              <a:rPr lang="ru-RU" sz="2800" dirty="0"/>
              <a:t>н</a:t>
            </a:r>
            <a:r>
              <a:rPr lang="ru-RU" sz="2800" dirty="0" smtClean="0"/>
              <a:t> – </a:t>
            </a:r>
            <a:r>
              <a:rPr lang="ru-RU" sz="2800" dirty="0" err="1" smtClean="0"/>
              <a:t>Дендерис</a:t>
            </a:r>
            <a:r>
              <a:rPr lang="ru-RU" sz="2800" dirty="0" smtClean="0"/>
              <a:t> </a:t>
            </a:r>
            <a:r>
              <a:rPr lang="ru-RU" sz="2800" dirty="0" err="1" smtClean="0"/>
              <a:t>Мар</a:t>
            </a:r>
            <a:r>
              <a:rPr lang="en-US" sz="2800" dirty="0" smtClean="0"/>
              <a:t>’</a:t>
            </a:r>
            <a:r>
              <a:rPr lang="ru-RU" sz="2800" dirty="0" err="1" smtClean="0"/>
              <a:t>яна</a:t>
            </a:r>
            <a:endParaRPr lang="ru-RU" sz="2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Над проектом працювали: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3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133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Склад команди</vt:lpstr>
      <vt:lpstr>Гра «Змійка»</vt:lpstr>
      <vt:lpstr>Презентация PowerPoint</vt:lpstr>
      <vt:lpstr>Презентация PowerPoint</vt:lpstr>
      <vt:lpstr>Integrated Development Environment</vt:lpstr>
      <vt:lpstr>Source Control</vt:lpstr>
      <vt:lpstr>Над проектом працювали: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Mywe4ka</dc:creator>
  <cp:lastModifiedBy>Mywe4ka</cp:lastModifiedBy>
  <cp:revision>18</cp:revision>
  <dcterms:created xsi:type="dcterms:W3CDTF">2013-06-04T16:18:08Z</dcterms:created>
  <dcterms:modified xsi:type="dcterms:W3CDTF">2013-06-04T21:05:06Z</dcterms:modified>
</cp:coreProperties>
</file>