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4EE35C-68FD-4948-8B51-46F8B0EB0FDC}" v="25" dt="2021-06-14T07:50:45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FD1A8-6E97-4DF0-82AE-A46F285D1E89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E1E00-05BF-48E0-99D5-4F48ECE008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82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9508-3531-4C26-9575-6DDCF241E6AF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E73E-7296-4E17-AC5B-29513A2E4043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94C-4943-408D-9E54-744C901D4FCA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2818-0021-43EB-893B-9EC671E466EC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C6F0-6EDA-45B3-86E0-6E8543B1AA80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0EAE-C85D-44E3-B584-43E2059D63BB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048E-03F7-4E60-9F8C-B8C325FAD8E6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54F5-740F-4EDF-BB8A-57FD6CC1199B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142C-FA97-4F57-879F-744FD1797C92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1B7F-0268-4B1B-9391-C501617EC856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5056-3F72-40C1-A894-935D171B21D7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577C-B7B5-4232-B40C-1C6AB23BF37E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756A-D9A7-4555-B416-C35229E4E1FC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8DA2B62-8645-44C6-A43D-8FCFF4E6E993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78E784B-97A7-428C-A939-310BC010D956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transition spd="med">
    <p:pull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8D5CEF-4081-4016-B05F-01E9452C2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IOT - Alarme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6808FC-CE25-48EB-A936-31F5EE9613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Nicolas - Hugo - Théo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699341-AC4D-4BEF-9835-9F6D22E2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4395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C63D3-8D44-42F0-B0BC-9F651DC4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5B5DB9-3EFA-4207-A315-D1AE2CAEB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r>
              <a:rPr lang="fr-FR" dirty="0"/>
              <a:t>Architecture et composants</a:t>
            </a:r>
          </a:p>
          <a:p>
            <a:r>
              <a:rPr lang="fr-FR" dirty="0"/>
              <a:t>Chaine de valeurs</a:t>
            </a:r>
          </a:p>
          <a:p>
            <a:r>
              <a:rPr lang="fr-FR" dirty="0"/>
              <a:t>Démonstration</a:t>
            </a:r>
          </a:p>
          <a:p>
            <a:r>
              <a:rPr lang="fr-FR" dirty="0"/>
              <a:t>Améliorations possible</a:t>
            </a:r>
          </a:p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90349E-E9C3-4A39-953D-89714E77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2048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8E6F4-FFD1-4DF6-B291-3810A5A1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636971-6AA9-451C-A71F-421AF7FB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Alarme détectant si un utilisateur est dans une pièce et envoi un signal sonore si c’est le cas. Il est possible de la contrôler à distance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4F00D0-2F96-4539-9B74-449351C3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3220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752B7C-9B1C-4B09-9A1A-3E7CB994C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39035" cy="1559412"/>
          </a:xfrm>
        </p:spPr>
        <p:txBody>
          <a:bodyPr>
            <a:normAutofit/>
          </a:bodyPr>
          <a:lstStyle/>
          <a:p>
            <a:r>
              <a:rPr lang="fr-FR" dirty="0"/>
              <a:t>Architecture et composants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A94982-C7E1-4901-925B-CCE443B00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16259" cy="36322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ESP8266</a:t>
            </a:r>
          </a:p>
          <a:p>
            <a:r>
              <a:rPr lang="fr-FR" dirty="0">
                <a:solidFill>
                  <a:srgbClr val="FFFFFF"/>
                </a:solidFill>
              </a:rPr>
              <a:t>Capteur de mouvement infrarouge</a:t>
            </a:r>
          </a:p>
          <a:p>
            <a:r>
              <a:rPr lang="fr-FR" dirty="0">
                <a:solidFill>
                  <a:srgbClr val="FFFFFF"/>
                </a:solidFill>
              </a:rPr>
              <a:t>Buzzer</a:t>
            </a:r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texte, équipement électronique, circuit&#10;&#10;Description générée automatiquement">
            <a:extLst>
              <a:ext uri="{FF2B5EF4-FFF2-40B4-BE49-F238E27FC236}">
                <a16:creationId xmlns:a16="http://schemas.microsoft.com/office/drawing/2014/main" id="{840EA979-E8CC-4BD6-AF97-C9A8F0ACD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517" y="2008193"/>
            <a:ext cx="3832042" cy="283087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8BC31E-2994-444E-9608-EFC1C5AC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026" name="Picture 2" descr="CPT Piezo Buzzer Transducers - CUI Devices | Mouser">
            <a:extLst>
              <a:ext uri="{FF2B5EF4-FFF2-40B4-BE49-F238E27FC236}">
                <a16:creationId xmlns:a16="http://schemas.microsoft.com/office/drawing/2014/main" id="{162A38A8-C26D-4CF1-81F7-C4784D060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6914">
            <a:off x="10229945" y="1123514"/>
            <a:ext cx="1236295" cy="89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ssive infrared motion sensor - Joy-IT">
            <a:extLst>
              <a:ext uri="{FF2B5EF4-FFF2-40B4-BE49-F238E27FC236}">
                <a16:creationId xmlns:a16="http://schemas.microsoft.com/office/drawing/2014/main" id="{C8B14F1C-DCC0-4169-A246-3ADAF0115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2689">
            <a:off x="7334779" y="4610893"/>
            <a:ext cx="1455735" cy="119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880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19F68C-4669-4B49-B38D-55F369C5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Chaine de valeurs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B17890C-CF50-43C0-BF4E-6D15FA247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514" y="2939533"/>
            <a:ext cx="11288972" cy="251179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826FE0-54A5-4C54-A538-BF50DDBD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096419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8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EFBAF-C9E8-49F9-A8FE-2095FA50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4E1215-8890-4E71-944B-25A1D788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6B47BA-1648-4A35-8D2B-893C42385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" t="11448" r="9975" b="15187"/>
          <a:stretch/>
        </p:blipFill>
        <p:spPr bwMode="auto">
          <a:xfrm>
            <a:off x="2653806" y="2631233"/>
            <a:ext cx="6884385" cy="341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84377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319663-5724-4B1E-A179-C3FD9C95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C75535-D64D-4825-B811-B929D153D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Envoi de SMS sur le téléphone de l’utilisateur, ou envoyer un mail, via </a:t>
            </a:r>
            <a:r>
              <a:rPr lang="fr-FR" dirty="0" err="1"/>
              <a:t>websocket</a:t>
            </a:r>
            <a:endParaRPr lang="fr-FR" dirty="0"/>
          </a:p>
          <a:p>
            <a:r>
              <a:rPr lang="fr-FR" dirty="0"/>
              <a:t>Ajout de capteurs supplémentaires pour fournir une meilleure détection</a:t>
            </a:r>
          </a:p>
          <a:p>
            <a:r>
              <a:rPr lang="fr-FR" dirty="0"/>
              <a:t>Synchronisation des données du MQTT à l'initialisation de la carte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EF2745-FBB9-475F-BDA6-2E11DD7C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7485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16A24-039A-461F-BFAF-8FBA8280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BEA581-91B5-4F0C-85E3-62627BA92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Merci pour votre écoute 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925FDD-B36B-46BB-A52A-88C75DEB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39669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Projet oui">
      <a:dk1>
        <a:sysClr val="windowText" lastClr="000000"/>
      </a:dk1>
      <a:lt1>
        <a:sysClr val="window" lastClr="FFFFFF"/>
      </a:lt1>
      <a:dk2>
        <a:srgbClr val="262626"/>
      </a:dk2>
      <a:lt2>
        <a:srgbClr val="CEDBE6"/>
      </a:lt2>
      <a:accent1>
        <a:srgbClr val="1C6294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7067CB80028D488F32B8FD1E129687" ma:contentTypeVersion="11" ma:contentTypeDescription="Crée un document." ma:contentTypeScope="" ma:versionID="56668f73cd1f2c35bb8f9e7526400db7">
  <xsd:schema xmlns:xsd="http://www.w3.org/2001/XMLSchema" xmlns:xs="http://www.w3.org/2001/XMLSchema" xmlns:p="http://schemas.microsoft.com/office/2006/metadata/properties" xmlns:ns3="2b90ef9b-b1a8-4c33-a318-f81e3c3d03c1" xmlns:ns4="1410f624-1c60-423b-9d06-66ded97e1c16" targetNamespace="http://schemas.microsoft.com/office/2006/metadata/properties" ma:root="true" ma:fieldsID="157b2ea1eeb08a57a035fe77d88b960c" ns3:_="" ns4:_="">
    <xsd:import namespace="2b90ef9b-b1a8-4c33-a318-f81e3c3d03c1"/>
    <xsd:import namespace="1410f624-1c60-423b-9d06-66ded97e1c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90ef9b-b1a8-4c33-a318-f81e3c3d03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10f624-1c60-423b-9d06-66ded97e1c1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44F4C5-121C-406E-961F-F666326C9C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90ef9b-b1a8-4c33-a318-f81e3c3d03c1"/>
    <ds:schemaRef ds:uri="1410f624-1c60-423b-9d06-66ded97e1c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63B2EC-3728-4F71-B28D-B6B2D01B5D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38DA0-6E56-420E-8008-397C69396C24}">
  <ds:schemaRefs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1410f624-1c60-423b-9d06-66ded97e1c16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2b90ef9b-b1a8-4c33-a318-f81e3c3d03c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66</TotalTime>
  <Words>117</Words>
  <Application>Microsoft Office PowerPoint</Application>
  <PresentationFormat>Grand écran</PresentationFormat>
  <Paragraphs>31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2</vt:lpstr>
      <vt:lpstr>Concis</vt:lpstr>
      <vt:lpstr>Projet IOT - Alarme</vt:lpstr>
      <vt:lpstr>Sommaire</vt:lpstr>
      <vt:lpstr>Présentation du projet</vt:lpstr>
      <vt:lpstr>Architecture et composants</vt:lpstr>
      <vt:lpstr>Chaine de valeurs</vt:lpstr>
      <vt:lpstr>Démonstration</vt:lpstr>
      <vt:lpstr>Améliorations possibles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IOT - Alarme</dc:title>
  <dc:creator>MIGEAT Théo</dc:creator>
  <cp:lastModifiedBy>MIGEAT Théo</cp:lastModifiedBy>
  <cp:revision>3</cp:revision>
  <dcterms:created xsi:type="dcterms:W3CDTF">2021-06-14T06:44:28Z</dcterms:created>
  <dcterms:modified xsi:type="dcterms:W3CDTF">2021-06-14T07:51:03Z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0x0101008C7067CB80028D488F32B8FD1E129687</vt:lpwstr>
  </property>
</Properties>
</file>