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0"/>
  </p:notesMasterIdLst>
  <p:sldIdLst>
    <p:sldId id="256" r:id="rId2"/>
    <p:sldId id="264" r:id="rId3"/>
    <p:sldId id="262" r:id="rId4"/>
    <p:sldId id="263" r:id="rId5"/>
    <p:sldId id="257" r:id="rId6"/>
    <p:sldId id="258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l Yankovitz" initials="GY" lastIdx="3" clrIdx="0">
    <p:extLst>
      <p:ext uri="{19B8F6BF-5375-455C-9EA6-DF929625EA0E}">
        <p15:presenceInfo xmlns:p15="http://schemas.microsoft.com/office/powerpoint/2012/main" userId="S::galyankovitz@mail.tau.ac.il::26cfa18b-ad9c-4401-979b-096905814f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7030"/>
  </p:normalViewPr>
  <p:slideViewPr>
    <p:cSldViewPr snapToGrid="0" snapToObjects="1">
      <p:cViewPr varScale="1">
        <p:scale>
          <a:sx n="138" d="100"/>
          <a:sy n="138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7T14:41:53.559" idx="3">
    <p:pos x="10" y="10"/>
    <p:text>Missing: tweets and stats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7T14:41:09.554" idx="1">
    <p:pos x="4899" y="1468"/>
    <p:text>Add</p:text>
    <p:extLst>
      <p:ext uri="{C676402C-5697-4E1C-873F-D02D1690AC5C}">
        <p15:threadingInfo xmlns:p15="http://schemas.microsoft.com/office/powerpoint/2012/main" timeZoneBias="-120"/>
      </p:ext>
    </p:extLst>
  </p:cm>
  <p:cm authorId="1" dt="2020-01-27T14:41:18.290" idx="2">
    <p:pos x="2729" y="2205"/>
    <p:text>Add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AE8D4-04E2-F145-9146-1B02D7699505}" type="datetimeFigureOut">
              <a:rPr lang="en-IL" smtClean="0"/>
              <a:t>27/01/2020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0F969-046A-E34E-B775-889D584AF23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487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0135AD-C24F-1548-AACA-A11E5478BDBB}" type="datetime1">
              <a:rPr lang="en-US" smtClean="0"/>
              <a:t>1/27/20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1B9891-40F8-B049-A6CD-A1B08B4592F9}" type="slidenum">
              <a:rPr lang="en-IL" smtClean="0"/>
              <a:t>‹#›</a:t>
            </a:fld>
            <a:endParaRPr lang="en-I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0594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1A89-5497-DA4A-837E-4D4FF43BC65B}" type="datetime1">
              <a:rPr lang="en-US" smtClean="0"/>
              <a:t>1/27/20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9891-40F8-B049-A6CD-A1B08B4592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973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856C-7AE6-1F45-B9B9-57B119D2EAD2}" type="datetime1">
              <a:rPr lang="en-US" smtClean="0"/>
              <a:t>1/27/20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9891-40F8-B049-A6CD-A1B08B4592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600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C170-4610-AD42-A719-9CA9024BBBC0}" type="datetime1">
              <a:rPr lang="en-US" smtClean="0"/>
              <a:t>1/27/20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9891-40F8-B049-A6CD-A1B08B4592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996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6F2474-558C-5A45-B657-0529CD6228B1}" type="datetime1">
              <a:rPr lang="en-US" smtClean="0"/>
              <a:t>1/27/20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1B9891-40F8-B049-A6CD-A1B08B4592F9}" type="slidenum">
              <a:rPr lang="en-IL" smtClean="0"/>
              <a:t>‹#›</a:t>
            </a:fld>
            <a:endParaRPr lang="en-I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6650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CDF4-6125-1949-B981-6C347414943A}" type="datetime1">
              <a:rPr lang="en-US" smtClean="0"/>
              <a:t>1/27/20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9891-40F8-B049-A6CD-A1B08B4592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309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B937-1683-CD48-833F-F95EFF64E111}" type="datetime1">
              <a:rPr lang="en-US" smtClean="0"/>
              <a:t>1/27/20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9891-40F8-B049-A6CD-A1B08B4592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33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AD7-E04A-7841-85AE-F860295AC25A}" type="datetime1">
              <a:rPr lang="en-US" smtClean="0"/>
              <a:t>1/27/20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9891-40F8-B049-A6CD-A1B08B4592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49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FE6A-99D3-4C44-8C98-FCEBA8C3F5F4}" type="datetime1">
              <a:rPr lang="en-US" smtClean="0"/>
              <a:t>1/27/20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9891-40F8-B049-A6CD-A1B08B4592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44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818CDB-F425-5247-A70E-0BE1A969CF39}" type="datetime1">
              <a:rPr lang="en-US" smtClean="0"/>
              <a:t>1/27/20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1B9891-40F8-B049-A6CD-A1B08B4592F9}" type="slidenum">
              <a:rPr lang="en-IL" smtClean="0"/>
              <a:t>‹#›</a:t>
            </a:fld>
            <a:endParaRPr lang="en-I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570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85811-07D3-0D4E-9AD5-C85547A89B25}" type="datetime1">
              <a:rPr lang="en-US" smtClean="0"/>
              <a:t>1/27/20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1B9891-40F8-B049-A6CD-A1B08B4592F9}" type="slidenum">
              <a:rPr lang="en-IL" smtClean="0"/>
              <a:t>‹#›</a:t>
            </a:fld>
            <a:endParaRPr lang="en-I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35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5C7EF7B-7963-0F4A-ACB2-568D1389E427}" type="datetime1">
              <a:rPr lang="en-US" smtClean="0"/>
              <a:t>1/27/20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21B9891-40F8-B049-A6CD-A1B08B4592F9}" type="slidenum">
              <a:rPr lang="en-IL" smtClean="0"/>
              <a:t>‹#›</a:t>
            </a:fld>
            <a:endParaRPr lang="en-I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85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D8BF0-87C6-4B44-8B90-61CE62B2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29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Does Donald Trump increase hate speech?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6EEDD-83B2-E849-AB8C-4D0FBFFE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4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Tomer Levy and Gal Yankovitz</a:t>
            </a:r>
          </a:p>
          <a:p>
            <a:pPr algn="l">
              <a:spcAft>
                <a:spcPts val="600"/>
              </a:spcAft>
            </a:pPr>
            <a:r>
              <a:rPr lang="en-US"/>
              <a:t>Causal Inference project presentation</a:t>
            </a:r>
            <a:endParaRPr lang="en-IL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F1EBA239-5AA0-7E48-AF16-701B12163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75"/>
          <a:stretch/>
        </p:blipFill>
        <p:spPr>
          <a:xfrm>
            <a:off x="1155560" y="1129353"/>
            <a:ext cx="3914583" cy="4582236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58C2726-5562-BB4F-A762-F2830CF5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763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ACA7-A680-FB44-B4E6-CCE6D060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5B8D-FB22-534B-9E0E-D0C5FED2A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What is the effect of Trump’s tweets on other users’ discourse?</a:t>
            </a:r>
          </a:p>
          <a:p>
            <a:r>
              <a:rPr lang="en-IL" dirty="0"/>
              <a:t>Too big of a question, we offer two simplifications:</a:t>
            </a:r>
          </a:p>
          <a:p>
            <a:pPr lvl="1"/>
            <a:r>
              <a:rPr lang="en-IL" dirty="0"/>
              <a:t>Does the polarity of a tweet affect the retweets’ sentiment?</a:t>
            </a:r>
          </a:p>
          <a:p>
            <a:pPr lvl="1"/>
            <a:r>
              <a:rPr lang="en-IL" dirty="0"/>
              <a:t>Does exposure to Trump tweets </a:t>
            </a:r>
            <a:r>
              <a:rPr lang="en-US" dirty="0"/>
              <a:t>causes</a:t>
            </a:r>
            <a:r>
              <a:rPr lang="en-IL" dirty="0"/>
              <a:t> users’ sentiment shift?</a:t>
            </a:r>
          </a:p>
          <a:p>
            <a:r>
              <a:rPr lang="en-IL" dirty="0">
                <a:solidFill>
                  <a:schemeClr val="bg1">
                    <a:lumMod val="65000"/>
                  </a:schemeClr>
                </a:solidFill>
              </a:rPr>
              <a:t>We wish to infer the conditional treament effect on the treated</a:t>
            </a:r>
          </a:p>
          <a:p>
            <a:pPr lvl="1"/>
            <a:endParaRPr lang="en-IL" dirty="0"/>
          </a:p>
          <a:p>
            <a:pPr marL="914400" lvl="1" indent="-457200">
              <a:buFont typeface="+mj-lt"/>
              <a:buAutoNum type="arabicPeriod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8489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3738-FCE1-554C-84D8-8403E099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Target Experiment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0DC3-7695-A442-B6BC-9131545B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dirty="0"/>
              <a:t>Self Controlled Case Series / Matching</a:t>
            </a:r>
          </a:p>
          <a:p>
            <a:r>
              <a:rPr lang="en-IL" dirty="0"/>
              <a:t>Experiement Design:</a:t>
            </a:r>
          </a:p>
          <a:p>
            <a:pPr lvl="1"/>
            <a:r>
              <a:rPr lang="en-IL" dirty="0"/>
              <a:t>User get randomally a neutral or negative Trump tweet.</a:t>
            </a:r>
          </a:p>
          <a:p>
            <a:pPr lvl="1"/>
            <a:r>
              <a:rPr lang="en-IL" dirty="0"/>
              <a:t>User is forced to retweet.</a:t>
            </a:r>
          </a:p>
          <a:p>
            <a:pPr lvl="1"/>
            <a:r>
              <a:rPr lang="en-IL" dirty="0"/>
              <a:t>The sentiment of the retweet is measured.</a:t>
            </a:r>
          </a:p>
          <a:p>
            <a:r>
              <a:rPr lang="en-IL" dirty="0"/>
              <a:t>Assumptions For Observational</a:t>
            </a:r>
          </a:p>
          <a:p>
            <a:pPr lvl="1"/>
            <a:r>
              <a:rPr lang="en-IL" dirty="0"/>
              <a:t>Same / similar users retweet both neutral and negative tweets (overlap).</a:t>
            </a:r>
          </a:p>
          <a:p>
            <a:pPr lvl="1"/>
            <a:r>
              <a:rPr lang="en-IL" dirty="0"/>
              <a:t>The probablity to retweet is not affected by Trump’s tweet.</a:t>
            </a:r>
          </a:p>
          <a:p>
            <a:r>
              <a:rPr lang="en-IL" dirty="0"/>
              <a:t>Challanges</a:t>
            </a:r>
          </a:p>
          <a:p>
            <a:pPr lvl="1"/>
            <a:r>
              <a:rPr lang="en-IL" dirty="0"/>
              <a:t>SUTVA does </a:t>
            </a:r>
            <a:r>
              <a:rPr lang="en-IL"/>
              <a:t>not apply.</a:t>
            </a:r>
            <a:endParaRPr lang="en-IL" dirty="0"/>
          </a:p>
          <a:p>
            <a:pPr lvl="1"/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AB669-4E48-A742-83EF-FFE8EA43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54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70FD-5254-904A-AF33-9DE1F758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Target Experiment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AAAA-243C-5948-A3A4-E1F35EFD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L" dirty="0"/>
              <a:t>Self Controlled Case Series</a:t>
            </a:r>
          </a:p>
          <a:p>
            <a:r>
              <a:rPr lang="en-IL" dirty="0"/>
              <a:t>Experiement Design:</a:t>
            </a:r>
          </a:p>
          <a:p>
            <a:pPr lvl="1"/>
            <a:r>
              <a:rPr lang="en-IL" dirty="0"/>
              <a:t>A user is unwillingly exposed to any trump tweets at a random time, to which they must respond.</a:t>
            </a:r>
          </a:p>
          <a:p>
            <a:pPr lvl="1"/>
            <a:r>
              <a:rPr lang="en-IL" dirty="0"/>
              <a:t>User unrelated tweets setiments are measured before and after the exposure. </a:t>
            </a:r>
          </a:p>
          <a:p>
            <a:r>
              <a:rPr lang="en-IL" dirty="0"/>
              <a:t>Assumptions For Observational</a:t>
            </a:r>
          </a:p>
          <a:p>
            <a:pPr lvl="1"/>
            <a:r>
              <a:rPr lang="en-IL" dirty="0"/>
              <a:t>Effect of Trump’s tweet on a user wear off before the next retweet.</a:t>
            </a:r>
          </a:p>
          <a:p>
            <a:pPr lvl="1"/>
            <a:r>
              <a:rPr lang="en-IL" dirty="0"/>
              <a:t>Users are not exposed to tweets they didn’t respond to.</a:t>
            </a:r>
          </a:p>
          <a:p>
            <a:r>
              <a:rPr lang="en-IL" dirty="0"/>
              <a:t>Challanges</a:t>
            </a:r>
          </a:p>
          <a:p>
            <a:pPr lvl="1"/>
            <a:r>
              <a:rPr lang="en-IL" dirty="0"/>
              <a:t>SUTVA does not apply</a:t>
            </a:r>
          </a:p>
          <a:p>
            <a:pPr lvl="1"/>
            <a:r>
              <a:rPr lang="en-IL" dirty="0"/>
              <a:t>Exposure is a hidden confounder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3DAFF-75C3-9944-B69E-A681A140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401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A529-198F-D04C-9311-1C63F9CB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22F9-6380-5B45-A2EC-CDB1AE89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Downloaded ~1000 of Trump's tweets, going back to ??</a:t>
            </a:r>
            <a:r>
              <a:rPr lang="en-US" dirty="0" err="1"/>
              <a:t>th</a:t>
            </a:r>
            <a:r>
              <a:rPr lang="en-US" dirty="0"/>
              <a:t>, December.</a:t>
            </a:r>
          </a:p>
          <a:p>
            <a:r>
              <a:rPr lang="en-US" dirty="0"/>
              <a:t>For a sampled ~4000 users who retweeted Trump, downloaded all their tweets.</a:t>
            </a:r>
          </a:p>
          <a:p>
            <a:r>
              <a:rPr lang="en-US" dirty="0"/>
              <a:t>Labeled data of ~100,000 tweets categorized as hate speech / abuse / spam / normal provided by ???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BE520-52B7-FB49-94F6-28F096D0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33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933C-A38D-BB4E-A953-7C4A6E2D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Causal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28122-EF86-8141-A90D-BD9CBC8CE0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6050" y="2286000"/>
            <a:ext cx="4159275" cy="3581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B6E785-71FF-314B-98CE-ED5BC7C396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L" dirty="0"/>
              <a:t>User possible responses</a:t>
            </a:r>
          </a:p>
          <a:p>
            <a:pPr lvl="1"/>
            <a:r>
              <a:rPr lang="en-US" dirty="0"/>
              <a:t>R</a:t>
            </a:r>
            <a:r>
              <a:rPr lang="en-IL" dirty="0"/>
              <a:t>etweet</a:t>
            </a:r>
          </a:p>
          <a:p>
            <a:pPr lvl="1"/>
            <a:r>
              <a:rPr lang="en-US" dirty="0"/>
              <a:t>P</a:t>
            </a:r>
            <a:r>
              <a:rPr lang="en-IL" dirty="0"/>
              <a:t>ositive/negative at a certain time</a:t>
            </a:r>
          </a:p>
          <a:p>
            <a:pPr lvl="1"/>
            <a:r>
              <a:rPr lang="en-IL" dirty="0"/>
              <a:t>Toxicity as a certain time</a:t>
            </a:r>
          </a:p>
          <a:p>
            <a:pPr lvl="1"/>
            <a:r>
              <a:rPr lang="en-IL" dirty="0"/>
              <a:t>Activity</a:t>
            </a:r>
          </a:p>
          <a:p>
            <a:r>
              <a:rPr lang="en-IL" dirty="0"/>
              <a:t>Trump Tweet Treatment</a:t>
            </a:r>
          </a:p>
          <a:p>
            <a:pPr lvl="1"/>
            <a:r>
              <a:rPr lang="en-IL" dirty="0"/>
              <a:t>Positive/negative tweet</a:t>
            </a:r>
          </a:p>
          <a:p>
            <a:pPr lvl="1"/>
            <a:r>
              <a:rPr lang="en-IL" dirty="0"/>
              <a:t>Compared to no-tweet</a:t>
            </a:r>
          </a:p>
          <a:p>
            <a:pPr lvl="1"/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1BC55-E07B-4A45-ABFF-4860333D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710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3335-3A04-BC4B-A1CC-F3ED6CE4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Project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01CF44-73DB-D84C-8B5F-1384FE691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dirty="0"/>
              <a:t>Collect data from Trump and his retweeters (done)</a:t>
            </a:r>
          </a:p>
          <a:p>
            <a:r>
              <a:rPr lang="en-IL" dirty="0"/>
              <a:t>Apply sentiment analysis model for Trump and retweeters tweets</a:t>
            </a:r>
          </a:p>
          <a:p>
            <a:pPr lvl="1"/>
            <a:r>
              <a:rPr lang="en-IL" dirty="0"/>
              <a:t>Used for treatment / response estimation</a:t>
            </a:r>
          </a:p>
          <a:p>
            <a:pPr lvl="1"/>
            <a:r>
              <a:rPr lang="en-IL" dirty="0"/>
              <a:t>Can be learned from hatespeech dataset</a:t>
            </a:r>
          </a:p>
          <a:p>
            <a:r>
              <a:rPr lang="en-IL" dirty="0"/>
              <a:t>Experiment 1:</a:t>
            </a:r>
          </a:p>
          <a:p>
            <a:pPr lvl="1"/>
            <a:r>
              <a:rPr lang="en-IL" dirty="0"/>
              <a:t>Use only the retweet to Trump data.</a:t>
            </a:r>
          </a:p>
          <a:p>
            <a:pPr lvl="1"/>
            <a:r>
              <a:rPr lang="en-IL" dirty="0"/>
              <a:t>Estimate ITE based on retweet sentiment after neutral and negative Trump tweets.</a:t>
            </a:r>
          </a:p>
          <a:p>
            <a:r>
              <a:rPr lang="en-IL" dirty="0"/>
              <a:t>Experiment 2:</a:t>
            </a:r>
          </a:p>
          <a:p>
            <a:pPr lvl="1"/>
            <a:r>
              <a:rPr lang="en-IL" dirty="0"/>
              <a:t>Use all the data of the retweeters.</a:t>
            </a:r>
          </a:p>
          <a:p>
            <a:pPr lvl="1"/>
            <a:r>
              <a:rPr lang="en-IL" dirty="0"/>
              <a:t>Estimate ITE based on regression </a:t>
            </a:r>
            <a:r>
              <a:rPr lang="en-US" dirty="0"/>
              <a:t>discontinuity</a:t>
            </a:r>
            <a:r>
              <a:rPr lang="en-IL" dirty="0"/>
              <a:t> before and after a retweet.</a:t>
            </a:r>
          </a:p>
          <a:p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4A4C-A527-6E49-8363-D6A0BA00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861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45A0-1159-B347-94AD-090D4AB3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Perliminary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6D30-9D70-FF48-89A7-41F7A4B9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AB242-D17B-E04F-A131-71517E82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85697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391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Does Donald Trump increase hate speech?</vt:lpstr>
      <vt:lpstr>Research Question</vt:lpstr>
      <vt:lpstr>Target Experiment #1</vt:lpstr>
      <vt:lpstr>Target Experiment #2</vt:lpstr>
      <vt:lpstr>Data Collection</vt:lpstr>
      <vt:lpstr>Causal Model</vt:lpstr>
      <vt:lpstr>Project Plan</vt:lpstr>
      <vt:lpstr>Perliminary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Donald Trump increase hate speech?</dc:title>
  <dc:creator>Gal Yankovitz</dc:creator>
  <cp:lastModifiedBy>Gal Yankovitz</cp:lastModifiedBy>
  <cp:revision>3</cp:revision>
  <dcterms:created xsi:type="dcterms:W3CDTF">2020-01-27T12:45:14Z</dcterms:created>
  <dcterms:modified xsi:type="dcterms:W3CDTF">2020-01-27T12:50:29Z</dcterms:modified>
</cp:coreProperties>
</file>