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2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64"/>
            <p14:sldId id="263"/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 (*optional)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cross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b="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quantitative variable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pieces of data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such that we have minimal average loss.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119" b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quantitative)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Gaussian distribution,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for train model</a:t>
            </a:r>
          </a:p>
          <a:p>
            <a:pPr lvl="1"/>
            <a:r>
              <a:rPr lang="en-US" altLang="zh-TW" dirty="0"/>
              <a:t>Validation set : for hyperparameters tuning</a:t>
            </a:r>
          </a:p>
          <a:p>
            <a:pPr lvl="1"/>
            <a:r>
              <a:rPr lang="en-US" altLang="zh-TW" dirty="0"/>
              <a:t>Testing set : for model 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Hyperparameters is a parameter whose value is used to control the learning process</a:t>
            </a:r>
          </a:p>
          <a:p>
            <a:r>
              <a:rPr lang="en-US" altLang="zh-TW" dirty="0"/>
              <a:t>Find hyperparameter settings that have best average performance of each split.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6978</TotalTime>
  <Words>300</Words>
  <Application>Microsoft Office PowerPoint</Application>
  <PresentationFormat>寬螢幕</PresentationFormat>
  <Paragraphs>48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Linear regression</vt:lpstr>
      <vt:lpstr>Linear regression</vt:lpstr>
      <vt:lpstr>Naive Bayes classifier</vt:lpstr>
      <vt:lpstr>Naive Bayes classifier</vt:lpstr>
      <vt:lpstr>K-fold cross validation </vt:lpstr>
      <vt:lpstr>K-fold cross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32</cp:revision>
  <dcterms:created xsi:type="dcterms:W3CDTF">2021-11-17T08:32:13Z</dcterms:created>
  <dcterms:modified xsi:type="dcterms:W3CDTF">2021-12-08T08:28:12Z</dcterms:modified>
</cp:coreProperties>
</file>