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3" r:id="rId6"/>
    <p:sldId id="262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D76B857-9D03-4593-9B0F-4D086132E2E3}">
          <p14:sldIdLst>
            <p14:sldId id="256"/>
            <p14:sldId id="257"/>
            <p14:sldId id="258"/>
            <p14:sldId id="264"/>
            <p14:sldId id="263"/>
            <p14:sldId id="262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n" initials="R" lastIdx="1" clrIdx="0">
    <p:extLst>
      <p:ext uri="{19B8F6BF-5375-455C-9EA6-DF929625EA0E}">
        <p15:presenceInfo xmlns:p15="http://schemas.microsoft.com/office/powerpoint/2012/main" userId="R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20:07:59.184" idx="1">
    <p:pos x="6812" y="171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7484-EED0-47A5-9822-A8389DF9D591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7785-5069-4032-9A67-A3D927B60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9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7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0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3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19A1F-3094-4FFA-9841-3C8B913EEDA7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AA54-1391-4B25-9601-3093313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下世代物聯網應用技術工作坊 </a:t>
            </a:r>
            <a:r>
              <a:rPr lang="en-US" altLang="zh-TW" dirty="0"/>
              <a:t>-</a:t>
            </a:r>
            <a:r>
              <a:rPr lang="zh-TW" altLang="en-US" dirty="0"/>
              <a:t> 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0C3A3-235C-4DA0-9E06-D41E06A8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41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Validation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K-fold cross validation (*optional)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 dirty="0"/>
              <a:t>Holdout cross validation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Evaluation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Confusion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50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Supervised learning algorithm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Naive Bayes</a:t>
            </a:r>
          </a:p>
          <a:p>
            <a:pPr lvl="1"/>
            <a:r>
              <a:rPr lang="en-US" altLang="zh-TW" dirty="0"/>
              <a:t>Decision tree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Linear regression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chemeClr val="tx1"/>
                </a:solidFill>
              </a:rPr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SVM</a:t>
            </a:r>
            <a:endParaRPr lang="zh-TW" altLang="en-US" dirty="0"/>
          </a:p>
          <a:p>
            <a:pPr>
              <a:lnSpc>
                <a:spcPct val="170000"/>
              </a:lnSpc>
            </a:pPr>
            <a:r>
              <a:rPr lang="en-US" altLang="zh-TW" dirty="0"/>
              <a:t>Unsupervised learning algorithm</a:t>
            </a:r>
          </a:p>
          <a:p>
            <a:pPr lvl="1"/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0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en-US" altLang="zh-TW" b="0" dirty="0"/>
                  <a:t>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a quantitative variable</a:t>
                </a:r>
                <a:endParaRPr lang="en-US" altLang="zh-TW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Parameters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(∈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95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Loss(Error)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Optimization 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pieces of data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such that we have minimal average loss.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303" b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0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Bayes' theorem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New formula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4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Making prediction according to the new formula :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: a categorical variable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: an input feature (either categorical or quantitative)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estimated by training dataset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make some assumption of distribution (ex: Gaussian distribution, multinomial distribution, …)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752" b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3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48965-8037-4518-9B1F-97A6222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A8D7-255F-4C52-B442-74F6553F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 roles of dataset</a:t>
            </a:r>
          </a:p>
          <a:p>
            <a:pPr lvl="1"/>
            <a:r>
              <a:rPr lang="en-US" altLang="zh-TW" dirty="0"/>
              <a:t>Training set : for train model</a:t>
            </a:r>
          </a:p>
          <a:p>
            <a:pPr lvl="1"/>
            <a:r>
              <a:rPr lang="en-US" altLang="zh-TW" dirty="0"/>
              <a:t>Validation set : for hyperparameters tuning</a:t>
            </a:r>
          </a:p>
          <a:p>
            <a:pPr lvl="1"/>
            <a:r>
              <a:rPr lang="en-US" altLang="zh-TW" dirty="0"/>
              <a:t>Testing set : for model performance evaluation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29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Hyperparameters is a parameter whose value is used to control the learning process</a:t>
            </a:r>
          </a:p>
          <a:p>
            <a:r>
              <a:rPr lang="en-US" altLang="zh-TW" dirty="0"/>
              <a:t>Find hyperparameter settings that have best average performance of each split.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2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5967</TotalTime>
  <Words>300</Words>
  <Application>Microsoft Office PowerPoint</Application>
  <PresentationFormat>寬螢幕</PresentationFormat>
  <Paragraphs>48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Cambria Math</vt:lpstr>
      <vt:lpstr>Garamond</vt:lpstr>
      <vt:lpstr>有機</vt:lpstr>
      <vt:lpstr>下世代物聯網應用技術工作坊 - 機器學習</vt:lpstr>
      <vt:lpstr>Course Summary</vt:lpstr>
      <vt:lpstr>Course Summary</vt:lpstr>
      <vt:lpstr>Linear regression</vt:lpstr>
      <vt:lpstr>Linear regression</vt:lpstr>
      <vt:lpstr>Naive Bayes classifier</vt:lpstr>
      <vt:lpstr>Naive Bayes classifier</vt:lpstr>
      <vt:lpstr>K-fold cross validation </vt:lpstr>
      <vt:lpstr>K-fold cross validation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下世代物聯網應用技術工作坊 - 機器學習</dc:title>
  <dc:creator>Rein</dc:creator>
  <cp:lastModifiedBy>Rein</cp:lastModifiedBy>
  <cp:revision>31</cp:revision>
  <dcterms:created xsi:type="dcterms:W3CDTF">2021-11-17T08:32:13Z</dcterms:created>
  <dcterms:modified xsi:type="dcterms:W3CDTF">2021-11-21T12:13:30Z</dcterms:modified>
</cp:coreProperties>
</file>