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8" name="Picture 17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9" name="Picture 18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20" name="Picture 19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2" name="Picture 11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3" name="Picture 12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4" name="Picture 13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1" name="Picture 10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2" name="Picture 11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3" name="Picture 12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gif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August 26,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18768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rgonne_logo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9" name="Picture 8" descr="wradliblogo_small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0" name="Picture 9" descr="arm_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2" name="Picture 11" descr="BALTRAD-logo-larg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python.org/notebook.html" TargetMode="External"/><Relationship Id="rId4" Type="http://schemas.openxmlformats.org/officeDocument/2006/relationships/hyperlink" Target="http://ipython.org/ipython-doc/stable/interactive/reference.html%23gui-event-loop-support" TargetMode="External"/><Relationship Id="rId5" Type="http://schemas.openxmlformats.org/officeDocument/2006/relationships/hyperlink" Target="http://ipython.org/ipython-doc/stable/interactive/reference.html%23embedding-ipython" TargetMode="External"/><Relationship Id="rId6" Type="http://schemas.openxmlformats.org/officeDocument/2006/relationships/hyperlink" Target="http://ipython.org/ipython-doc/stable/parallel/parallel_intro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python.org/ipython-doc/stable/interactive/qtconso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 and the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1126"/>
          <a:stretch/>
        </p:blipFill>
        <p:spPr>
          <a:xfrm>
            <a:off x="154215" y="1643742"/>
            <a:ext cx="4696526" cy="15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reinvent the wheel (from the website)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provides a rich architecture for interactive computing with:</a:t>
            </a:r>
          </a:p>
          <a:p>
            <a:pPr lvl="1"/>
            <a:r>
              <a:rPr lang="en-US" dirty="0"/>
              <a:t>Powerful interactive shells (terminal and </a:t>
            </a:r>
            <a:r>
              <a:rPr lang="en-US" dirty="0">
                <a:hlinkClick r:id="rId2"/>
              </a:rPr>
              <a:t>Qt-based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 browser-based </a:t>
            </a:r>
            <a:r>
              <a:rPr lang="en-US" dirty="0">
                <a:hlinkClick r:id="rId3"/>
              </a:rPr>
              <a:t>notebook</a:t>
            </a:r>
            <a:r>
              <a:rPr lang="en-US" dirty="0"/>
              <a:t> with support for code, text, mathematical expressions, inline plots and other rich media.</a:t>
            </a:r>
          </a:p>
          <a:p>
            <a:pPr lvl="1"/>
            <a:r>
              <a:rPr lang="en-US" dirty="0"/>
              <a:t>Support for interactive data visualization and use of </a:t>
            </a:r>
            <a:r>
              <a:rPr lang="en-US" dirty="0">
                <a:hlinkClick r:id="rId4"/>
              </a:rPr>
              <a:t>GUI toolkits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Flexible, </a:t>
            </a:r>
            <a:r>
              <a:rPr lang="en-US" dirty="0">
                <a:hlinkClick r:id="rId5"/>
              </a:rPr>
              <a:t>embeddable</a:t>
            </a:r>
            <a:r>
              <a:rPr lang="en-US" dirty="0"/>
              <a:t> interpreters to load into your own projects.</a:t>
            </a:r>
          </a:p>
          <a:p>
            <a:pPr lvl="1"/>
            <a:r>
              <a:rPr lang="en-US" dirty="0"/>
              <a:t>Easy to use, high performance tools for </a:t>
            </a:r>
            <a:r>
              <a:rPr lang="en-US" dirty="0">
                <a:hlinkClick r:id="rId6"/>
              </a:rPr>
              <a:t>parallel computing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4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notebook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kernel, or set of kernels is run on your machine spawned in a shell…</a:t>
            </a:r>
          </a:p>
          <a:p>
            <a:r>
              <a:rPr lang="en-US" dirty="0" smtClean="0"/>
              <a:t>It runs a webserver on local host on a randomly defined or user defined port</a:t>
            </a:r>
          </a:p>
          <a:p>
            <a:r>
              <a:rPr lang="en-US" dirty="0" smtClean="0"/>
              <a:t>YES! You can play some fun games and forward the port from your beastly server to your local browser.</a:t>
            </a:r>
          </a:p>
          <a:p>
            <a:r>
              <a:rPr lang="en-US" dirty="0" smtClean="0"/>
              <a:t>Code snippets can be run and the output appears inline</a:t>
            </a:r>
          </a:p>
          <a:p>
            <a:r>
              <a:rPr lang="en-US" dirty="0" smtClean="0"/>
              <a:t>Amazing for teaching but also for basic interactive data discovery</a:t>
            </a:r>
            <a:endParaRPr lang="en-US" dirty="0"/>
          </a:p>
        </p:txBody>
      </p:sp>
      <p:pic>
        <p:nvPicPr>
          <p:cNvPr id="4" name="Picture 3" descr="Screen Shot 2014-08-26 at 12.2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1708"/>
            <a:ext cx="9144000" cy="14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97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179</TotalTime>
  <Words>168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 Pop</vt:lpstr>
      <vt:lpstr>Ipython and the ipython notebook</vt:lpstr>
      <vt:lpstr>Why reinvent the wheel (from the website)</vt:lpstr>
      <vt:lpstr>The notebook in a nutshell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1st Open source radar short course</dc:title>
  <dc:creator>Scott Collis</dc:creator>
  <cp:lastModifiedBy>Scott Collis</cp:lastModifiedBy>
  <cp:revision>19</cp:revision>
  <dcterms:created xsi:type="dcterms:W3CDTF">2014-08-26T14:11:21Z</dcterms:created>
  <dcterms:modified xsi:type="dcterms:W3CDTF">2014-08-26T17:24:38Z</dcterms:modified>
</cp:coreProperties>
</file>