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37719f2b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37719f2b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37719f2b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37719f2b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37719f2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37719f2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7719f2b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7719f2b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37719f2b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37719f2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37719f2b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37719f2b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37719f2b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37719f2b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4.jpg"/><Relationship Id="rId6"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E-Quiz App</a:t>
            </a:r>
            <a:endParaRPr sz="4400"/>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Flutter based android app</a:t>
            </a:r>
            <a:endParaRPr/>
          </a:p>
        </p:txBody>
      </p:sp>
      <p:sp>
        <p:nvSpPr>
          <p:cNvPr id="60" name="Google Shape;60;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The project is based on flutter and the dart programming language. It is an android application which allows and helps students to take quiz on various topics. This is app is targeted to the school and college students who wants to test their knowledge on a particular subject.</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This app includes various features like quiz list, taking quiz, showing the result of the quiz in a fun manner.</a:t>
            </a:r>
            <a:endParaRPr sz="1400">
              <a:latin typeface="Times New Roman"/>
              <a:ea typeface="Times New Roman"/>
              <a:cs typeface="Times New Roman"/>
              <a:sym typeface="Times New Roman"/>
            </a:endParaRPr>
          </a:p>
          <a:p>
            <a:pPr indent="0" lvl="0" marL="0" rtl="0" algn="just">
              <a:lnSpc>
                <a:spcPct val="150000"/>
              </a:lnSpc>
              <a:spcBef>
                <a:spcPts val="1600"/>
              </a:spcBef>
              <a:spcAft>
                <a:spcPts val="0"/>
              </a:spcAft>
              <a:buClr>
                <a:schemeClr val="dk2"/>
              </a:buClr>
              <a:buSzPts val="1100"/>
              <a:buFont typeface="Arial"/>
              <a:buNone/>
            </a:pPr>
            <a:r>
              <a:rPr lang="en" sz="1400">
                <a:latin typeface="Times New Roman"/>
                <a:ea typeface="Times New Roman"/>
                <a:cs typeface="Times New Roman"/>
                <a:sym typeface="Times New Roman"/>
              </a:rPr>
              <a:t>This app is user friendly and very simple to use. The clean UI helps the user to concentrate on the quiz and taking the quiz seriously.</a:t>
            </a:r>
            <a:endParaRPr sz="14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2"/>
              </a:buClr>
              <a:buSzPts val="1100"/>
              <a:buFont typeface="Arial"/>
              <a:buNone/>
            </a:pPr>
            <a:r>
              <a:t/>
            </a:r>
            <a:endParaRPr sz="1900">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2"/>
              </a:buClr>
              <a:buSzPts val="1100"/>
              <a:buFont typeface="Arial"/>
              <a:buNone/>
            </a:pPr>
            <a:r>
              <a:t/>
            </a:r>
            <a:endParaRPr sz="1900">
              <a:latin typeface="Times New Roman"/>
              <a:ea typeface="Times New Roman"/>
              <a:cs typeface="Times New Roman"/>
              <a:sym typeface="Times New Roman"/>
            </a:endParaRPr>
          </a:p>
          <a:p>
            <a:pPr indent="0" lvl="0" marL="0" rtl="0" algn="l">
              <a:spcBef>
                <a:spcPts val="1200"/>
              </a:spcBef>
              <a:spcAft>
                <a:spcPts val="1600"/>
              </a:spcAft>
              <a:buNone/>
            </a:pPr>
            <a:r>
              <a:t/>
            </a:r>
            <a:endParaRPr sz="1200">
              <a:latin typeface="Times New Roman"/>
              <a:ea typeface="Times New Roman"/>
              <a:cs typeface="Times New Roman"/>
              <a:sym typeface="Times New Roman"/>
            </a:endParaRPr>
          </a:p>
        </p:txBody>
      </p:sp>
      <p:sp>
        <p:nvSpPr>
          <p:cNvPr id="67" name="Google Shape;67;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&amp; Motivation</a:t>
            </a:r>
            <a:endParaRPr/>
          </a:p>
        </p:txBody>
      </p:sp>
      <p:sp>
        <p:nvSpPr>
          <p:cNvPr id="73" name="Google Shape;73;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228600" rtl="0" algn="just">
              <a:lnSpc>
                <a:spcPct val="150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The objective is to design and develop an android app which helps student to track their daily quiz score.</a:t>
            </a:r>
            <a:endParaRPr sz="1400">
              <a:latin typeface="Times New Roman"/>
              <a:ea typeface="Times New Roman"/>
              <a:cs typeface="Times New Roman"/>
              <a:sym typeface="Times New Roman"/>
            </a:endParaRPr>
          </a:p>
          <a:p>
            <a:pPr indent="0" lvl="0" marL="228600" rtl="0" algn="just">
              <a:lnSpc>
                <a:spcPct val="150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The motivation behind this app is to design and develop a solution which helps students to check their subject skills. With the help of this app we tend to help students take record of their quiz scores which in return will help them to improve their knowledge. In this time, it is very important to increase skills and knowledge in various fields for good placements. Many students fail to maintain the record of their score on paper or in their mind and cannot practice and learn according to their knowledge. This app indirectly helps all weak and intelligent students to test their skills and knowledge and making command on particular subjects.This app also motivates students to work hard.</a:t>
            </a:r>
            <a:endParaRPr sz="1400">
              <a:latin typeface="Times New Roman"/>
              <a:ea typeface="Times New Roman"/>
              <a:cs typeface="Times New Roman"/>
              <a:sym typeface="Times New Roman"/>
            </a:endParaRPr>
          </a:p>
          <a:p>
            <a:pPr indent="0" lvl="0" marL="0" rtl="0" algn="l">
              <a:spcBef>
                <a:spcPts val="1200"/>
              </a:spcBef>
              <a:spcAft>
                <a:spcPts val="1600"/>
              </a:spcAft>
              <a:buNone/>
            </a:pPr>
            <a:r>
              <a:t/>
            </a:r>
            <a:endParaRPr sz="2000"/>
          </a:p>
        </p:txBody>
      </p:sp>
      <p:sp>
        <p:nvSpPr>
          <p:cNvPr id="74" name="Google Shape;74;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80" name="Google Shape;80;p16"/>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t>Flutter </a:t>
            </a:r>
            <a:endParaRPr b="1" sz="1700" u="sng"/>
          </a:p>
          <a:p>
            <a:pPr indent="0" lvl="0" marL="0" rtl="0" algn="l">
              <a:spcBef>
                <a:spcPts val="1600"/>
              </a:spcBef>
              <a:spcAft>
                <a:spcPts val="0"/>
              </a:spcAft>
              <a:buNone/>
            </a:pPr>
            <a:r>
              <a:rPr lang="en">
                <a:latin typeface="Times New Roman"/>
                <a:ea typeface="Times New Roman"/>
                <a:cs typeface="Times New Roman"/>
                <a:sym typeface="Times New Roman"/>
              </a:rPr>
              <a:t>Flutter is an open-source UI software development kit created by Google. It is used to develop applications for Android, iOS, Linux, Mac, Windows, Google Fuchsia, and the web from a single codebase.</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Flutter offers outstanding performance for two reasons. First, is uses Dart, which compiles into native code. Second, Flutter has its own widgets, so there’s no need to access OEM ones</a:t>
            </a:r>
            <a:endParaRPr>
              <a:latin typeface="Times New Roman"/>
              <a:ea typeface="Times New Roman"/>
              <a:cs typeface="Times New Roman"/>
              <a:sym typeface="Times New Roman"/>
            </a:endParaRPr>
          </a:p>
        </p:txBody>
      </p:sp>
      <p:sp>
        <p:nvSpPr>
          <p:cNvPr id="81" name="Google Shape;81;p16"/>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t>Dart Programming Language</a:t>
            </a:r>
            <a:endParaRPr b="1" sz="1700" u="sng"/>
          </a:p>
          <a:p>
            <a:pPr indent="0" lvl="0" marL="0" rtl="0" algn="l">
              <a:spcBef>
                <a:spcPts val="1600"/>
              </a:spcBef>
              <a:spcAft>
                <a:spcPts val="0"/>
              </a:spcAft>
              <a:buNone/>
            </a:pPr>
            <a:r>
              <a:rPr lang="en">
                <a:latin typeface="Times New Roman"/>
                <a:ea typeface="Times New Roman"/>
                <a:cs typeface="Times New Roman"/>
                <a:sym typeface="Times New Roman"/>
              </a:rPr>
              <a:t>Dart is a client-optimized programming language for apps on multiple platforms. It is developed by Google and is used to build mobile, desktop, server, and web applications.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Dart is an object-oriented, class-based, garbage-collected language with C-style syntax.  Dart can compile to either native code or JavaScript.</a:t>
            </a:r>
            <a:endParaRPr>
              <a:latin typeface="Times New Roman"/>
              <a:ea typeface="Times New Roman"/>
              <a:cs typeface="Times New Roman"/>
              <a:sym typeface="Times New Roman"/>
            </a:endParaRPr>
          </a:p>
        </p:txBody>
      </p:sp>
      <p:sp>
        <p:nvSpPr>
          <p:cNvPr id="82" name="Google Shape;8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a:t>
            </a:r>
            <a:endParaRPr/>
          </a:p>
        </p:txBody>
      </p:sp>
      <p:sp>
        <p:nvSpPr>
          <p:cNvPr id="88" name="Google Shape;88;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nvSpPr>
        <p:spPr>
          <a:xfrm>
            <a:off x="526900" y="1593150"/>
            <a:ext cx="2370900" cy="19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The User Interface (UI) consists of 4 main things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Login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Quizzes on Various topic </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Starting the quiz</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Quiz Completion</a:t>
            </a:r>
            <a:endParaRPr>
              <a:latin typeface="Playfair Display"/>
              <a:ea typeface="Playfair Display"/>
              <a:cs typeface="Playfair Display"/>
              <a:sym typeface="Playfair Display"/>
            </a:endParaRPr>
          </a:p>
          <a:p>
            <a:pPr indent="0" lvl="0" marL="0" rtl="0" algn="l">
              <a:spcBef>
                <a:spcPts val="0"/>
              </a:spcBef>
              <a:spcAft>
                <a:spcPts val="0"/>
              </a:spcAft>
              <a:buNone/>
            </a:pP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90" name="Google Shape;90;p17"/>
          <p:cNvPicPr preferRelativeResize="0"/>
          <p:nvPr/>
        </p:nvPicPr>
        <p:blipFill>
          <a:blip r:embed="rId3">
            <a:alphaModFix/>
          </a:blip>
          <a:stretch>
            <a:fillRect/>
          </a:stretch>
        </p:blipFill>
        <p:spPr>
          <a:xfrm>
            <a:off x="3606612" y="559013"/>
            <a:ext cx="1930775" cy="4183376"/>
          </a:xfrm>
          <a:prstGeom prst="rect">
            <a:avLst/>
          </a:prstGeom>
          <a:noFill/>
          <a:ln>
            <a:noFill/>
          </a:ln>
        </p:spPr>
      </p:pic>
      <p:pic>
        <p:nvPicPr>
          <p:cNvPr id="91" name="Google Shape;91;p17"/>
          <p:cNvPicPr preferRelativeResize="0"/>
          <p:nvPr/>
        </p:nvPicPr>
        <p:blipFill>
          <a:blip r:embed="rId4">
            <a:alphaModFix/>
          </a:blip>
          <a:stretch>
            <a:fillRect/>
          </a:stretch>
        </p:blipFill>
        <p:spPr>
          <a:xfrm>
            <a:off x="6336550" y="559013"/>
            <a:ext cx="1930800" cy="41834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(cont.)</a:t>
            </a:r>
            <a:endParaRPr/>
          </a:p>
        </p:txBody>
      </p:sp>
      <p:sp>
        <p:nvSpPr>
          <p:cNvPr id="97" name="Google Shape;97;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8"/>
          <p:cNvPicPr preferRelativeResize="0"/>
          <p:nvPr/>
        </p:nvPicPr>
        <p:blipFill>
          <a:blip r:embed="rId3">
            <a:alphaModFix/>
          </a:blip>
          <a:stretch>
            <a:fillRect/>
          </a:stretch>
        </p:blipFill>
        <p:spPr>
          <a:xfrm>
            <a:off x="311700" y="1223325"/>
            <a:ext cx="1902350" cy="3604349"/>
          </a:xfrm>
          <a:prstGeom prst="rect">
            <a:avLst/>
          </a:prstGeom>
          <a:noFill/>
          <a:ln>
            <a:noFill/>
          </a:ln>
        </p:spPr>
      </p:pic>
      <p:pic>
        <p:nvPicPr>
          <p:cNvPr id="99" name="Google Shape;99;p18"/>
          <p:cNvPicPr preferRelativeResize="0"/>
          <p:nvPr/>
        </p:nvPicPr>
        <p:blipFill>
          <a:blip r:embed="rId4">
            <a:alphaModFix/>
          </a:blip>
          <a:stretch>
            <a:fillRect/>
          </a:stretch>
        </p:blipFill>
        <p:spPr>
          <a:xfrm>
            <a:off x="2441050" y="1218838"/>
            <a:ext cx="1902350" cy="3613323"/>
          </a:xfrm>
          <a:prstGeom prst="rect">
            <a:avLst/>
          </a:prstGeom>
          <a:noFill/>
          <a:ln>
            <a:noFill/>
          </a:ln>
        </p:spPr>
      </p:pic>
      <p:pic>
        <p:nvPicPr>
          <p:cNvPr id="100" name="Google Shape;100;p18"/>
          <p:cNvPicPr preferRelativeResize="0"/>
          <p:nvPr/>
        </p:nvPicPr>
        <p:blipFill>
          <a:blip r:embed="rId5">
            <a:alphaModFix/>
          </a:blip>
          <a:stretch>
            <a:fillRect/>
          </a:stretch>
        </p:blipFill>
        <p:spPr>
          <a:xfrm>
            <a:off x="4722796" y="1218837"/>
            <a:ext cx="1797555" cy="3613323"/>
          </a:xfrm>
          <a:prstGeom prst="rect">
            <a:avLst/>
          </a:prstGeom>
          <a:noFill/>
          <a:ln>
            <a:noFill/>
          </a:ln>
        </p:spPr>
      </p:pic>
      <p:pic>
        <p:nvPicPr>
          <p:cNvPr id="101" name="Google Shape;101;p18"/>
          <p:cNvPicPr preferRelativeResize="0"/>
          <p:nvPr/>
        </p:nvPicPr>
        <p:blipFill>
          <a:blip r:embed="rId6">
            <a:alphaModFix/>
          </a:blip>
          <a:stretch>
            <a:fillRect/>
          </a:stretch>
        </p:blipFill>
        <p:spPr>
          <a:xfrm>
            <a:off x="6915750" y="1254975"/>
            <a:ext cx="1797549" cy="3604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(cont.)</a:t>
            </a:r>
            <a:endParaRPr/>
          </a:p>
        </p:txBody>
      </p:sp>
      <p:sp>
        <p:nvSpPr>
          <p:cNvPr id="107" name="Google Shape;107;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9"/>
          <p:cNvPicPr preferRelativeResize="0"/>
          <p:nvPr/>
        </p:nvPicPr>
        <p:blipFill>
          <a:blip r:embed="rId3">
            <a:alphaModFix/>
          </a:blip>
          <a:stretch>
            <a:fillRect/>
          </a:stretch>
        </p:blipFill>
        <p:spPr>
          <a:xfrm>
            <a:off x="3623225" y="830688"/>
            <a:ext cx="1897549" cy="4111398"/>
          </a:xfrm>
          <a:prstGeom prst="rect">
            <a:avLst/>
          </a:prstGeom>
          <a:noFill/>
          <a:ln>
            <a:noFill/>
          </a:ln>
        </p:spPr>
      </p:pic>
      <p:pic>
        <p:nvPicPr>
          <p:cNvPr id="109" name="Google Shape;109;p19"/>
          <p:cNvPicPr preferRelativeResize="0"/>
          <p:nvPr/>
        </p:nvPicPr>
        <p:blipFill>
          <a:blip r:embed="rId4">
            <a:alphaModFix/>
          </a:blip>
          <a:stretch>
            <a:fillRect/>
          </a:stretch>
        </p:blipFill>
        <p:spPr>
          <a:xfrm>
            <a:off x="6515800" y="830689"/>
            <a:ext cx="1897550" cy="4008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400"/>
              <a:t>Thank You</a:t>
            </a:r>
            <a:endParaRPr sz="7400"/>
          </a:p>
        </p:txBody>
      </p:sp>
      <p:sp>
        <p:nvSpPr>
          <p:cNvPr id="115" name="Google Shape;115;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