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12192000"/>
  <p:notesSz cx="12192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8" autoAdjust="0"/>
  </p:normalViewPr>
  <p:slideViewPr>
    <p:cSldViewPr snapToGrid="0">
      <p:cViewPr varScale="1">
        <p:scale>
          <a:sx n="43" d="100"/>
          <a:sy n="43" d="100"/>
        </p:scale>
        <p:origin x="2194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914400"/>
            <a:ext cx="81284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9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290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3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62;gd2d523408e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5" name="Google Shape;163;gd2d523408e_2_5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9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3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8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3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8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272;gd2d523408e_2_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2" name="Google Shape;273;gd2d523408e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6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0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4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8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2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20;gd2d523408e_2_3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6" name="Google Shape;321;gd2d523408e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9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0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5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0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4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9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0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15054"/>
            <a:ext cx="12226405" cy="12222107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4274727"/>
            <a:ext cx="7768959" cy="292675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7201483"/>
            <a:ext cx="7768959" cy="195004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83734"/>
            <a:ext cx="8463619" cy="6050844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7947378"/>
            <a:ext cx="8463619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433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1083733"/>
            <a:ext cx="8096243" cy="537351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6457245"/>
            <a:ext cx="7226405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7947378"/>
            <a:ext cx="8463620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1405116"/>
            <a:ext cx="609759" cy="103960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5131655"/>
            <a:ext cx="609759" cy="103960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0737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3434645"/>
            <a:ext cx="8463620" cy="4614151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8048796"/>
            <a:ext cx="846362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312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1083733"/>
            <a:ext cx="8096243" cy="537351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7134578"/>
            <a:ext cx="8463621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8048796"/>
            <a:ext cx="846362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1405116"/>
            <a:ext cx="609759" cy="103960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5131655"/>
            <a:ext cx="609759" cy="103960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8346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1083733"/>
            <a:ext cx="8455287" cy="537351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7134578"/>
            <a:ext cx="8463621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8048796"/>
            <a:ext cx="846362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332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26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1083734"/>
            <a:ext cx="1305083" cy="933591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1083734"/>
            <a:ext cx="6926701" cy="9335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916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21;p2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22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23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6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9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26;p3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5" name="Google Shape;27;p3"/>
          <p:cNvSpPr txBox="1">
            <a:spLocks noGrp="1"/>
          </p:cNvSpPr>
          <p:nvPr>
            <p:ph type="body" idx="1"/>
          </p:nvPr>
        </p:nvSpPr>
        <p:spPr>
          <a:xfrm>
            <a:off x="756310" y="2187955"/>
            <a:ext cx="10679379" cy="205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6" name="Google Shape;2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7" name="Google Shape;2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8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0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1_Two Conten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42;p4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43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44;p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4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4" name="Google Shape;4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25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49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1" name="Google Shape;5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2" name="Google Shape;5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4801544"/>
            <a:ext cx="8463620" cy="3247255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8048796"/>
            <a:ext cx="8463620" cy="15296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908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83733"/>
            <a:ext cx="8463619" cy="2348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3841047"/>
            <a:ext cx="4117479" cy="68991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3841050"/>
            <a:ext cx="4117480" cy="68991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83733"/>
            <a:ext cx="8463617" cy="23480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3841747"/>
            <a:ext cx="4120896" cy="1024466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4866216"/>
            <a:ext cx="4120896" cy="5873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3841747"/>
            <a:ext cx="4120896" cy="1024466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4866216"/>
            <a:ext cx="4120896" cy="5873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478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083733"/>
            <a:ext cx="8463619" cy="2348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2664185"/>
            <a:ext cx="3720243" cy="2272828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915423"/>
            <a:ext cx="4514716" cy="98247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4937012"/>
            <a:ext cx="3720243" cy="4594576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73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8534400"/>
            <a:ext cx="8463619" cy="1007534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1083733"/>
            <a:ext cx="8463619" cy="68368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9541934"/>
            <a:ext cx="8463619" cy="119826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81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15054"/>
            <a:ext cx="12226407" cy="12222107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1083733"/>
            <a:ext cx="8463617" cy="234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3841050"/>
            <a:ext cx="8463619" cy="68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10740202"/>
            <a:ext cx="91217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10740202"/>
            <a:ext cx="616396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10740202"/>
            <a:ext cx="68351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69;p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00" y="575100"/>
            <a:ext cx="8214050" cy="46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1" name="Google Shape;71;p8"/>
          <p:cNvSpPr txBox="1"/>
          <p:nvPr/>
        </p:nvSpPr>
        <p:spPr>
          <a:xfrm>
            <a:off x="2334075" y="5319625"/>
            <a:ext cx="5463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3462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Fullstack</a:t>
            </a:r>
            <a:r>
              <a:rPr lang="en-US" sz="65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Project-II</a:t>
            </a:r>
            <a:endParaRPr sz="6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72;p8"/>
          <p:cNvSpPr txBox="1"/>
          <p:nvPr/>
        </p:nvSpPr>
        <p:spPr>
          <a:xfrm>
            <a:off x="3085400" y="62685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6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5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3" name="Google Shape;73;p8"/>
          <p:cNvSpPr txBox="1"/>
          <p:nvPr/>
        </p:nvSpPr>
        <p:spPr>
          <a:xfrm>
            <a:off x="1811550" y="6786125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Bachelor of Technology</a:t>
            </a:r>
            <a:endParaRPr sz="51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4;p8"/>
          <p:cNvSpPr txBox="1"/>
          <p:nvPr/>
        </p:nvSpPr>
        <p:spPr>
          <a:xfrm>
            <a:off x="-6498575" y="3594350"/>
            <a:ext cx="9799500" cy="3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5" name="Google Shape;75;p8"/>
          <p:cNvSpPr txBox="1"/>
          <p:nvPr/>
        </p:nvSpPr>
        <p:spPr>
          <a:xfrm>
            <a:off x="1066800" y="7658350"/>
            <a:ext cx="9474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37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337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6" name="Google Shape;76;p8"/>
          <p:cNvSpPr txBox="1"/>
          <p:nvPr/>
        </p:nvSpPr>
        <p:spPr>
          <a:xfrm>
            <a:off x="2819400" y="9699000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GLA University, Mathura</a:t>
            </a:r>
            <a:endParaRPr sz="4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7" name="Google Shape;77;p8"/>
          <p:cNvSpPr txBox="1"/>
          <p:nvPr/>
        </p:nvSpPr>
        <p:spPr>
          <a:xfrm>
            <a:off x="2743200" y="10461000"/>
            <a:ext cx="6699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NH2 ,Mathura-Delhi road Mathura,</a:t>
            </a:r>
            <a:endParaRPr sz="317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Uttar Pradesh 281406 ,INDIA</a:t>
            </a:r>
            <a:endParaRPr sz="317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8" name="Google Shape;79;p8"/>
          <p:cNvSpPr txBox="1"/>
          <p:nvPr/>
        </p:nvSpPr>
        <p:spPr>
          <a:xfrm>
            <a:off x="9234600" y="108204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3800" b="1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80;p8"/>
          <p:cNvSpPr txBox="1"/>
          <p:nvPr/>
        </p:nvSpPr>
        <p:spPr>
          <a:xfrm>
            <a:off x="651075" y="10828525"/>
            <a:ext cx="3322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81;p8"/>
          <p:cNvSpPr txBox="1"/>
          <p:nvPr/>
        </p:nvSpPr>
        <p:spPr>
          <a:xfrm>
            <a:off x="7696200" y="11386800"/>
            <a:ext cx="4732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222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Pankaj Kapoor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65;p17"/>
          <p:cNvSpPr txBox="1">
            <a:spLocks noGrp="1"/>
          </p:cNvSpPr>
          <p:nvPr>
            <p:ph type="body" idx="1"/>
          </p:nvPr>
        </p:nvSpPr>
        <p:spPr>
          <a:xfrm>
            <a:off x="931983" y="1512923"/>
            <a:ext cx="3810000" cy="70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8625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System Requirement:- </a:t>
            </a:r>
            <a:endParaRPr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8662" name="Google Shape;167;p17"/>
          <p:cNvSpPr txBox="1">
            <a:spLocks noGrp="1"/>
          </p:cNvSpPr>
          <p:nvPr>
            <p:ph type="body" idx="2"/>
          </p:nvPr>
        </p:nvSpPr>
        <p:spPr>
          <a:xfrm>
            <a:off x="3048000" y="586800"/>
            <a:ext cx="4876800" cy="8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3659" b="1" dirty="0">
                <a:solidFill>
                  <a:srgbClr val="90C225"/>
                </a:solidFill>
              </a:rPr>
              <a:t>Hardware Requirement </a:t>
            </a:r>
            <a:endParaRPr sz="3659" b="1" dirty="0">
              <a:solidFill>
                <a:srgbClr val="90C225"/>
              </a:solidFill>
            </a:endParaRPr>
          </a:p>
        </p:txBody>
      </p:sp>
      <p:sp>
        <p:nvSpPr>
          <p:cNvPr id="1048663" name="Google Shape;166;p17"/>
          <p:cNvSpPr txBox="1"/>
          <p:nvPr/>
        </p:nvSpPr>
        <p:spPr>
          <a:xfrm>
            <a:off x="1142999" y="2221523"/>
            <a:ext cx="8399585" cy="757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Minimum Marshmallow version 7.0  ( for android 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Pentium IV or higher, (PIV- 300GHz recommended)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Hard-Disk 250GB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RAM 4GB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Processor i3 (7</a:t>
            </a:r>
            <a:r>
              <a:rPr lang="en-US" sz="4000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Gen)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1024 x 768 Display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Internet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72;p1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67" name="Google Shape;173;p18"/>
          <p:cNvSpPr txBox="1">
            <a:spLocks noGrp="1"/>
          </p:cNvSpPr>
          <p:nvPr>
            <p:ph type="title"/>
          </p:nvPr>
        </p:nvSpPr>
        <p:spPr>
          <a:xfrm>
            <a:off x="756309" y="492369"/>
            <a:ext cx="6723013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</a:rPr>
              <a:t>                 </a:t>
            </a:r>
            <a:r>
              <a:rPr lang="en-US" sz="3600" u="sng" dirty="0">
                <a:solidFill>
                  <a:srgbClr val="90C225"/>
                </a:solidFill>
              </a:rPr>
              <a:t>Activity diagram</a:t>
            </a:r>
            <a:endParaRPr sz="3600" u="sng" dirty="0"/>
          </a:p>
        </p:txBody>
      </p:sp>
      <p:pic>
        <p:nvPicPr>
          <p:cNvPr id="2097166" name="Google Shape;175;p1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image9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895" y="2206000"/>
            <a:ext cx="9452313" cy="6726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84;p19"/>
          <p:cNvSpPr txBox="1">
            <a:spLocks noGrp="1"/>
          </p:cNvSpPr>
          <p:nvPr>
            <p:ph type="title"/>
          </p:nvPr>
        </p:nvSpPr>
        <p:spPr>
          <a:xfrm>
            <a:off x="2246376" y="261829"/>
            <a:ext cx="6334916" cy="133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4300" u="sng" dirty="0">
                <a:solidFill>
                  <a:srgbClr val="90C225"/>
                </a:solidFill>
              </a:rPr>
              <a:t>Use case diagram</a:t>
            </a:r>
            <a:br>
              <a:rPr lang="en-US" sz="4300" u="sng" dirty="0">
                <a:solidFill>
                  <a:srgbClr val="90C225"/>
                </a:solidFill>
              </a:rPr>
            </a:br>
            <a:r>
              <a:rPr lang="en-US" sz="4300" u="sng" dirty="0" err="1">
                <a:solidFill>
                  <a:srgbClr val="90C225"/>
                </a:solidFill>
              </a:rPr>
              <a:t>Authntication</a:t>
            </a:r>
            <a:r>
              <a:rPr lang="en-US" sz="4300" u="sng" dirty="0">
                <a:solidFill>
                  <a:srgbClr val="90C225"/>
                </a:solidFill>
              </a:rPr>
              <a:t> system</a:t>
            </a:r>
            <a:endParaRPr sz="4300" u="sng" dirty="0"/>
          </a:p>
        </p:txBody>
      </p:sp>
      <p:sp>
        <p:nvSpPr>
          <p:cNvPr id="1048671" name="Google Shape;202;p19"/>
          <p:cNvSpPr txBox="1"/>
          <p:nvPr/>
        </p:nvSpPr>
        <p:spPr>
          <a:xfrm>
            <a:off x="3294126" y="4374895"/>
            <a:ext cx="4006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239;p1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image4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3323" y="2977253"/>
            <a:ext cx="7948246" cy="50828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244;p20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75" name="Google Shape;245;p20"/>
          <p:cNvSpPr txBox="1">
            <a:spLocks noGrp="1"/>
          </p:cNvSpPr>
          <p:nvPr>
            <p:ph type="title"/>
          </p:nvPr>
        </p:nvSpPr>
        <p:spPr>
          <a:xfrm>
            <a:off x="942543" y="973962"/>
            <a:ext cx="7744200" cy="5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90C225"/>
                </a:solidFill>
              </a:rPr>
              <a:t>ADVANTAGES OF chat application</a:t>
            </a:r>
            <a:endParaRPr sz="3600" b="1" u="sng" dirty="0"/>
          </a:p>
        </p:txBody>
      </p:sp>
      <p:sp>
        <p:nvSpPr>
          <p:cNvPr id="1048676" name="Google Shape;246;p20"/>
          <p:cNvSpPr txBox="1"/>
          <p:nvPr/>
        </p:nvSpPr>
        <p:spPr>
          <a:xfrm>
            <a:off x="942543" y="2212340"/>
            <a:ext cx="8811000" cy="530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>
                <a:latin typeface="Trebuchet MS" pitchFamily="34" charset="0"/>
              </a:rPr>
              <a:t>Real-time text preview</a:t>
            </a:r>
            <a:r>
              <a:rPr lang="en-US" sz="3200" b="1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Instant customer feedback.</a:t>
            </a:r>
            <a:r>
              <a:rPr lang="en-US" sz="3200" b="1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Prevents agent fatigue</a:t>
            </a:r>
            <a:r>
              <a:rPr lang="en-US" sz="3200" b="1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spcBef>
                <a:spcPts val="5"/>
              </a:spcBef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No waiting queues. </a:t>
            </a:r>
            <a:r>
              <a:rPr lang="en-US" sz="3200" b="1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 pitchFamily="34" charset="0"/>
              <a:ea typeface="Trebuchet MS"/>
              <a:cs typeface="Trebuchet MS"/>
              <a:sym typeface="Trebuchet MS"/>
            </a:endParaRPr>
          </a:p>
          <a:p>
            <a:pPr marL="35560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>
                <a:latin typeface="Trebuchet MS" pitchFamily="34" charset="0"/>
              </a:rPr>
              <a:t> File Storage and Sharing</a:t>
            </a: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70" name="Google Shape;247;p2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252;p21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80" name="Google Shape;253;p21"/>
          <p:cNvSpPr txBox="1">
            <a:spLocks noGrp="1"/>
          </p:cNvSpPr>
          <p:nvPr>
            <p:ph type="title"/>
          </p:nvPr>
        </p:nvSpPr>
        <p:spPr>
          <a:xfrm>
            <a:off x="784349" y="959874"/>
            <a:ext cx="8085325" cy="5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90C225"/>
                </a:solidFill>
              </a:rPr>
              <a:t>DISADVANTAGES OF chat application.</a:t>
            </a:r>
            <a:endParaRPr b="1" u="sng" dirty="0"/>
          </a:p>
        </p:txBody>
      </p:sp>
      <p:sp>
        <p:nvSpPr>
          <p:cNvPr id="1048681" name="Google Shape;254;p21"/>
          <p:cNvSpPr txBox="1"/>
          <p:nvPr/>
        </p:nvSpPr>
        <p:spPr>
          <a:xfrm>
            <a:off x="665475" y="2037500"/>
            <a:ext cx="9393000" cy="6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It's difficult to completely protect your privacy. </a:t>
            </a: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 pitchFamily="34" charset="0"/>
              <a:ea typeface="Trebuchet MS"/>
              <a:cs typeface="Trebuchet MS"/>
              <a:sym typeface="Trebuchet MS"/>
            </a:endParaRP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 can quickly drain the battery of your device.</a:t>
            </a: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lang="en-IN" sz="3600" b="1" dirty="0">
              <a:latin typeface="Trebuchet MS" pitchFamily="34" charset="0"/>
            </a:endParaRP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 takes up a lot of space.</a:t>
            </a: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30"/>
              </a:spcBef>
              <a:buClr>
                <a:srgbClr val="90C225"/>
              </a:buClr>
              <a:buSzPts val="2900"/>
            </a:pPr>
            <a:endParaRPr lang="en-IN" sz="3600" dirty="0">
              <a:ea typeface="Trebuchet MS"/>
            </a:endParaRPr>
          </a:p>
          <a:p>
            <a:pPr lvl="0">
              <a:spcBef>
                <a:spcPts val="30"/>
              </a:spcBef>
              <a:buClr>
                <a:srgbClr val="90C225"/>
              </a:buClr>
              <a:buSzPts val="2900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71" name="Google Shape;255;p2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68;p2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95" name="Title 5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61720"/>
          </a:xfrm>
        </p:spPr>
        <p:txBody>
          <a:bodyPr/>
          <a:lstStyle/>
          <a:p>
            <a:r>
              <a:rPr lang="en-IN" dirty="0"/>
              <a:t>                 </a:t>
            </a:r>
          </a:p>
        </p:txBody>
      </p:sp>
      <p:sp>
        <p:nvSpPr>
          <p:cNvPr id="1048696" name="Subtitle 6"/>
          <p:cNvSpPr>
            <a:spLocks noGrp="1"/>
          </p:cNvSpPr>
          <p:nvPr>
            <p:ph type="subTitle" idx="1"/>
          </p:nvPr>
        </p:nvSpPr>
        <p:spPr>
          <a:xfrm>
            <a:off x="656492" y="3840480"/>
            <a:ext cx="10410093" cy="3323987"/>
          </a:xfrm>
        </p:spPr>
        <p:txBody>
          <a:bodyPr/>
          <a:lstStyle/>
          <a:p>
            <a:endParaRPr lang="en-IN" dirty="0"/>
          </a:p>
          <a:p>
            <a:pPr algn="ctr"/>
            <a:r>
              <a:rPr lang="en-IN" sz="4800" dirty="0">
                <a:solidFill>
                  <a:schemeClr val="accent2">
                    <a:lumMod val="50000"/>
                  </a:schemeClr>
                </a:solidFill>
              </a:rPr>
              <a:t>SCREENSHOT OF PROJECT </a:t>
            </a:r>
          </a:p>
          <a:p>
            <a:pPr algn="ctr"/>
            <a:r>
              <a:rPr lang="en-IN" sz="4800" dirty="0">
                <a:solidFill>
                  <a:schemeClr val="accent2">
                    <a:lumMod val="50000"/>
                  </a:schemeClr>
                </a:solidFill>
              </a:rPr>
              <a:t>(GUI)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97173" name="Google Shape;270;p2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275;p24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74" name="Google Shape;276;p2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Lokesh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41296"/>
            <a:ext cx="1196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283;p2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76" name="Google Shape;285;p2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Lokesh\Download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3859213"/>
            <a:ext cx="9540875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91;p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08" name="Google Shape;292;p26"/>
          <p:cNvSpPr txBox="1">
            <a:spLocks noGrp="1"/>
          </p:cNvSpPr>
          <p:nvPr>
            <p:ph type="title"/>
          </p:nvPr>
        </p:nvSpPr>
        <p:spPr>
          <a:xfrm>
            <a:off x="3145027" y="720674"/>
            <a:ext cx="4475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  <p:pic>
        <p:nvPicPr>
          <p:cNvPr id="2097178" name="Google Shape;293;p2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Lokesh\Download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6" y="2863781"/>
            <a:ext cx="9917723" cy="51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299;p2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12" name="Google Shape;300;p27"/>
          <p:cNvSpPr txBox="1">
            <a:spLocks noGrp="1"/>
          </p:cNvSpPr>
          <p:nvPr>
            <p:ph type="title"/>
          </p:nvPr>
        </p:nvSpPr>
        <p:spPr>
          <a:xfrm>
            <a:off x="3546600" y="608400"/>
            <a:ext cx="3311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097180" name="Google Shape;301;p2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Lokesh\Download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305907"/>
            <a:ext cx="9442450" cy="476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87;p9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10" name="Google Shape;88;p9"/>
          <p:cNvSpPr txBox="1">
            <a:spLocks noGrp="1"/>
          </p:cNvSpPr>
          <p:nvPr>
            <p:ph type="title"/>
          </p:nvPr>
        </p:nvSpPr>
        <p:spPr>
          <a:xfrm>
            <a:off x="1181505" y="1299717"/>
            <a:ext cx="355461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</a:rPr>
              <a:t>Project Owner</a:t>
            </a:r>
            <a:endParaRPr sz="3600" dirty="0"/>
          </a:p>
        </p:txBody>
      </p:sp>
      <p:sp>
        <p:nvSpPr>
          <p:cNvPr id="1048611" name="Google Shape;89;p9"/>
          <p:cNvSpPr txBox="1"/>
          <p:nvPr/>
        </p:nvSpPr>
        <p:spPr>
          <a:xfrm>
            <a:off x="1181498" y="2386723"/>
            <a:ext cx="7688175" cy="447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700" rIns="0" bIns="0" anchor="t" anchorCtr="0">
            <a:noAutofit/>
          </a:bodyPr>
          <a:lstStyle/>
          <a:p>
            <a:pPr marL="457200" marR="12700" lvl="0" indent="-31750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500" b="1" dirty="0">
                <a:solidFill>
                  <a:schemeClr val="dk1"/>
                </a:solidFill>
              </a:rPr>
              <a:t>Ashutosh Kumar Shukla (181500151)    	</a:t>
            </a:r>
            <a:r>
              <a:rPr lang="en-US" sz="2700" b="1" dirty="0">
                <a:solidFill>
                  <a:schemeClr val="dk1"/>
                </a:solidFill>
              </a:rPr>
              <a:t>                                    </a:t>
            </a:r>
            <a:endParaRPr lang="en-US" sz="29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12700" lvl="0" indent="-31750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sz="4000" dirty="0">
              <a:solidFill>
                <a:srgbClr val="90C2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150" marR="12700" lvl="0">
              <a:lnSpc>
                <a:spcPct val="200000"/>
              </a:lnSpc>
              <a:buClr>
                <a:schemeClr val="dk1"/>
              </a:buClr>
              <a:buSzPts val="2700"/>
            </a:pPr>
            <a:r>
              <a:rPr lang="en-US" sz="4000" dirty="0">
                <a:solidFill>
                  <a:srgbClr val="90C225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Mentor</a:t>
            </a:r>
          </a:p>
          <a:p>
            <a:pPr marL="57150" marR="12700" lvl="0">
              <a:lnSpc>
                <a:spcPct val="200000"/>
              </a:lnSpc>
              <a:buClr>
                <a:schemeClr val="dk1"/>
              </a:buClr>
              <a:buSzPts val="2700"/>
            </a:pPr>
            <a:endParaRPr lang="en-US" sz="4000" b="1" dirty="0">
              <a:solidFill>
                <a:srgbClr val="90C225"/>
              </a:solidFill>
              <a:latin typeface="Trebuchet MS"/>
              <a:sym typeface="Trebuchet MS"/>
            </a:endParaRPr>
          </a:p>
          <a:p>
            <a:pPr marL="57150" marR="12700" lvl="0">
              <a:lnSpc>
                <a:spcPct val="200000"/>
              </a:lnSpc>
              <a:buClr>
                <a:schemeClr val="dk1"/>
              </a:buClr>
              <a:buSzPts val="2700"/>
            </a:pPr>
            <a:endParaRPr sz="3700" b="1" dirty="0"/>
          </a:p>
        </p:txBody>
      </p:sp>
      <p:pic>
        <p:nvPicPr>
          <p:cNvPr id="2097156" name="Google Shape;90;p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2" name="Google Shape;91;p9"/>
          <p:cNvSpPr txBox="1"/>
          <p:nvPr/>
        </p:nvSpPr>
        <p:spPr>
          <a:xfrm>
            <a:off x="838200" y="5638800"/>
            <a:ext cx="5586046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3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92;p9"/>
          <p:cNvSpPr txBox="1"/>
          <p:nvPr/>
        </p:nvSpPr>
        <p:spPr>
          <a:xfrm>
            <a:off x="1181499" y="7590692"/>
            <a:ext cx="646194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Mr. Pankaj Kapoor</a:t>
            </a:r>
            <a:endParaRPr sz="36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07;p2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16" name="Google Shape;308;p28"/>
          <p:cNvSpPr txBox="1">
            <a:spLocks noGrp="1"/>
          </p:cNvSpPr>
          <p:nvPr>
            <p:ph type="title"/>
          </p:nvPr>
        </p:nvSpPr>
        <p:spPr>
          <a:xfrm>
            <a:off x="3491700" y="786000"/>
            <a:ext cx="32139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b="1" dirty="0"/>
          </a:p>
        </p:txBody>
      </p:sp>
      <p:pic>
        <p:nvPicPr>
          <p:cNvPr id="2097182" name="Google Shape;309;p2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Lokesh\Downloads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416441"/>
            <a:ext cx="9472613" cy="46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315;p29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84" name="Google Shape;317;p2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356527" y="2522136"/>
            <a:ext cx="9777047" cy="6461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323;p30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86" name="Google Shape;325;p3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34981" y="2391508"/>
            <a:ext cx="9807190" cy="53761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97;p10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17" name="Google Shape;98;p10"/>
          <p:cNvSpPr txBox="1">
            <a:spLocks noGrp="1"/>
          </p:cNvSpPr>
          <p:nvPr>
            <p:ph type="title"/>
          </p:nvPr>
        </p:nvSpPr>
        <p:spPr>
          <a:xfrm>
            <a:off x="1830704" y="783716"/>
            <a:ext cx="6288405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rgbClr val="90C225"/>
                </a:solidFill>
              </a:rPr>
              <a:t>Presentation on</a:t>
            </a:r>
            <a:endParaRPr sz="3600" u="sng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rgbClr val="90C225"/>
                </a:solidFill>
              </a:rPr>
              <a:t>CHAT APPLICATION</a:t>
            </a:r>
            <a:endParaRPr sz="3600" u="sng" dirty="0"/>
          </a:p>
        </p:txBody>
      </p:sp>
      <p:pic>
        <p:nvPicPr>
          <p:cNvPr id="2097157" name="Google Shape;100;p1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2" descr="C:\Users\lenovo pc\Desktop\09e2cd8d3a83b6e9cd4dc5d0d703a57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2206000"/>
            <a:ext cx="12192000" cy="674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05;p11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59" name="Google Shape;116;p1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1" name="Google Shape;106;p11"/>
          <p:cNvSpPr txBox="1"/>
          <p:nvPr/>
        </p:nvSpPr>
        <p:spPr>
          <a:xfrm>
            <a:off x="3543300" y="1026159"/>
            <a:ext cx="4045621" cy="5668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spAutoFit/>
          </a:bodyPr>
          <a:lstStyle>
            <a:lvl1pPr lvl="0" algn="l" defTabSz="1393363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kern="1200" cap="all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marL="12700"/>
            <a:r>
              <a:rPr lang="en-US" sz="3600" u="sng" dirty="0">
                <a:solidFill>
                  <a:srgbClr val="90C225"/>
                </a:solidFill>
              </a:rPr>
              <a:t>Introduction</a:t>
            </a:r>
            <a:endParaRPr lang="en-US" sz="3600" u="sng" dirty="0"/>
          </a:p>
        </p:txBody>
      </p:sp>
      <p:grpSp>
        <p:nvGrpSpPr>
          <p:cNvPr id="61" name="Google Shape;107;p11"/>
          <p:cNvGrpSpPr/>
          <p:nvPr/>
        </p:nvGrpSpPr>
        <p:grpSpPr>
          <a:xfrm>
            <a:off x="5621273" y="3128010"/>
            <a:ext cx="3129280" cy="1450975"/>
            <a:chOff x="5621273" y="3128010"/>
            <a:chExt cx="3129280" cy="1450975"/>
          </a:xfrm>
        </p:grpSpPr>
        <p:sp>
          <p:nvSpPr>
            <p:cNvPr id="1048622" name="Google Shape;108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2886964" y="0"/>
                  </a:moveTo>
                  <a:lnTo>
                    <a:pt x="241808" y="0"/>
                  </a:lnTo>
                  <a:lnTo>
                    <a:pt x="193058" y="4910"/>
                  </a:lnTo>
                  <a:lnTo>
                    <a:pt x="147661" y="18994"/>
                  </a:lnTo>
                  <a:lnTo>
                    <a:pt x="106585" y="41281"/>
                  </a:lnTo>
                  <a:lnTo>
                    <a:pt x="70802" y="70802"/>
                  </a:lnTo>
                  <a:lnTo>
                    <a:pt x="41281" y="106585"/>
                  </a:lnTo>
                  <a:lnTo>
                    <a:pt x="18994" y="147661"/>
                  </a:lnTo>
                  <a:lnTo>
                    <a:pt x="4910" y="193058"/>
                  </a:lnTo>
                  <a:lnTo>
                    <a:pt x="0" y="241807"/>
                  </a:lnTo>
                  <a:lnTo>
                    <a:pt x="0" y="1209039"/>
                  </a:lnTo>
                  <a:lnTo>
                    <a:pt x="4910" y="1257789"/>
                  </a:lnTo>
                  <a:lnTo>
                    <a:pt x="18994" y="1303186"/>
                  </a:lnTo>
                  <a:lnTo>
                    <a:pt x="41281" y="1344262"/>
                  </a:lnTo>
                  <a:lnTo>
                    <a:pt x="70802" y="1380045"/>
                  </a:lnTo>
                  <a:lnTo>
                    <a:pt x="106585" y="1409566"/>
                  </a:lnTo>
                  <a:lnTo>
                    <a:pt x="147661" y="1431853"/>
                  </a:lnTo>
                  <a:lnTo>
                    <a:pt x="193058" y="1445937"/>
                  </a:lnTo>
                  <a:lnTo>
                    <a:pt x="241808" y="1450847"/>
                  </a:lnTo>
                  <a:lnTo>
                    <a:pt x="2886964" y="1450847"/>
                  </a:lnTo>
                  <a:lnTo>
                    <a:pt x="2935713" y="1445937"/>
                  </a:lnTo>
                  <a:lnTo>
                    <a:pt x="2981110" y="1431853"/>
                  </a:lnTo>
                  <a:lnTo>
                    <a:pt x="3022186" y="1409566"/>
                  </a:lnTo>
                  <a:lnTo>
                    <a:pt x="3057969" y="1380045"/>
                  </a:lnTo>
                  <a:lnTo>
                    <a:pt x="3087490" y="1344262"/>
                  </a:lnTo>
                  <a:lnTo>
                    <a:pt x="3109777" y="1303186"/>
                  </a:lnTo>
                  <a:lnTo>
                    <a:pt x="3123861" y="1257789"/>
                  </a:lnTo>
                  <a:lnTo>
                    <a:pt x="3128772" y="1209039"/>
                  </a:lnTo>
                  <a:lnTo>
                    <a:pt x="3128772" y="241807"/>
                  </a:lnTo>
                  <a:lnTo>
                    <a:pt x="3123861" y="193058"/>
                  </a:lnTo>
                  <a:lnTo>
                    <a:pt x="3109777" y="147661"/>
                  </a:lnTo>
                  <a:lnTo>
                    <a:pt x="3087490" y="106585"/>
                  </a:lnTo>
                  <a:lnTo>
                    <a:pt x="3057969" y="70802"/>
                  </a:lnTo>
                  <a:lnTo>
                    <a:pt x="3022186" y="41281"/>
                  </a:lnTo>
                  <a:lnTo>
                    <a:pt x="2981110" y="18994"/>
                  </a:lnTo>
                  <a:lnTo>
                    <a:pt x="2935713" y="4910"/>
                  </a:lnTo>
                  <a:lnTo>
                    <a:pt x="28869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3" name="Google Shape;109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0" y="241807"/>
                  </a:moveTo>
                  <a:lnTo>
                    <a:pt x="4910" y="193058"/>
                  </a:lnTo>
                  <a:lnTo>
                    <a:pt x="18994" y="147661"/>
                  </a:lnTo>
                  <a:lnTo>
                    <a:pt x="41281" y="106585"/>
                  </a:lnTo>
                  <a:lnTo>
                    <a:pt x="70802" y="70802"/>
                  </a:lnTo>
                  <a:lnTo>
                    <a:pt x="106585" y="41281"/>
                  </a:lnTo>
                  <a:lnTo>
                    <a:pt x="147661" y="18994"/>
                  </a:lnTo>
                  <a:lnTo>
                    <a:pt x="193058" y="4910"/>
                  </a:lnTo>
                  <a:lnTo>
                    <a:pt x="241808" y="0"/>
                  </a:lnTo>
                  <a:lnTo>
                    <a:pt x="2886964" y="0"/>
                  </a:lnTo>
                  <a:lnTo>
                    <a:pt x="2935713" y="4910"/>
                  </a:lnTo>
                  <a:lnTo>
                    <a:pt x="2981110" y="18994"/>
                  </a:lnTo>
                  <a:lnTo>
                    <a:pt x="3022186" y="41281"/>
                  </a:lnTo>
                  <a:lnTo>
                    <a:pt x="3057969" y="70802"/>
                  </a:lnTo>
                  <a:lnTo>
                    <a:pt x="3087490" y="106585"/>
                  </a:lnTo>
                  <a:lnTo>
                    <a:pt x="3109777" y="147661"/>
                  </a:lnTo>
                  <a:lnTo>
                    <a:pt x="3123861" y="193058"/>
                  </a:lnTo>
                  <a:lnTo>
                    <a:pt x="3128772" y="241807"/>
                  </a:lnTo>
                  <a:lnTo>
                    <a:pt x="3128772" y="1209039"/>
                  </a:lnTo>
                  <a:lnTo>
                    <a:pt x="3123861" y="1257789"/>
                  </a:lnTo>
                  <a:lnTo>
                    <a:pt x="3109777" y="1303186"/>
                  </a:lnTo>
                  <a:lnTo>
                    <a:pt x="3087490" y="1344262"/>
                  </a:lnTo>
                  <a:lnTo>
                    <a:pt x="3057969" y="1380045"/>
                  </a:lnTo>
                  <a:lnTo>
                    <a:pt x="3022186" y="1409566"/>
                  </a:lnTo>
                  <a:lnTo>
                    <a:pt x="2981110" y="1431853"/>
                  </a:lnTo>
                  <a:lnTo>
                    <a:pt x="2935713" y="1445937"/>
                  </a:lnTo>
                  <a:lnTo>
                    <a:pt x="2886964" y="1450847"/>
                  </a:lnTo>
                  <a:lnTo>
                    <a:pt x="241808" y="1450847"/>
                  </a:lnTo>
                  <a:lnTo>
                    <a:pt x="193058" y="1445937"/>
                  </a:lnTo>
                  <a:lnTo>
                    <a:pt x="147661" y="1431853"/>
                  </a:lnTo>
                  <a:lnTo>
                    <a:pt x="106585" y="1409566"/>
                  </a:lnTo>
                  <a:lnTo>
                    <a:pt x="70802" y="1380045"/>
                  </a:lnTo>
                  <a:lnTo>
                    <a:pt x="41281" y="1344262"/>
                  </a:lnTo>
                  <a:lnTo>
                    <a:pt x="18994" y="1303186"/>
                  </a:lnTo>
                  <a:lnTo>
                    <a:pt x="4910" y="1257789"/>
                  </a:lnTo>
                  <a:lnTo>
                    <a:pt x="0" y="1209039"/>
                  </a:lnTo>
                  <a:lnTo>
                    <a:pt x="0" y="241807"/>
                  </a:lnTo>
                  <a:close/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4" name="Google Shape;110;p11"/>
            <p:cNvSpPr/>
            <p:nvPr/>
          </p:nvSpPr>
          <p:spPr>
            <a:xfrm>
              <a:off x="6164071" y="3841877"/>
              <a:ext cx="68580" cy="15240"/>
            </a:xfrm>
            <a:custGeom>
              <a:avLst/>
              <a:gdLst/>
              <a:ahLst/>
              <a:cxnLst/>
              <a:rect l="l" t="t" r="r" b="b"/>
              <a:pathLst>
                <a:path w="68579" h="15239" extrusionOk="0">
                  <a:moveTo>
                    <a:pt x="6857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8579" y="152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9C9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8625" name="Google Shape;111;p11"/>
          <p:cNvSpPr txBox="1"/>
          <p:nvPr/>
        </p:nvSpPr>
        <p:spPr>
          <a:xfrm>
            <a:off x="6032850" y="3504291"/>
            <a:ext cx="2717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our system</a:t>
            </a:r>
            <a:endParaRPr sz="2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2" name="Google Shape;112;p11"/>
          <p:cNvGrpSpPr/>
          <p:nvPr/>
        </p:nvGrpSpPr>
        <p:grpSpPr>
          <a:xfrm>
            <a:off x="787451" y="3132532"/>
            <a:ext cx="3895656" cy="1452880"/>
            <a:chOff x="1552193" y="3132581"/>
            <a:chExt cx="3130550" cy="1452880"/>
          </a:xfrm>
        </p:grpSpPr>
        <p:sp>
          <p:nvSpPr>
            <p:cNvPr id="1048626" name="Google Shape;113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2888234" y="0"/>
                  </a:moveTo>
                  <a:lnTo>
                    <a:pt x="242062" y="0"/>
                  </a:lnTo>
                  <a:lnTo>
                    <a:pt x="193265" y="4916"/>
                  </a:lnTo>
                  <a:lnTo>
                    <a:pt x="147822" y="19016"/>
                  </a:lnTo>
                  <a:lnTo>
                    <a:pt x="106703" y="41328"/>
                  </a:lnTo>
                  <a:lnTo>
                    <a:pt x="70881" y="70881"/>
                  </a:lnTo>
                  <a:lnTo>
                    <a:pt x="41328" y="106703"/>
                  </a:lnTo>
                  <a:lnTo>
                    <a:pt x="19016" y="147822"/>
                  </a:lnTo>
                  <a:lnTo>
                    <a:pt x="4916" y="193265"/>
                  </a:lnTo>
                  <a:lnTo>
                    <a:pt x="0" y="242062"/>
                  </a:lnTo>
                  <a:lnTo>
                    <a:pt x="0" y="1210309"/>
                  </a:lnTo>
                  <a:lnTo>
                    <a:pt x="4916" y="1259106"/>
                  </a:lnTo>
                  <a:lnTo>
                    <a:pt x="19016" y="1304549"/>
                  </a:lnTo>
                  <a:lnTo>
                    <a:pt x="41328" y="1345668"/>
                  </a:lnTo>
                  <a:lnTo>
                    <a:pt x="70881" y="1381490"/>
                  </a:lnTo>
                  <a:lnTo>
                    <a:pt x="106703" y="1411043"/>
                  </a:lnTo>
                  <a:lnTo>
                    <a:pt x="147822" y="1433355"/>
                  </a:lnTo>
                  <a:lnTo>
                    <a:pt x="193265" y="1447455"/>
                  </a:lnTo>
                  <a:lnTo>
                    <a:pt x="242062" y="1452371"/>
                  </a:lnTo>
                  <a:lnTo>
                    <a:pt x="2888234" y="1452371"/>
                  </a:lnTo>
                  <a:lnTo>
                    <a:pt x="2937030" y="1447455"/>
                  </a:lnTo>
                  <a:lnTo>
                    <a:pt x="2982473" y="1433355"/>
                  </a:lnTo>
                  <a:lnTo>
                    <a:pt x="3023592" y="1411043"/>
                  </a:lnTo>
                  <a:lnTo>
                    <a:pt x="3059414" y="1381490"/>
                  </a:lnTo>
                  <a:lnTo>
                    <a:pt x="3088967" y="1345668"/>
                  </a:lnTo>
                  <a:lnTo>
                    <a:pt x="3111279" y="1304549"/>
                  </a:lnTo>
                  <a:lnTo>
                    <a:pt x="3125379" y="1259106"/>
                  </a:lnTo>
                  <a:lnTo>
                    <a:pt x="3130296" y="1210309"/>
                  </a:lnTo>
                  <a:lnTo>
                    <a:pt x="3130296" y="242062"/>
                  </a:lnTo>
                  <a:lnTo>
                    <a:pt x="3125379" y="193265"/>
                  </a:lnTo>
                  <a:lnTo>
                    <a:pt x="3111279" y="147822"/>
                  </a:lnTo>
                  <a:lnTo>
                    <a:pt x="3088967" y="106703"/>
                  </a:lnTo>
                  <a:lnTo>
                    <a:pt x="3059414" y="70881"/>
                  </a:lnTo>
                  <a:lnTo>
                    <a:pt x="3023592" y="41328"/>
                  </a:lnTo>
                  <a:lnTo>
                    <a:pt x="2982473" y="19016"/>
                  </a:lnTo>
                  <a:lnTo>
                    <a:pt x="2937030" y="4916"/>
                  </a:lnTo>
                  <a:lnTo>
                    <a:pt x="2888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7" name="Google Shape;114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0" y="242062"/>
                  </a:moveTo>
                  <a:lnTo>
                    <a:pt x="4916" y="193265"/>
                  </a:lnTo>
                  <a:lnTo>
                    <a:pt x="19016" y="147822"/>
                  </a:lnTo>
                  <a:lnTo>
                    <a:pt x="41328" y="106703"/>
                  </a:lnTo>
                  <a:lnTo>
                    <a:pt x="70881" y="70881"/>
                  </a:lnTo>
                  <a:lnTo>
                    <a:pt x="106703" y="41328"/>
                  </a:lnTo>
                  <a:lnTo>
                    <a:pt x="147822" y="19016"/>
                  </a:lnTo>
                  <a:lnTo>
                    <a:pt x="193265" y="4916"/>
                  </a:lnTo>
                  <a:lnTo>
                    <a:pt x="242062" y="0"/>
                  </a:lnTo>
                  <a:lnTo>
                    <a:pt x="2888234" y="0"/>
                  </a:lnTo>
                  <a:lnTo>
                    <a:pt x="2937030" y="4916"/>
                  </a:lnTo>
                  <a:lnTo>
                    <a:pt x="2982473" y="19016"/>
                  </a:lnTo>
                  <a:lnTo>
                    <a:pt x="3023592" y="41328"/>
                  </a:lnTo>
                  <a:lnTo>
                    <a:pt x="3059414" y="70881"/>
                  </a:lnTo>
                  <a:lnTo>
                    <a:pt x="3088967" y="106703"/>
                  </a:lnTo>
                  <a:lnTo>
                    <a:pt x="3111279" y="147822"/>
                  </a:lnTo>
                  <a:lnTo>
                    <a:pt x="3125379" y="193265"/>
                  </a:lnTo>
                  <a:lnTo>
                    <a:pt x="3130296" y="242062"/>
                  </a:lnTo>
                  <a:lnTo>
                    <a:pt x="3130296" y="1210309"/>
                  </a:lnTo>
                  <a:lnTo>
                    <a:pt x="3125379" y="1259106"/>
                  </a:lnTo>
                  <a:lnTo>
                    <a:pt x="3111279" y="1304549"/>
                  </a:lnTo>
                  <a:lnTo>
                    <a:pt x="3088967" y="1345668"/>
                  </a:lnTo>
                  <a:lnTo>
                    <a:pt x="3059414" y="1381490"/>
                  </a:lnTo>
                  <a:lnTo>
                    <a:pt x="3023592" y="1411043"/>
                  </a:lnTo>
                  <a:lnTo>
                    <a:pt x="2982473" y="1433355"/>
                  </a:lnTo>
                  <a:lnTo>
                    <a:pt x="2937030" y="1447455"/>
                  </a:lnTo>
                  <a:lnTo>
                    <a:pt x="2888234" y="1452371"/>
                  </a:lnTo>
                  <a:lnTo>
                    <a:pt x="242062" y="1452371"/>
                  </a:lnTo>
                  <a:lnTo>
                    <a:pt x="193265" y="1447455"/>
                  </a:lnTo>
                  <a:lnTo>
                    <a:pt x="147822" y="1433355"/>
                  </a:lnTo>
                  <a:lnTo>
                    <a:pt x="106703" y="1411043"/>
                  </a:lnTo>
                  <a:lnTo>
                    <a:pt x="70881" y="1381490"/>
                  </a:lnTo>
                  <a:lnTo>
                    <a:pt x="41328" y="1345668"/>
                  </a:lnTo>
                  <a:lnTo>
                    <a:pt x="19016" y="1304549"/>
                  </a:lnTo>
                  <a:lnTo>
                    <a:pt x="4916" y="1259106"/>
                  </a:lnTo>
                  <a:lnTo>
                    <a:pt x="0" y="1210309"/>
                  </a:lnTo>
                  <a:lnTo>
                    <a:pt x="0" y="242062"/>
                  </a:lnTo>
                  <a:close/>
                </a:path>
              </a:pathLst>
            </a:custGeom>
            <a:noFill/>
            <a:ln w="25900" cap="flat" cmpd="sng">
              <a:solidFill>
                <a:srgbClr val="161E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8628" name="Google Shape;115;p11"/>
          <p:cNvSpPr txBox="1"/>
          <p:nvPr/>
        </p:nvSpPr>
        <p:spPr>
          <a:xfrm>
            <a:off x="1143000" y="3429000"/>
            <a:ext cx="33327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u="sng" dirty="0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Chat Application</a:t>
            </a:r>
            <a:endParaRPr sz="21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45728" name="Google Shape;117;p11"/>
          <p:cNvCxnSpPr>
            <a:cxnSpLocks/>
          </p:cNvCxnSpPr>
          <p:nvPr/>
        </p:nvCxnSpPr>
        <p:spPr>
          <a:xfrm flipH="1">
            <a:off x="3048000" y="1752600"/>
            <a:ext cx="9906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29" name="Google Shape;118;p11"/>
          <p:cNvCxnSpPr>
            <a:cxnSpLocks/>
            <a:stCxn id="1048621" idx="2"/>
          </p:cNvCxnSpPr>
          <p:nvPr/>
        </p:nvCxnSpPr>
        <p:spPr>
          <a:xfrm>
            <a:off x="5566111" y="1592981"/>
            <a:ext cx="1542648" cy="1454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23;p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32" name="Google Shape;124;p12"/>
          <p:cNvSpPr txBox="1">
            <a:spLocks noGrp="1"/>
          </p:cNvSpPr>
          <p:nvPr>
            <p:ph type="title"/>
          </p:nvPr>
        </p:nvSpPr>
        <p:spPr>
          <a:xfrm>
            <a:off x="1108659" y="1313510"/>
            <a:ext cx="71208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90C225"/>
                </a:solidFill>
              </a:rPr>
              <a:t>What is chat application</a:t>
            </a:r>
            <a:endParaRPr sz="4000" b="1" dirty="0"/>
          </a:p>
        </p:txBody>
      </p:sp>
      <p:sp>
        <p:nvSpPr>
          <p:cNvPr id="1048633" name="Google Shape;125;p12"/>
          <p:cNvSpPr txBox="1"/>
          <p:nvPr/>
        </p:nvSpPr>
        <p:spPr>
          <a:xfrm>
            <a:off x="1108658" y="3021329"/>
            <a:ext cx="9864141" cy="530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68934"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dirty="0">
                <a:latin typeface="Trebuchet MS" pitchFamily="34" charset="0"/>
              </a:rPr>
              <a:t>Online chat may refer to any kind of communication over the Internet that offers a real-time transmission of text messages from sender to receiver.</a:t>
            </a:r>
          </a:p>
          <a:p>
            <a:pPr marL="355600" indent="-368934">
              <a:buClr>
                <a:srgbClr val="90C225"/>
              </a:buClr>
              <a:buSzPts val="2300"/>
              <a:buFont typeface="Noto Sans Symbols"/>
              <a:buChar char="❖"/>
            </a:pPr>
            <a:endParaRPr lang="en-US" sz="2800" dirty="0"/>
          </a:p>
          <a:p>
            <a:pPr marL="355600" indent="-368934"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dirty="0"/>
              <a:t>Online chat in a less stringent definition may be primarily any direct text-based, one-on-one chat or one-to-many group chat.</a:t>
            </a:r>
            <a:endParaRPr lang="en-IN" sz="2800" dirty="0"/>
          </a:p>
          <a:p>
            <a:pPr marL="355600" lvl="0" indent="-368934">
              <a:buClr>
                <a:srgbClr val="90C225"/>
              </a:buClr>
              <a:buSzPts val="2300"/>
              <a:buFont typeface="Noto Sans Symbols"/>
              <a:buChar char="❖"/>
            </a:pPr>
            <a:endParaRPr sz="2800" b="1" dirty="0">
              <a:latin typeface="Trebuchet MS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0" name="Google Shape;126;p1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31;p1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37" name="Google Shape;132;p13"/>
          <p:cNvSpPr txBox="1">
            <a:spLocks noGrp="1"/>
          </p:cNvSpPr>
          <p:nvPr>
            <p:ph type="title"/>
          </p:nvPr>
        </p:nvSpPr>
        <p:spPr>
          <a:xfrm>
            <a:off x="756310" y="623061"/>
            <a:ext cx="349504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0C225"/>
                </a:solidFill>
              </a:rPr>
              <a:t>Our System</a:t>
            </a:r>
            <a:endParaRPr sz="5400"/>
          </a:p>
        </p:txBody>
      </p:sp>
      <p:sp>
        <p:nvSpPr>
          <p:cNvPr id="1048638" name="Google Shape;133;p13"/>
          <p:cNvSpPr txBox="1"/>
          <p:nvPr/>
        </p:nvSpPr>
        <p:spPr>
          <a:xfrm>
            <a:off x="756310" y="2184907"/>
            <a:ext cx="10216490" cy="641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</a:t>
            </a:r>
            <a:r>
              <a:rPr lang="en-US" sz="4400" b="1" dirty="0">
                <a:solidFill>
                  <a:srgbClr val="90C225"/>
                </a:solidFill>
              </a:rPr>
              <a:t>	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Our System is a Real Time Chat Application  website from where people  can chat online.</a:t>
            </a:r>
            <a:endParaRPr sz="44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	</a:t>
            </a:r>
            <a:r>
              <a:rPr lang="en-US" sz="40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Admin mange the user database .</a:t>
            </a: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endParaRPr sz="40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1" name="Google Shape;134;p1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39;p14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42" name="Google Shape;140;p14"/>
          <p:cNvSpPr txBox="1">
            <a:spLocks noGrp="1"/>
          </p:cNvSpPr>
          <p:nvPr>
            <p:ph type="title"/>
          </p:nvPr>
        </p:nvSpPr>
        <p:spPr>
          <a:xfrm>
            <a:off x="1753616" y="447802"/>
            <a:ext cx="6939280" cy="124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90C225"/>
                </a:solidFill>
              </a:rPr>
              <a:t>THE PROCESS OF chat application</a:t>
            </a:r>
            <a:endParaRPr sz="4000" u="sng" dirty="0"/>
          </a:p>
        </p:txBody>
      </p:sp>
      <p:pic>
        <p:nvPicPr>
          <p:cNvPr id="2097162" name="Google Shape;142;p1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image11.jpe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9372" y="1758463"/>
            <a:ext cx="9519919" cy="7033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47;p1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46" name="Google Shape;148;p15"/>
          <p:cNvSpPr txBox="1">
            <a:spLocks noGrp="1"/>
          </p:cNvSpPr>
          <p:nvPr>
            <p:ph type="title"/>
          </p:nvPr>
        </p:nvSpPr>
        <p:spPr>
          <a:xfrm>
            <a:off x="1329688" y="93421"/>
            <a:ext cx="4250497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90C225"/>
                </a:solidFill>
              </a:rPr>
              <a:t>Features:</a:t>
            </a:r>
            <a:endParaRPr sz="5400" dirty="0"/>
          </a:p>
        </p:txBody>
      </p:sp>
      <p:sp>
        <p:nvSpPr>
          <p:cNvPr id="1048647" name="Google Shape;149;p15"/>
          <p:cNvSpPr txBox="1"/>
          <p:nvPr/>
        </p:nvSpPr>
        <p:spPr>
          <a:xfrm>
            <a:off x="1432949" y="1166450"/>
            <a:ext cx="7617265" cy="85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425" rIns="0" bIns="0" anchor="t" anchorCtr="0"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User Login. Messaging is not only about sending text messages and pictures now.</a:t>
            </a:r>
          </a:p>
          <a:p>
            <a:endParaRPr lang="en-IN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Message Broadcasting.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Encryption.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err="1"/>
              <a:t>Geolocation</a:t>
            </a:r>
            <a:r>
              <a:rPr lang="en-IN" sz="2800" dirty="0"/>
              <a:t>.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Push Notifications.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/>
          </a:p>
        </p:txBody>
      </p:sp>
      <p:pic>
        <p:nvPicPr>
          <p:cNvPr id="2097164" name="Google Shape;150;p1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155;p16"/>
          <p:cNvSpPr txBox="1">
            <a:spLocks noGrp="1"/>
          </p:cNvSpPr>
          <p:nvPr>
            <p:ph type="title"/>
          </p:nvPr>
        </p:nvSpPr>
        <p:spPr>
          <a:xfrm>
            <a:off x="1382012" y="1897761"/>
            <a:ext cx="7487664" cy="493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TOOLS :-</a:t>
            </a:r>
            <a:br>
              <a:rPr lang="en-IN" dirty="0"/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1.REACTjs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2.Chatengine.io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3.Nodejs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4.Vscode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5.github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6.internet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7.chrome browser (or any other   web application)</a:t>
            </a:r>
            <a:br>
              <a:rPr lang="en-IN" dirty="0"/>
            </a:br>
            <a:endParaRPr dirty="0"/>
          </a:p>
        </p:txBody>
      </p:sp>
      <p:sp>
        <p:nvSpPr>
          <p:cNvPr id="1048657" name="Google Shape;157;p16"/>
          <p:cNvSpPr txBox="1"/>
          <p:nvPr/>
        </p:nvSpPr>
        <p:spPr>
          <a:xfrm>
            <a:off x="0" y="6977383"/>
            <a:ext cx="12191998" cy="652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150" rIns="0" bIns="0" anchor="t" anchorCtr="0">
            <a:noAutofit/>
          </a:bodyPr>
          <a:lstStyle/>
          <a:p>
            <a:pPr marL="6350" lvl="0" algn="l" rtl="0">
              <a:lnSpc>
                <a:spcPct val="123636"/>
              </a:lnSpc>
              <a:spcBef>
                <a:spcPts val="1200"/>
              </a:spcBef>
              <a:spcAft>
                <a:spcPts val="0"/>
              </a:spcAft>
              <a:buSzPts val="3500"/>
            </a:pPr>
            <a:endParaRPr sz="2300" b="1" dirty="0">
              <a:solidFill>
                <a:schemeClr val="dk1"/>
              </a:solidFill>
            </a:endParaRPr>
          </a:p>
        </p:txBody>
      </p:sp>
      <p:pic>
        <p:nvPicPr>
          <p:cNvPr id="2097165" name="Google Shape;158;p1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8" name="Google Shape;159;p16"/>
          <p:cNvSpPr txBox="1"/>
          <p:nvPr/>
        </p:nvSpPr>
        <p:spPr>
          <a:xfrm>
            <a:off x="1735016" y="417200"/>
            <a:ext cx="631404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90C225"/>
                </a:solidFill>
                <a:latin typeface="Calibri"/>
                <a:ea typeface="Calibri"/>
                <a:cs typeface="Calibri"/>
                <a:sym typeface="Calibri"/>
              </a:rPr>
              <a:t>Technology used</a:t>
            </a:r>
            <a:endParaRPr sz="4600" b="1" dirty="0">
              <a:solidFill>
                <a:srgbClr val="90C2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335</Words>
  <Application>Microsoft Office PowerPoint</Application>
  <PresentationFormat>Custom</PresentationFormat>
  <Paragraphs>77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Noto Sans Symbols</vt:lpstr>
      <vt:lpstr>Trebuchet MS</vt:lpstr>
      <vt:lpstr>Wingdings</vt:lpstr>
      <vt:lpstr>Wingdings 3</vt:lpstr>
      <vt:lpstr>Facet</vt:lpstr>
      <vt:lpstr>PowerPoint Presentation</vt:lpstr>
      <vt:lpstr>Project Owner</vt:lpstr>
      <vt:lpstr>Presentation on CHAT APPLICATION</vt:lpstr>
      <vt:lpstr>PowerPoint Presentation</vt:lpstr>
      <vt:lpstr>What is chat application</vt:lpstr>
      <vt:lpstr>Our System</vt:lpstr>
      <vt:lpstr>THE PROCESS OF chat application</vt:lpstr>
      <vt:lpstr>Features:</vt:lpstr>
      <vt:lpstr>TOOLS :- 1.REACTjs 2.Chatengine.io 3.Nodejs 4.Vscode 5.github 6.internet 7.chrome browser (or any other   web application) </vt:lpstr>
      <vt:lpstr>PowerPoint Presentation</vt:lpstr>
      <vt:lpstr>                 Activity diagram</vt:lpstr>
      <vt:lpstr>Use case diagram Authntication system</vt:lpstr>
      <vt:lpstr>ADVANTAGES OF chat application</vt:lpstr>
      <vt:lpstr>DISADVANTAGES OF chat application.</vt:lpstr>
      <vt:lpstr>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</dc:creator>
  <cp:lastModifiedBy>Ashutosh Kumar Shukla</cp:lastModifiedBy>
  <cp:revision>6</cp:revision>
  <dcterms:created xsi:type="dcterms:W3CDTF">2021-04-21T18:54:30Z</dcterms:created>
  <dcterms:modified xsi:type="dcterms:W3CDTF">2021-06-28T06:45:23Z</dcterms:modified>
</cp:coreProperties>
</file>