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Rushup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52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Gamedesign</a:t>
            </a:r>
            <a:r>
              <a:rPr lang="fr-FR" dirty="0" smtClean="0"/>
              <a:t> - Mouvement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56456"/>
            <a:ext cx="2235450" cy="223545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79" y="3954234"/>
            <a:ext cx="2005409" cy="200540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831" y="1856456"/>
            <a:ext cx="1760622" cy="17606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737738"/>
            <a:ext cx="2438400" cy="2438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67" y="1596189"/>
            <a:ext cx="1804737" cy="180473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973" y="3954234"/>
            <a:ext cx="2129662" cy="21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3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60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05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56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691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</TotalTime>
  <Words>4</Words>
  <Application>Microsoft Office PowerPoint</Application>
  <PresentationFormat>Grand écran</PresentationFormat>
  <Paragraphs>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Rushup</vt:lpstr>
      <vt:lpstr>Gamedesign - Mouvement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Rushup</dc:title>
  <dc:creator>MATHIEU NIVOLIEZ</dc:creator>
  <cp:lastModifiedBy>MATHIEU NIVOLIEZ</cp:lastModifiedBy>
  <cp:revision>1</cp:revision>
  <dcterms:created xsi:type="dcterms:W3CDTF">2017-10-31T10:05:48Z</dcterms:created>
  <dcterms:modified xsi:type="dcterms:W3CDTF">2017-10-31T10:13:55Z</dcterms:modified>
</cp:coreProperties>
</file>