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64" r:id="rId5"/>
    <p:sldId id="259" r:id="rId6"/>
    <p:sldId id="265" r:id="rId7"/>
    <p:sldId id="266" r:id="rId8"/>
    <p:sldId id="267" r:id="rId9"/>
    <p:sldId id="268" r:id="rId10"/>
    <p:sldId id="26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3BAF39-DB4C-4215-B009-D7A46391704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EE681F6-D34F-4C51-99DC-AEB893E082E2}">
      <dgm:prSet phldrT="[Texte]"/>
      <dgm:spPr/>
      <dgm:t>
        <a:bodyPr/>
        <a:lstStyle/>
        <a:p>
          <a:r>
            <a:rPr lang="fr-FR" dirty="0" err="1" smtClean="0"/>
            <a:t>Feature</a:t>
          </a:r>
          <a:endParaRPr lang="fr-FR" dirty="0"/>
        </a:p>
      </dgm:t>
    </dgm:pt>
    <dgm:pt modelId="{7832B94E-F956-4BDC-9334-22C7ADB88D1A}" type="parTrans" cxnId="{65533654-3767-401F-B81A-8C923628C423}">
      <dgm:prSet/>
      <dgm:spPr/>
      <dgm:t>
        <a:bodyPr/>
        <a:lstStyle/>
        <a:p>
          <a:endParaRPr lang="fr-FR"/>
        </a:p>
      </dgm:t>
    </dgm:pt>
    <dgm:pt modelId="{DB5DCF33-C654-4F79-9A59-C6BC70892BF2}" type="sibTrans" cxnId="{65533654-3767-401F-B81A-8C923628C423}">
      <dgm:prSet/>
      <dgm:spPr/>
      <dgm:t>
        <a:bodyPr/>
        <a:lstStyle/>
        <a:p>
          <a:endParaRPr lang="fr-FR"/>
        </a:p>
      </dgm:t>
    </dgm:pt>
    <dgm:pt modelId="{8040EE0C-A9FE-44DA-B46B-DE52D5FE4EE4}">
      <dgm:prSet phldrT="[Texte]"/>
      <dgm:spPr/>
      <dgm:t>
        <a:bodyPr/>
        <a:lstStyle/>
        <a:p>
          <a:r>
            <a:rPr lang="fr-FR" dirty="0" smtClean="0"/>
            <a:t>Branch</a:t>
          </a:r>
          <a:endParaRPr lang="fr-FR" dirty="0"/>
        </a:p>
      </dgm:t>
    </dgm:pt>
    <dgm:pt modelId="{23860EA1-C53C-44FE-831A-F66EBB89BE6D}" type="parTrans" cxnId="{EEAEB0AC-E942-4FC4-B465-AAC58277EA2C}">
      <dgm:prSet/>
      <dgm:spPr/>
      <dgm:t>
        <a:bodyPr/>
        <a:lstStyle/>
        <a:p>
          <a:endParaRPr lang="fr-FR"/>
        </a:p>
      </dgm:t>
    </dgm:pt>
    <dgm:pt modelId="{C5713383-C821-484B-AE7E-DDC1C854D98D}" type="sibTrans" cxnId="{EEAEB0AC-E942-4FC4-B465-AAC58277EA2C}">
      <dgm:prSet/>
      <dgm:spPr/>
      <dgm:t>
        <a:bodyPr/>
        <a:lstStyle/>
        <a:p>
          <a:endParaRPr lang="fr-FR"/>
        </a:p>
      </dgm:t>
    </dgm:pt>
    <dgm:pt modelId="{A953C87B-4B95-41A3-A8A3-F74066B687FB}">
      <dgm:prSet phldrT="[Texte]"/>
      <dgm:spPr/>
      <dgm:t>
        <a:bodyPr/>
        <a:lstStyle/>
        <a:p>
          <a:r>
            <a:rPr lang="fr-FR" dirty="0" smtClean="0"/>
            <a:t>Master</a:t>
          </a:r>
          <a:endParaRPr lang="fr-FR" dirty="0"/>
        </a:p>
      </dgm:t>
    </dgm:pt>
    <dgm:pt modelId="{A01B0638-2422-4C33-9D91-3D380FDC51EC}" type="parTrans" cxnId="{7E385F92-2040-42EA-9F55-294564FD453E}">
      <dgm:prSet/>
      <dgm:spPr/>
      <dgm:t>
        <a:bodyPr/>
        <a:lstStyle/>
        <a:p>
          <a:endParaRPr lang="fr-FR"/>
        </a:p>
      </dgm:t>
    </dgm:pt>
    <dgm:pt modelId="{B5CAF926-AA39-46EE-BB4D-86E8F5B84BB1}" type="sibTrans" cxnId="{7E385F92-2040-42EA-9F55-294564FD453E}">
      <dgm:prSet/>
      <dgm:spPr/>
      <dgm:t>
        <a:bodyPr/>
        <a:lstStyle/>
        <a:p>
          <a:endParaRPr lang="fr-FR"/>
        </a:p>
      </dgm:t>
    </dgm:pt>
    <dgm:pt modelId="{899539FF-4E0A-4EB8-BC7D-485DFB71615D}" type="pres">
      <dgm:prSet presAssocID="{483BAF39-DB4C-4215-B009-D7A4639170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5440D716-FE15-4992-8365-4305AAEE283D}" type="pres">
      <dgm:prSet presAssocID="{483BAF39-DB4C-4215-B009-D7A463917049}" presName="Name1" presStyleCnt="0"/>
      <dgm:spPr/>
    </dgm:pt>
    <dgm:pt modelId="{AFA3F251-4E3B-4D45-8349-61295EB295E7}" type="pres">
      <dgm:prSet presAssocID="{483BAF39-DB4C-4215-B009-D7A463917049}" presName="cycle" presStyleCnt="0"/>
      <dgm:spPr/>
    </dgm:pt>
    <dgm:pt modelId="{547C6561-6A9F-431B-933E-F004BC9CBFD8}" type="pres">
      <dgm:prSet presAssocID="{483BAF39-DB4C-4215-B009-D7A463917049}" presName="srcNode" presStyleLbl="node1" presStyleIdx="0" presStyleCnt="3"/>
      <dgm:spPr/>
    </dgm:pt>
    <dgm:pt modelId="{38D7097B-E3BF-4E75-B3F8-30441BC76571}" type="pres">
      <dgm:prSet presAssocID="{483BAF39-DB4C-4215-B009-D7A463917049}" presName="conn" presStyleLbl="parChTrans1D2" presStyleIdx="0" presStyleCnt="1"/>
      <dgm:spPr/>
      <dgm:t>
        <a:bodyPr/>
        <a:lstStyle/>
        <a:p>
          <a:endParaRPr lang="fr-FR"/>
        </a:p>
      </dgm:t>
    </dgm:pt>
    <dgm:pt modelId="{FB02D3DF-51B3-4880-824D-B13D47F597A5}" type="pres">
      <dgm:prSet presAssocID="{483BAF39-DB4C-4215-B009-D7A463917049}" presName="extraNode" presStyleLbl="node1" presStyleIdx="0" presStyleCnt="3"/>
      <dgm:spPr/>
    </dgm:pt>
    <dgm:pt modelId="{8E2AB20E-2BB1-4D8F-882C-742A1BF8F7E1}" type="pres">
      <dgm:prSet presAssocID="{483BAF39-DB4C-4215-B009-D7A463917049}" presName="dstNode" presStyleLbl="node1" presStyleIdx="0" presStyleCnt="3"/>
      <dgm:spPr/>
    </dgm:pt>
    <dgm:pt modelId="{58BCEC67-4411-4ED3-916F-4805CF94175C}" type="pres">
      <dgm:prSet presAssocID="{9EE681F6-D34F-4C51-99DC-AEB893E082E2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3CD469A-FEC1-4EB3-A8E3-2401ECB6DF7B}" type="pres">
      <dgm:prSet presAssocID="{9EE681F6-D34F-4C51-99DC-AEB893E082E2}" presName="accent_1" presStyleCnt="0"/>
      <dgm:spPr/>
    </dgm:pt>
    <dgm:pt modelId="{BEC47173-B43D-440A-B071-F5E713476F86}" type="pres">
      <dgm:prSet presAssocID="{9EE681F6-D34F-4C51-99DC-AEB893E082E2}" presName="accentRepeatNode" presStyleLbl="solidFgAcc1" presStyleIdx="0" presStyleCnt="3"/>
      <dgm:spPr/>
    </dgm:pt>
    <dgm:pt modelId="{AC72BA76-548A-4DBB-8925-4225F3E0BFD8}" type="pres">
      <dgm:prSet presAssocID="{8040EE0C-A9FE-44DA-B46B-DE52D5FE4EE4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35D3A06-7042-4D30-880C-CB503120EF35}" type="pres">
      <dgm:prSet presAssocID="{8040EE0C-A9FE-44DA-B46B-DE52D5FE4EE4}" presName="accent_2" presStyleCnt="0"/>
      <dgm:spPr/>
    </dgm:pt>
    <dgm:pt modelId="{0A47A22E-595E-4C1F-B7C6-0EF1B4F19368}" type="pres">
      <dgm:prSet presAssocID="{8040EE0C-A9FE-44DA-B46B-DE52D5FE4EE4}" presName="accentRepeatNode" presStyleLbl="solidFgAcc1" presStyleIdx="1" presStyleCnt="3"/>
      <dgm:spPr/>
    </dgm:pt>
    <dgm:pt modelId="{A18F5808-8715-4B58-8E6F-C9CA03098757}" type="pres">
      <dgm:prSet presAssocID="{A953C87B-4B95-41A3-A8A3-F74066B687F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D514C7-E05D-4860-89A9-0092C6DD8759}" type="pres">
      <dgm:prSet presAssocID="{A953C87B-4B95-41A3-A8A3-F74066B687FB}" presName="accent_3" presStyleCnt="0"/>
      <dgm:spPr/>
    </dgm:pt>
    <dgm:pt modelId="{A7036FD2-AF1B-4FDC-94DA-3E29AEDA80E6}" type="pres">
      <dgm:prSet presAssocID="{A953C87B-4B95-41A3-A8A3-F74066B687FB}" presName="accentRepeatNode" presStyleLbl="solidFgAcc1" presStyleIdx="2" presStyleCnt="3"/>
      <dgm:spPr/>
    </dgm:pt>
  </dgm:ptLst>
  <dgm:cxnLst>
    <dgm:cxn modelId="{38D0190A-ACF4-4540-A92C-B1C2AF0E1D16}" type="presOf" srcId="{483BAF39-DB4C-4215-B009-D7A463917049}" destId="{899539FF-4E0A-4EB8-BC7D-485DFB71615D}" srcOrd="0" destOrd="0" presId="urn:microsoft.com/office/officeart/2008/layout/VerticalCurvedList"/>
    <dgm:cxn modelId="{4DF16C58-47E3-461B-A9C4-9CBAD1DA955F}" type="presOf" srcId="{8040EE0C-A9FE-44DA-B46B-DE52D5FE4EE4}" destId="{AC72BA76-548A-4DBB-8925-4225F3E0BFD8}" srcOrd="0" destOrd="0" presId="urn:microsoft.com/office/officeart/2008/layout/VerticalCurvedList"/>
    <dgm:cxn modelId="{78303112-1236-42AC-854A-326B8C8337B9}" type="presOf" srcId="{DB5DCF33-C654-4F79-9A59-C6BC70892BF2}" destId="{38D7097B-E3BF-4E75-B3F8-30441BC76571}" srcOrd="0" destOrd="0" presId="urn:microsoft.com/office/officeart/2008/layout/VerticalCurvedList"/>
    <dgm:cxn modelId="{65533654-3767-401F-B81A-8C923628C423}" srcId="{483BAF39-DB4C-4215-B009-D7A463917049}" destId="{9EE681F6-D34F-4C51-99DC-AEB893E082E2}" srcOrd="0" destOrd="0" parTransId="{7832B94E-F956-4BDC-9334-22C7ADB88D1A}" sibTransId="{DB5DCF33-C654-4F79-9A59-C6BC70892BF2}"/>
    <dgm:cxn modelId="{7F3C3C36-FE38-4A81-B629-9ED51B4896A2}" type="presOf" srcId="{A953C87B-4B95-41A3-A8A3-F74066B687FB}" destId="{A18F5808-8715-4B58-8E6F-C9CA03098757}" srcOrd="0" destOrd="0" presId="urn:microsoft.com/office/officeart/2008/layout/VerticalCurvedList"/>
    <dgm:cxn modelId="{B05885E6-1B28-4917-93EC-A8E7C22981AC}" type="presOf" srcId="{9EE681F6-D34F-4C51-99DC-AEB893E082E2}" destId="{58BCEC67-4411-4ED3-916F-4805CF94175C}" srcOrd="0" destOrd="0" presId="urn:microsoft.com/office/officeart/2008/layout/VerticalCurvedList"/>
    <dgm:cxn modelId="{EEAEB0AC-E942-4FC4-B465-AAC58277EA2C}" srcId="{483BAF39-DB4C-4215-B009-D7A463917049}" destId="{8040EE0C-A9FE-44DA-B46B-DE52D5FE4EE4}" srcOrd="1" destOrd="0" parTransId="{23860EA1-C53C-44FE-831A-F66EBB89BE6D}" sibTransId="{C5713383-C821-484B-AE7E-DDC1C854D98D}"/>
    <dgm:cxn modelId="{7E385F92-2040-42EA-9F55-294564FD453E}" srcId="{483BAF39-DB4C-4215-B009-D7A463917049}" destId="{A953C87B-4B95-41A3-A8A3-F74066B687FB}" srcOrd="2" destOrd="0" parTransId="{A01B0638-2422-4C33-9D91-3D380FDC51EC}" sibTransId="{B5CAF926-AA39-46EE-BB4D-86E8F5B84BB1}"/>
    <dgm:cxn modelId="{CA34A4E9-D96D-422B-81EA-529B0EFB081D}" type="presParOf" srcId="{899539FF-4E0A-4EB8-BC7D-485DFB71615D}" destId="{5440D716-FE15-4992-8365-4305AAEE283D}" srcOrd="0" destOrd="0" presId="urn:microsoft.com/office/officeart/2008/layout/VerticalCurvedList"/>
    <dgm:cxn modelId="{4F26B823-E7F3-41F2-B0BE-AD1D748F121D}" type="presParOf" srcId="{5440D716-FE15-4992-8365-4305AAEE283D}" destId="{AFA3F251-4E3B-4D45-8349-61295EB295E7}" srcOrd="0" destOrd="0" presId="urn:microsoft.com/office/officeart/2008/layout/VerticalCurvedList"/>
    <dgm:cxn modelId="{0E9BCD24-FE60-47A7-8221-AED7B852CA33}" type="presParOf" srcId="{AFA3F251-4E3B-4D45-8349-61295EB295E7}" destId="{547C6561-6A9F-431B-933E-F004BC9CBFD8}" srcOrd="0" destOrd="0" presId="urn:microsoft.com/office/officeart/2008/layout/VerticalCurvedList"/>
    <dgm:cxn modelId="{8FD0E21E-A5AF-486B-8FA1-7280A30FFEED}" type="presParOf" srcId="{AFA3F251-4E3B-4D45-8349-61295EB295E7}" destId="{38D7097B-E3BF-4E75-B3F8-30441BC76571}" srcOrd="1" destOrd="0" presId="urn:microsoft.com/office/officeart/2008/layout/VerticalCurvedList"/>
    <dgm:cxn modelId="{061ADF2B-C1C6-430E-8031-C822179D811B}" type="presParOf" srcId="{AFA3F251-4E3B-4D45-8349-61295EB295E7}" destId="{FB02D3DF-51B3-4880-824D-B13D47F597A5}" srcOrd="2" destOrd="0" presId="urn:microsoft.com/office/officeart/2008/layout/VerticalCurvedList"/>
    <dgm:cxn modelId="{11EBE4AA-3B8E-4F6C-A4F9-0D624E35CCC0}" type="presParOf" srcId="{AFA3F251-4E3B-4D45-8349-61295EB295E7}" destId="{8E2AB20E-2BB1-4D8F-882C-742A1BF8F7E1}" srcOrd="3" destOrd="0" presId="urn:microsoft.com/office/officeart/2008/layout/VerticalCurvedList"/>
    <dgm:cxn modelId="{5155ABD5-9997-420A-8B79-B2B6AD7EF8CE}" type="presParOf" srcId="{5440D716-FE15-4992-8365-4305AAEE283D}" destId="{58BCEC67-4411-4ED3-916F-4805CF94175C}" srcOrd="1" destOrd="0" presId="urn:microsoft.com/office/officeart/2008/layout/VerticalCurvedList"/>
    <dgm:cxn modelId="{751BE110-2C25-441D-BF14-FBE04A416AFE}" type="presParOf" srcId="{5440D716-FE15-4992-8365-4305AAEE283D}" destId="{D3CD469A-FEC1-4EB3-A8E3-2401ECB6DF7B}" srcOrd="2" destOrd="0" presId="urn:microsoft.com/office/officeart/2008/layout/VerticalCurvedList"/>
    <dgm:cxn modelId="{F6A0A95C-B9BB-43B7-9DAD-CA7BBA0A653F}" type="presParOf" srcId="{D3CD469A-FEC1-4EB3-A8E3-2401ECB6DF7B}" destId="{BEC47173-B43D-440A-B071-F5E713476F86}" srcOrd="0" destOrd="0" presId="urn:microsoft.com/office/officeart/2008/layout/VerticalCurvedList"/>
    <dgm:cxn modelId="{F4DE20CA-CEFF-4212-A64E-7C7C037D49BD}" type="presParOf" srcId="{5440D716-FE15-4992-8365-4305AAEE283D}" destId="{AC72BA76-548A-4DBB-8925-4225F3E0BFD8}" srcOrd="3" destOrd="0" presId="urn:microsoft.com/office/officeart/2008/layout/VerticalCurvedList"/>
    <dgm:cxn modelId="{C94CBFCD-A52A-4F49-B261-67631DCB18DC}" type="presParOf" srcId="{5440D716-FE15-4992-8365-4305AAEE283D}" destId="{835D3A06-7042-4D30-880C-CB503120EF35}" srcOrd="4" destOrd="0" presId="urn:microsoft.com/office/officeart/2008/layout/VerticalCurvedList"/>
    <dgm:cxn modelId="{80AEF92D-685F-4553-907E-D11C0F4A8399}" type="presParOf" srcId="{835D3A06-7042-4D30-880C-CB503120EF35}" destId="{0A47A22E-595E-4C1F-B7C6-0EF1B4F19368}" srcOrd="0" destOrd="0" presId="urn:microsoft.com/office/officeart/2008/layout/VerticalCurvedList"/>
    <dgm:cxn modelId="{2109B146-6269-46F2-85D6-2FEDBE036759}" type="presParOf" srcId="{5440D716-FE15-4992-8365-4305AAEE283D}" destId="{A18F5808-8715-4B58-8E6F-C9CA03098757}" srcOrd="5" destOrd="0" presId="urn:microsoft.com/office/officeart/2008/layout/VerticalCurvedList"/>
    <dgm:cxn modelId="{60C7F645-CDFE-4D68-8159-0E17D639A81B}" type="presParOf" srcId="{5440D716-FE15-4992-8365-4305AAEE283D}" destId="{94D514C7-E05D-4860-89A9-0092C6DD8759}" srcOrd="6" destOrd="0" presId="urn:microsoft.com/office/officeart/2008/layout/VerticalCurvedList"/>
    <dgm:cxn modelId="{3DB67E99-4749-414E-9235-C5E5DD38F85A}" type="presParOf" srcId="{94D514C7-E05D-4860-89A9-0092C6DD8759}" destId="{A7036FD2-AF1B-4FDC-94DA-3E29AEDA80E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21CF3D-D3A7-49BA-B203-A0EED621FA8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693805A-7184-4E30-BE4B-4EF11638EEEF}">
      <dgm:prSet phldrT="[Texte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 smtClean="0"/>
            <a:t>Ennemies</a:t>
          </a:r>
          <a:endParaRPr lang="fr-FR" dirty="0"/>
        </a:p>
      </dgm:t>
    </dgm:pt>
    <dgm:pt modelId="{1C874A2E-1095-40B5-96ED-B4092AE657B3}" type="parTrans" cxnId="{1C0E70E1-4018-4202-9BF4-CFCC7C02B103}">
      <dgm:prSet/>
      <dgm:spPr/>
      <dgm:t>
        <a:bodyPr/>
        <a:lstStyle/>
        <a:p>
          <a:endParaRPr lang="fr-FR"/>
        </a:p>
      </dgm:t>
    </dgm:pt>
    <dgm:pt modelId="{18B4B1F2-0144-4847-B1E5-07F3C0A8E2F4}" type="sibTrans" cxnId="{1C0E70E1-4018-4202-9BF4-CFCC7C02B103}">
      <dgm:prSet/>
      <dgm:spPr/>
      <dgm:t>
        <a:bodyPr/>
        <a:lstStyle/>
        <a:p>
          <a:endParaRPr lang="fr-FR"/>
        </a:p>
      </dgm:t>
    </dgm:pt>
    <dgm:pt modelId="{3421A122-9284-4756-80E7-C2F4EEB3C994}">
      <dgm:prSet phldrT="[Texte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 smtClean="0"/>
            <a:t>Editeur de niveau</a:t>
          </a:r>
          <a:endParaRPr lang="fr-FR" dirty="0"/>
        </a:p>
      </dgm:t>
    </dgm:pt>
    <dgm:pt modelId="{6FA53639-4CA8-4FD7-BB1D-59D49AFCBD7E}" type="parTrans" cxnId="{C3C03959-56D2-4C78-A8FC-448978873BBB}">
      <dgm:prSet/>
      <dgm:spPr/>
      <dgm:t>
        <a:bodyPr/>
        <a:lstStyle/>
        <a:p>
          <a:endParaRPr lang="fr-FR"/>
        </a:p>
      </dgm:t>
    </dgm:pt>
    <dgm:pt modelId="{383A4295-E982-413D-8C21-FF6B5FC2A582}" type="sibTrans" cxnId="{C3C03959-56D2-4C78-A8FC-448978873BBB}">
      <dgm:prSet/>
      <dgm:spPr/>
      <dgm:t>
        <a:bodyPr/>
        <a:lstStyle/>
        <a:p>
          <a:endParaRPr lang="fr-FR"/>
        </a:p>
      </dgm:t>
    </dgm:pt>
    <dgm:pt modelId="{59FB6444-2263-4A64-8427-A6BB8B0EBEBC}">
      <dgm:prSet phldrT="[Texte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 smtClean="0"/>
            <a:t>Boss</a:t>
          </a:r>
          <a:endParaRPr lang="fr-FR" dirty="0"/>
        </a:p>
      </dgm:t>
    </dgm:pt>
    <dgm:pt modelId="{F5AE699E-46FB-4C04-8CF7-7C220AFE7FAC}" type="parTrans" cxnId="{AF201680-DBFE-455F-941D-2BDEAC19314A}">
      <dgm:prSet/>
      <dgm:spPr/>
      <dgm:t>
        <a:bodyPr/>
        <a:lstStyle/>
        <a:p>
          <a:endParaRPr lang="fr-FR"/>
        </a:p>
      </dgm:t>
    </dgm:pt>
    <dgm:pt modelId="{B617FB3C-95C2-4624-8AC6-309F9CC18125}" type="sibTrans" cxnId="{AF201680-DBFE-455F-941D-2BDEAC19314A}">
      <dgm:prSet/>
      <dgm:spPr/>
      <dgm:t>
        <a:bodyPr/>
        <a:lstStyle/>
        <a:p>
          <a:endParaRPr lang="fr-FR"/>
        </a:p>
      </dgm:t>
    </dgm:pt>
    <dgm:pt modelId="{7AF7A540-419C-4A9F-8D2A-083F012AF965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 smtClean="0"/>
            <a:t>Bonus</a:t>
          </a:r>
          <a:endParaRPr lang="fr-FR" dirty="0"/>
        </a:p>
      </dgm:t>
    </dgm:pt>
    <dgm:pt modelId="{6B05A932-C2A8-4C71-8254-C9CD8631AE0E}" type="parTrans" cxnId="{F567194C-4408-40A3-ABCE-A1C6C1B87CB1}">
      <dgm:prSet/>
      <dgm:spPr/>
      <dgm:t>
        <a:bodyPr/>
        <a:lstStyle/>
        <a:p>
          <a:endParaRPr lang="fr-FR"/>
        </a:p>
      </dgm:t>
    </dgm:pt>
    <dgm:pt modelId="{4760BDD0-501C-499D-8244-DED41AD77C9E}" type="sibTrans" cxnId="{F567194C-4408-40A3-ABCE-A1C6C1B87CB1}">
      <dgm:prSet/>
      <dgm:spPr/>
      <dgm:t>
        <a:bodyPr/>
        <a:lstStyle/>
        <a:p>
          <a:endParaRPr lang="fr-FR"/>
        </a:p>
      </dgm:t>
    </dgm:pt>
    <dgm:pt modelId="{EF52BCC4-F9DC-4ECC-BDCC-AEB51555BECB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 err="1" smtClean="0"/>
            <a:t>Scoring</a:t>
          </a:r>
          <a:endParaRPr lang="fr-FR" dirty="0"/>
        </a:p>
      </dgm:t>
    </dgm:pt>
    <dgm:pt modelId="{179ED47E-6D5E-4B27-A175-464A6A2DF811}" type="parTrans" cxnId="{AF6C836A-1080-4848-8E38-852CB91ECCFC}">
      <dgm:prSet/>
      <dgm:spPr/>
      <dgm:t>
        <a:bodyPr/>
        <a:lstStyle/>
        <a:p>
          <a:endParaRPr lang="fr-FR"/>
        </a:p>
      </dgm:t>
    </dgm:pt>
    <dgm:pt modelId="{7CCACDB3-FBE4-42D9-BD27-B673C16BA333}" type="sibTrans" cxnId="{AF6C836A-1080-4848-8E38-852CB91ECCFC}">
      <dgm:prSet/>
      <dgm:spPr/>
      <dgm:t>
        <a:bodyPr/>
        <a:lstStyle/>
        <a:p>
          <a:endParaRPr lang="fr-FR"/>
        </a:p>
      </dgm:t>
    </dgm:pt>
    <dgm:pt modelId="{68768EEC-8423-4011-99D9-4D6F3EDC3809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FR" dirty="0" smtClean="0"/>
            <a:t>Stabilisation de l’architecture</a:t>
          </a:r>
          <a:endParaRPr lang="fr-FR" dirty="0"/>
        </a:p>
      </dgm:t>
    </dgm:pt>
    <dgm:pt modelId="{51EC5F16-38B5-4FF9-B4F8-F8388C353651}" type="parTrans" cxnId="{66BD9149-B215-4E24-BA9C-60C1D7E98192}">
      <dgm:prSet/>
      <dgm:spPr/>
      <dgm:t>
        <a:bodyPr/>
        <a:lstStyle/>
        <a:p>
          <a:endParaRPr lang="fr-FR"/>
        </a:p>
      </dgm:t>
    </dgm:pt>
    <dgm:pt modelId="{0A31E0F6-894A-494E-AC3D-7010C142E9F2}" type="sibTrans" cxnId="{66BD9149-B215-4E24-BA9C-60C1D7E98192}">
      <dgm:prSet/>
      <dgm:spPr/>
      <dgm:t>
        <a:bodyPr/>
        <a:lstStyle/>
        <a:p>
          <a:endParaRPr lang="fr-FR"/>
        </a:p>
      </dgm:t>
    </dgm:pt>
    <dgm:pt modelId="{77E1B305-6CDC-4A48-B9A7-F6AE5F8FFCA4}">
      <dgm:prSet/>
      <dgm:spPr/>
      <dgm:t>
        <a:bodyPr/>
        <a:lstStyle/>
        <a:p>
          <a:r>
            <a:rPr lang="fr-FR" dirty="0" smtClean="0"/>
            <a:t>Meilleure gestion de projet</a:t>
          </a:r>
          <a:endParaRPr lang="fr-FR" dirty="0"/>
        </a:p>
      </dgm:t>
    </dgm:pt>
    <dgm:pt modelId="{BD06AE17-A24C-40BC-908B-DD51771AEA4D}" type="parTrans" cxnId="{989FDC23-1712-42C2-A754-DB5256B13EDA}">
      <dgm:prSet/>
      <dgm:spPr/>
      <dgm:t>
        <a:bodyPr/>
        <a:lstStyle/>
        <a:p>
          <a:endParaRPr lang="fr-FR"/>
        </a:p>
      </dgm:t>
    </dgm:pt>
    <dgm:pt modelId="{0C577876-7E03-4373-8036-FCE0F06EBF3F}" type="sibTrans" cxnId="{989FDC23-1712-42C2-A754-DB5256B13EDA}">
      <dgm:prSet/>
      <dgm:spPr/>
      <dgm:t>
        <a:bodyPr/>
        <a:lstStyle/>
        <a:p>
          <a:endParaRPr lang="fr-FR"/>
        </a:p>
      </dgm:t>
    </dgm:pt>
    <dgm:pt modelId="{4D3CB479-614D-48CB-ADA6-6FF5362F0D67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FR" dirty="0" err="1" smtClean="0"/>
            <a:t>Refactorisation</a:t>
          </a:r>
          <a:r>
            <a:rPr lang="fr-FR" dirty="0" smtClean="0"/>
            <a:t> du code</a:t>
          </a:r>
          <a:endParaRPr lang="fr-FR" dirty="0"/>
        </a:p>
      </dgm:t>
    </dgm:pt>
    <dgm:pt modelId="{255D6CAA-5E49-4BB5-A265-C3D50D399321}" type="parTrans" cxnId="{59E901D9-8A57-405C-8D67-7134C28B9FEE}">
      <dgm:prSet/>
      <dgm:spPr/>
      <dgm:t>
        <a:bodyPr/>
        <a:lstStyle/>
        <a:p>
          <a:endParaRPr lang="fr-FR"/>
        </a:p>
      </dgm:t>
    </dgm:pt>
    <dgm:pt modelId="{F2A46996-ECE9-4087-8CE2-8EC802D7B0BA}" type="sibTrans" cxnId="{59E901D9-8A57-405C-8D67-7134C28B9FEE}">
      <dgm:prSet/>
      <dgm:spPr/>
      <dgm:t>
        <a:bodyPr/>
        <a:lstStyle/>
        <a:p>
          <a:endParaRPr lang="fr-FR"/>
        </a:p>
      </dgm:t>
    </dgm:pt>
    <dgm:pt modelId="{573614D4-8D5D-4224-8843-2A282A3CE89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 smtClean="0"/>
            <a:t>Multi</a:t>
          </a:r>
          <a:endParaRPr lang="fr-FR" dirty="0"/>
        </a:p>
      </dgm:t>
    </dgm:pt>
    <dgm:pt modelId="{95A140CD-E41C-45FA-88ED-9AD67E7225C1}" type="parTrans" cxnId="{584DBF03-0FC0-4A15-BF58-56B605C77FD6}">
      <dgm:prSet/>
      <dgm:spPr/>
      <dgm:t>
        <a:bodyPr/>
        <a:lstStyle/>
        <a:p>
          <a:endParaRPr lang="fr-FR"/>
        </a:p>
      </dgm:t>
    </dgm:pt>
    <dgm:pt modelId="{68D36D25-8FEF-4BD2-804C-715E759C5CAC}" type="sibTrans" cxnId="{584DBF03-0FC0-4A15-BF58-56B605C77FD6}">
      <dgm:prSet/>
      <dgm:spPr/>
      <dgm:t>
        <a:bodyPr/>
        <a:lstStyle/>
        <a:p>
          <a:endParaRPr lang="fr-FR"/>
        </a:p>
      </dgm:t>
    </dgm:pt>
    <dgm:pt modelId="{6AAAC370-93BD-47DD-BA4B-48F1C352B774}" type="pres">
      <dgm:prSet presAssocID="{8021CF3D-D3A7-49BA-B203-A0EED621FA81}" presName="diagram" presStyleCnt="0">
        <dgm:presLayoutVars>
          <dgm:dir/>
          <dgm:resizeHandles val="exact"/>
        </dgm:presLayoutVars>
      </dgm:prSet>
      <dgm:spPr/>
    </dgm:pt>
    <dgm:pt modelId="{EF1D8AAE-B5F3-4B4A-8D38-6AE551DA8698}" type="pres">
      <dgm:prSet presAssocID="{C693805A-7184-4E30-BE4B-4EF11638EEEF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FE3AFEF-81C6-4B29-ADD5-BF1DD168D8A6}" type="pres">
      <dgm:prSet presAssocID="{18B4B1F2-0144-4847-B1E5-07F3C0A8E2F4}" presName="sibTrans" presStyleCnt="0"/>
      <dgm:spPr/>
    </dgm:pt>
    <dgm:pt modelId="{8C89487D-98DE-4128-9BC2-9C0899D30B13}" type="pres">
      <dgm:prSet presAssocID="{3421A122-9284-4756-80E7-C2F4EEB3C994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1174A38-1E0F-4345-BA63-98963C771F36}" type="pres">
      <dgm:prSet presAssocID="{383A4295-E982-413D-8C21-FF6B5FC2A582}" presName="sibTrans" presStyleCnt="0"/>
      <dgm:spPr/>
    </dgm:pt>
    <dgm:pt modelId="{698152BB-18B9-4B73-AFA7-AE2352CC66E9}" type="pres">
      <dgm:prSet presAssocID="{59FB6444-2263-4A64-8427-A6BB8B0EBEBC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C6E1AE6-B476-43FC-9A85-D334F878E21D}" type="pres">
      <dgm:prSet presAssocID="{B617FB3C-95C2-4624-8AC6-309F9CC18125}" presName="sibTrans" presStyleCnt="0"/>
      <dgm:spPr/>
    </dgm:pt>
    <dgm:pt modelId="{C6B2301E-6D07-4379-8020-4F7B58A4C07A}" type="pres">
      <dgm:prSet presAssocID="{7AF7A540-419C-4A9F-8D2A-083F012AF965}" presName="node" presStyleLbl="node1" presStyleIdx="3" presStyleCnt="9">
        <dgm:presLayoutVars>
          <dgm:bulletEnabled val="1"/>
        </dgm:presLayoutVars>
      </dgm:prSet>
      <dgm:spPr/>
    </dgm:pt>
    <dgm:pt modelId="{BCADE1D0-2B7F-470F-B000-80B31675CEC9}" type="pres">
      <dgm:prSet presAssocID="{4760BDD0-501C-499D-8244-DED41AD77C9E}" presName="sibTrans" presStyleCnt="0"/>
      <dgm:spPr/>
    </dgm:pt>
    <dgm:pt modelId="{A5675E25-9C65-4DDD-BBFE-44983E5E3EC7}" type="pres">
      <dgm:prSet presAssocID="{EF52BCC4-F9DC-4ECC-BDCC-AEB51555BECB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6A3005-762D-4C96-8DAF-D52C3EF3F902}" type="pres">
      <dgm:prSet presAssocID="{7CCACDB3-FBE4-42D9-BD27-B673C16BA333}" presName="sibTrans" presStyleCnt="0"/>
      <dgm:spPr/>
    </dgm:pt>
    <dgm:pt modelId="{51804ECA-ACC2-4095-B790-EEAE36591A45}" type="pres">
      <dgm:prSet presAssocID="{573614D4-8D5D-4224-8843-2A282A3CE896}" presName="node" presStyleLbl="node1" presStyleIdx="5" presStyleCnt="9">
        <dgm:presLayoutVars>
          <dgm:bulletEnabled val="1"/>
        </dgm:presLayoutVars>
      </dgm:prSet>
      <dgm:spPr/>
    </dgm:pt>
    <dgm:pt modelId="{04A65343-F8AE-4A42-979C-1351B527D121}" type="pres">
      <dgm:prSet presAssocID="{68D36D25-8FEF-4BD2-804C-715E759C5CAC}" presName="sibTrans" presStyleCnt="0"/>
      <dgm:spPr/>
    </dgm:pt>
    <dgm:pt modelId="{CE620F5E-049F-46C8-97AA-AF803BD145E5}" type="pres">
      <dgm:prSet presAssocID="{68768EEC-8423-4011-99D9-4D6F3EDC3809}" presName="node" presStyleLbl="node1" presStyleIdx="6" presStyleCnt="9">
        <dgm:presLayoutVars>
          <dgm:bulletEnabled val="1"/>
        </dgm:presLayoutVars>
      </dgm:prSet>
      <dgm:spPr/>
    </dgm:pt>
    <dgm:pt modelId="{ACA1897C-D02F-4DCF-B269-4815E86F032D}" type="pres">
      <dgm:prSet presAssocID="{0A31E0F6-894A-494E-AC3D-7010C142E9F2}" presName="sibTrans" presStyleCnt="0"/>
      <dgm:spPr/>
    </dgm:pt>
    <dgm:pt modelId="{8612C22A-6962-45E2-8C79-7510BE0D4DFB}" type="pres">
      <dgm:prSet presAssocID="{77E1B305-6CDC-4A48-B9A7-F6AE5F8FFCA4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5CC1326-1C97-4C0D-94C6-CF3F99F60DD3}" type="pres">
      <dgm:prSet presAssocID="{0C577876-7E03-4373-8036-FCE0F06EBF3F}" presName="sibTrans" presStyleCnt="0"/>
      <dgm:spPr/>
    </dgm:pt>
    <dgm:pt modelId="{17207947-1894-4E7B-BA79-B97A867C4E95}" type="pres">
      <dgm:prSet presAssocID="{4D3CB479-614D-48CB-ADA6-6FF5362F0D67}" presName="node" presStyleLbl="node1" presStyleIdx="8" presStyleCnt="9">
        <dgm:presLayoutVars>
          <dgm:bulletEnabled val="1"/>
        </dgm:presLayoutVars>
      </dgm:prSet>
      <dgm:spPr/>
    </dgm:pt>
  </dgm:ptLst>
  <dgm:cxnLst>
    <dgm:cxn modelId="{3CD38D66-FFEC-4D29-9131-7EE2D6D52D51}" type="presOf" srcId="{8021CF3D-D3A7-49BA-B203-A0EED621FA81}" destId="{6AAAC370-93BD-47DD-BA4B-48F1C352B774}" srcOrd="0" destOrd="0" presId="urn:microsoft.com/office/officeart/2005/8/layout/default"/>
    <dgm:cxn modelId="{C3C03959-56D2-4C78-A8FC-448978873BBB}" srcId="{8021CF3D-D3A7-49BA-B203-A0EED621FA81}" destId="{3421A122-9284-4756-80E7-C2F4EEB3C994}" srcOrd="1" destOrd="0" parTransId="{6FA53639-4CA8-4FD7-BB1D-59D49AFCBD7E}" sibTransId="{383A4295-E982-413D-8C21-FF6B5FC2A582}"/>
    <dgm:cxn modelId="{DD9782E9-C94C-40A1-B1E2-D76723FE57F9}" type="presOf" srcId="{7AF7A540-419C-4A9F-8D2A-083F012AF965}" destId="{C6B2301E-6D07-4379-8020-4F7B58A4C07A}" srcOrd="0" destOrd="0" presId="urn:microsoft.com/office/officeart/2005/8/layout/default"/>
    <dgm:cxn modelId="{F295C58E-8B9E-4472-93B3-B4C35B7E479F}" type="presOf" srcId="{573614D4-8D5D-4224-8843-2A282A3CE896}" destId="{51804ECA-ACC2-4095-B790-EEAE36591A45}" srcOrd="0" destOrd="0" presId="urn:microsoft.com/office/officeart/2005/8/layout/default"/>
    <dgm:cxn modelId="{5D73E912-C1B0-4CC8-9F05-6FB538610D35}" type="presOf" srcId="{68768EEC-8423-4011-99D9-4D6F3EDC3809}" destId="{CE620F5E-049F-46C8-97AA-AF803BD145E5}" srcOrd="0" destOrd="0" presId="urn:microsoft.com/office/officeart/2005/8/layout/default"/>
    <dgm:cxn modelId="{C09C1831-9500-42CC-9BFF-B454E516EF20}" type="presOf" srcId="{77E1B305-6CDC-4A48-B9A7-F6AE5F8FFCA4}" destId="{8612C22A-6962-45E2-8C79-7510BE0D4DFB}" srcOrd="0" destOrd="0" presId="urn:microsoft.com/office/officeart/2005/8/layout/default"/>
    <dgm:cxn modelId="{19CC2067-E8E9-4F64-A82F-1BEDE14DA62C}" type="presOf" srcId="{EF52BCC4-F9DC-4ECC-BDCC-AEB51555BECB}" destId="{A5675E25-9C65-4DDD-BBFE-44983E5E3EC7}" srcOrd="0" destOrd="0" presId="urn:microsoft.com/office/officeart/2005/8/layout/default"/>
    <dgm:cxn modelId="{1C0E70E1-4018-4202-9BF4-CFCC7C02B103}" srcId="{8021CF3D-D3A7-49BA-B203-A0EED621FA81}" destId="{C693805A-7184-4E30-BE4B-4EF11638EEEF}" srcOrd="0" destOrd="0" parTransId="{1C874A2E-1095-40B5-96ED-B4092AE657B3}" sibTransId="{18B4B1F2-0144-4847-B1E5-07F3C0A8E2F4}"/>
    <dgm:cxn modelId="{AF201680-DBFE-455F-941D-2BDEAC19314A}" srcId="{8021CF3D-D3A7-49BA-B203-A0EED621FA81}" destId="{59FB6444-2263-4A64-8427-A6BB8B0EBEBC}" srcOrd="2" destOrd="0" parTransId="{F5AE699E-46FB-4C04-8CF7-7C220AFE7FAC}" sibTransId="{B617FB3C-95C2-4624-8AC6-309F9CC18125}"/>
    <dgm:cxn modelId="{989FDC23-1712-42C2-A754-DB5256B13EDA}" srcId="{8021CF3D-D3A7-49BA-B203-A0EED621FA81}" destId="{77E1B305-6CDC-4A48-B9A7-F6AE5F8FFCA4}" srcOrd="7" destOrd="0" parTransId="{BD06AE17-A24C-40BC-908B-DD51771AEA4D}" sibTransId="{0C577876-7E03-4373-8036-FCE0F06EBF3F}"/>
    <dgm:cxn modelId="{66BD9149-B215-4E24-BA9C-60C1D7E98192}" srcId="{8021CF3D-D3A7-49BA-B203-A0EED621FA81}" destId="{68768EEC-8423-4011-99D9-4D6F3EDC3809}" srcOrd="6" destOrd="0" parTransId="{51EC5F16-38B5-4FF9-B4F8-F8388C353651}" sibTransId="{0A31E0F6-894A-494E-AC3D-7010C142E9F2}"/>
    <dgm:cxn modelId="{F567194C-4408-40A3-ABCE-A1C6C1B87CB1}" srcId="{8021CF3D-D3A7-49BA-B203-A0EED621FA81}" destId="{7AF7A540-419C-4A9F-8D2A-083F012AF965}" srcOrd="3" destOrd="0" parTransId="{6B05A932-C2A8-4C71-8254-C9CD8631AE0E}" sibTransId="{4760BDD0-501C-499D-8244-DED41AD77C9E}"/>
    <dgm:cxn modelId="{AF6C836A-1080-4848-8E38-852CB91ECCFC}" srcId="{8021CF3D-D3A7-49BA-B203-A0EED621FA81}" destId="{EF52BCC4-F9DC-4ECC-BDCC-AEB51555BECB}" srcOrd="4" destOrd="0" parTransId="{179ED47E-6D5E-4B27-A175-464A6A2DF811}" sibTransId="{7CCACDB3-FBE4-42D9-BD27-B673C16BA333}"/>
    <dgm:cxn modelId="{1A7142D3-1047-4C0D-BFDE-D724BEB8A663}" type="presOf" srcId="{59FB6444-2263-4A64-8427-A6BB8B0EBEBC}" destId="{698152BB-18B9-4B73-AFA7-AE2352CC66E9}" srcOrd="0" destOrd="0" presId="urn:microsoft.com/office/officeart/2005/8/layout/default"/>
    <dgm:cxn modelId="{59E901D9-8A57-405C-8D67-7134C28B9FEE}" srcId="{8021CF3D-D3A7-49BA-B203-A0EED621FA81}" destId="{4D3CB479-614D-48CB-ADA6-6FF5362F0D67}" srcOrd="8" destOrd="0" parTransId="{255D6CAA-5E49-4BB5-A265-C3D50D399321}" sibTransId="{F2A46996-ECE9-4087-8CE2-8EC802D7B0BA}"/>
    <dgm:cxn modelId="{27BFFB9F-412F-47B1-AE82-E059C7332F90}" type="presOf" srcId="{C693805A-7184-4E30-BE4B-4EF11638EEEF}" destId="{EF1D8AAE-B5F3-4B4A-8D38-6AE551DA8698}" srcOrd="0" destOrd="0" presId="urn:microsoft.com/office/officeart/2005/8/layout/default"/>
    <dgm:cxn modelId="{905443F1-AF44-4AAF-9546-F555F262A950}" type="presOf" srcId="{4D3CB479-614D-48CB-ADA6-6FF5362F0D67}" destId="{17207947-1894-4E7B-BA79-B97A867C4E95}" srcOrd="0" destOrd="0" presId="urn:microsoft.com/office/officeart/2005/8/layout/default"/>
    <dgm:cxn modelId="{7903FB77-9A6D-42C7-B1D9-2B13D259D3E0}" type="presOf" srcId="{3421A122-9284-4756-80E7-C2F4EEB3C994}" destId="{8C89487D-98DE-4128-9BC2-9C0899D30B13}" srcOrd="0" destOrd="0" presId="urn:microsoft.com/office/officeart/2005/8/layout/default"/>
    <dgm:cxn modelId="{584DBF03-0FC0-4A15-BF58-56B605C77FD6}" srcId="{8021CF3D-D3A7-49BA-B203-A0EED621FA81}" destId="{573614D4-8D5D-4224-8843-2A282A3CE896}" srcOrd="5" destOrd="0" parTransId="{95A140CD-E41C-45FA-88ED-9AD67E7225C1}" sibTransId="{68D36D25-8FEF-4BD2-804C-715E759C5CAC}"/>
    <dgm:cxn modelId="{172B487E-4691-42BE-B495-C63C964A1541}" type="presParOf" srcId="{6AAAC370-93BD-47DD-BA4B-48F1C352B774}" destId="{EF1D8AAE-B5F3-4B4A-8D38-6AE551DA8698}" srcOrd="0" destOrd="0" presId="urn:microsoft.com/office/officeart/2005/8/layout/default"/>
    <dgm:cxn modelId="{FBA26BFD-775C-43F1-AC23-A029DFBB66CE}" type="presParOf" srcId="{6AAAC370-93BD-47DD-BA4B-48F1C352B774}" destId="{AFE3AFEF-81C6-4B29-ADD5-BF1DD168D8A6}" srcOrd="1" destOrd="0" presId="urn:microsoft.com/office/officeart/2005/8/layout/default"/>
    <dgm:cxn modelId="{61B3FBA3-999D-446C-BF68-35968A6438D5}" type="presParOf" srcId="{6AAAC370-93BD-47DD-BA4B-48F1C352B774}" destId="{8C89487D-98DE-4128-9BC2-9C0899D30B13}" srcOrd="2" destOrd="0" presId="urn:microsoft.com/office/officeart/2005/8/layout/default"/>
    <dgm:cxn modelId="{3DBC8AB5-AFD3-4EC0-B15F-E62EAB9BA8EF}" type="presParOf" srcId="{6AAAC370-93BD-47DD-BA4B-48F1C352B774}" destId="{C1174A38-1E0F-4345-BA63-98963C771F36}" srcOrd="3" destOrd="0" presId="urn:microsoft.com/office/officeart/2005/8/layout/default"/>
    <dgm:cxn modelId="{D670984F-B953-4391-9D19-D268D40B4F6E}" type="presParOf" srcId="{6AAAC370-93BD-47DD-BA4B-48F1C352B774}" destId="{698152BB-18B9-4B73-AFA7-AE2352CC66E9}" srcOrd="4" destOrd="0" presId="urn:microsoft.com/office/officeart/2005/8/layout/default"/>
    <dgm:cxn modelId="{4C111265-6B92-422B-AE4A-6B8E10A98515}" type="presParOf" srcId="{6AAAC370-93BD-47DD-BA4B-48F1C352B774}" destId="{3C6E1AE6-B476-43FC-9A85-D334F878E21D}" srcOrd="5" destOrd="0" presId="urn:microsoft.com/office/officeart/2005/8/layout/default"/>
    <dgm:cxn modelId="{CD2E338D-179C-4469-B8D5-AB1714E66575}" type="presParOf" srcId="{6AAAC370-93BD-47DD-BA4B-48F1C352B774}" destId="{C6B2301E-6D07-4379-8020-4F7B58A4C07A}" srcOrd="6" destOrd="0" presId="urn:microsoft.com/office/officeart/2005/8/layout/default"/>
    <dgm:cxn modelId="{91FD38FC-2066-4FD9-B8CE-30DE14ECD559}" type="presParOf" srcId="{6AAAC370-93BD-47DD-BA4B-48F1C352B774}" destId="{BCADE1D0-2B7F-470F-B000-80B31675CEC9}" srcOrd="7" destOrd="0" presId="urn:microsoft.com/office/officeart/2005/8/layout/default"/>
    <dgm:cxn modelId="{755AF3D8-F216-4F92-9AE9-088296470B2A}" type="presParOf" srcId="{6AAAC370-93BD-47DD-BA4B-48F1C352B774}" destId="{A5675E25-9C65-4DDD-BBFE-44983E5E3EC7}" srcOrd="8" destOrd="0" presId="urn:microsoft.com/office/officeart/2005/8/layout/default"/>
    <dgm:cxn modelId="{9A6EEA43-EBB4-4E5C-920E-BD6ECB440B83}" type="presParOf" srcId="{6AAAC370-93BD-47DD-BA4B-48F1C352B774}" destId="{AC6A3005-762D-4C96-8DAF-D52C3EF3F902}" srcOrd="9" destOrd="0" presId="urn:microsoft.com/office/officeart/2005/8/layout/default"/>
    <dgm:cxn modelId="{AA611A75-1075-459A-A30E-B336AD5D4E29}" type="presParOf" srcId="{6AAAC370-93BD-47DD-BA4B-48F1C352B774}" destId="{51804ECA-ACC2-4095-B790-EEAE36591A45}" srcOrd="10" destOrd="0" presId="urn:microsoft.com/office/officeart/2005/8/layout/default"/>
    <dgm:cxn modelId="{B63D50DA-2753-49A4-ACA5-EA7782658A42}" type="presParOf" srcId="{6AAAC370-93BD-47DD-BA4B-48F1C352B774}" destId="{04A65343-F8AE-4A42-979C-1351B527D121}" srcOrd="11" destOrd="0" presId="urn:microsoft.com/office/officeart/2005/8/layout/default"/>
    <dgm:cxn modelId="{54DD09C6-2FDF-48D4-8B04-1E683878AA41}" type="presParOf" srcId="{6AAAC370-93BD-47DD-BA4B-48F1C352B774}" destId="{CE620F5E-049F-46C8-97AA-AF803BD145E5}" srcOrd="12" destOrd="0" presId="urn:microsoft.com/office/officeart/2005/8/layout/default"/>
    <dgm:cxn modelId="{3593FA9D-ECF8-4034-A0E6-790EB5E4E4F3}" type="presParOf" srcId="{6AAAC370-93BD-47DD-BA4B-48F1C352B774}" destId="{ACA1897C-D02F-4DCF-B269-4815E86F032D}" srcOrd="13" destOrd="0" presId="urn:microsoft.com/office/officeart/2005/8/layout/default"/>
    <dgm:cxn modelId="{23B726A7-8AFB-4000-933B-2D9D4469DA60}" type="presParOf" srcId="{6AAAC370-93BD-47DD-BA4B-48F1C352B774}" destId="{8612C22A-6962-45E2-8C79-7510BE0D4DFB}" srcOrd="14" destOrd="0" presId="urn:microsoft.com/office/officeart/2005/8/layout/default"/>
    <dgm:cxn modelId="{F76411EE-09B9-4329-ADF1-C94D170277FB}" type="presParOf" srcId="{6AAAC370-93BD-47DD-BA4B-48F1C352B774}" destId="{C5CC1326-1C97-4C0D-94C6-CF3F99F60DD3}" srcOrd="15" destOrd="0" presId="urn:microsoft.com/office/officeart/2005/8/layout/default"/>
    <dgm:cxn modelId="{3174991F-9469-4EF3-BB20-EBA5164019C3}" type="presParOf" srcId="{6AAAC370-93BD-47DD-BA4B-48F1C352B774}" destId="{17207947-1894-4E7B-BA79-B97A867C4E95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7097B-E3BF-4E75-B3F8-30441BC76571}">
      <dsp:nvSpPr>
        <dsp:cNvPr id="0" name=""/>
        <dsp:cNvSpPr/>
      </dsp:nvSpPr>
      <dsp:spPr>
        <a:xfrm>
          <a:off x="-3875908" y="-595188"/>
          <a:ext cx="4619376" cy="4619376"/>
        </a:xfrm>
        <a:prstGeom prst="blockArc">
          <a:avLst>
            <a:gd name="adj1" fmla="val 18900000"/>
            <a:gd name="adj2" fmla="val 2700000"/>
            <a:gd name="adj3" fmla="val 468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CEC67-4411-4ED3-916F-4805CF94175C}">
      <dsp:nvSpPr>
        <dsp:cNvPr id="0" name=""/>
        <dsp:cNvSpPr/>
      </dsp:nvSpPr>
      <dsp:spPr>
        <a:xfrm>
          <a:off x="478107" y="342900"/>
          <a:ext cx="6410934" cy="685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4354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900" kern="1200" dirty="0" err="1" smtClean="0"/>
            <a:t>Feature</a:t>
          </a:r>
          <a:endParaRPr lang="fr-FR" sz="3900" kern="1200" dirty="0"/>
        </a:p>
      </dsp:txBody>
      <dsp:txXfrm>
        <a:off x="478107" y="342900"/>
        <a:ext cx="6410934" cy="685800"/>
      </dsp:txXfrm>
    </dsp:sp>
    <dsp:sp modelId="{BEC47173-B43D-440A-B071-F5E713476F86}">
      <dsp:nvSpPr>
        <dsp:cNvPr id="0" name=""/>
        <dsp:cNvSpPr/>
      </dsp:nvSpPr>
      <dsp:spPr>
        <a:xfrm>
          <a:off x="49482" y="257175"/>
          <a:ext cx="857250" cy="8572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72BA76-548A-4DBB-8925-4225F3E0BFD8}">
      <dsp:nvSpPr>
        <dsp:cNvPr id="0" name=""/>
        <dsp:cNvSpPr/>
      </dsp:nvSpPr>
      <dsp:spPr>
        <a:xfrm>
          <a:off x="727396" y="1371600"/>
          <a:ext cx="6161646" cy="685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4354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900" kern="1200" dirty="0" smtClean="0"/>
            <a:t>Branch</a:t>
          </a:r>
          <a:endParaRPr lang="fr-FR" sz="3900" kern="1200" dirty="0"/>
        </a:p>
      </dsp:txBody>
      <dsp:txXfrm>
        <a:off x="727396" y="1371600"/>
        <a:ext cx="6161646" cy="685800"/>
      </dsp:txXfrm>
    </dsp:sp>
    <dsp:sp modelId="{0A47A22E-595E-4C1F-B7C6-0EF1B4F19368}">
      <dsp:nvSpPr>
        <dsp:cNvPr id="0" name=""/>
        <dsp:cNvSpPr/>
      </dsp:nvSpPr>
      <dsp:spPr>
        <a:xfrm>
          <a:off x="298771" y="1285875"/>
          <a:ext cx="857250" cy="8572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8F5808-8715-4B58-8E6F-C9CA03098757}">
      <dsp:nvSpPr>
        <dsp:cNvPr id="0" name=""/>
        <dsp:cNvSpPr/>
      </dsp:nvSpPr>
      <dsp:spPr>
        <a:xfrm>
          <a:off x="478107" y="2400300"/>
          <a:ext cx="6410934" cy="685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4354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900" kern="1200" dirty="0" smtClean="0"/>
            <a:t>Master</a:t>
          </a:r>
          <a:endParaRPr lang="fr-FR" sz="3900" kern="1200" dirty="0"/>
        </a:p>
      </dsp:txBody>
      <dsp:txXfrm>
        <a:off x="478107" y="2400300"/>
        <a:ext cx="6410934" cy="685800"/>
      </dsp:txXfrm>
    </dsp:sp>
    <dsp:sp modelId="{A7036FD2-AF1B-4FDC-94DA-3E29AEDA80E6}">
      <dsp:nvSpPr>
        <dsp:cNvPr id="0" name=""/>
        <dsp:cNvSpPr/>
      </dsp:nvSpPr>
      <dsp:spPr>
        <a:xfrm>
          <a:off x="49482" y="2314575"/>
          <a:ext cx="857250" cy="8572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D8AAE-B5F3-4B4A-8D38-6AE551DA8698}">
      <dsp:nvSpPr>
        <dsp:cNvPr id="0" name=""/>
        <dsp:cNvSpPr/>
      </dsp:nvSpPr>
      <dsp:spPr>
        <a:xfrm>
          <a:off x="1327333" y="1502"/>
          <a:ext cx="2447783" cy="1468670"/>
        </a:xfrm>
        <a:prstGeom prst="rect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Ennemies</a:t>
          </a:r>
          <a:endParaRPr lang="fr-FR" sz="2900" kern="1200" dirty="0"/>
        </a:p>
      </dsp:txBody>
      <dsp:txXfrm>
        <a:off x="1327333" y="1502"/>
        <a:ext cx="2447783" cy="1468670"/>
      </dsp:txXfrm>
    </dsp:sp>
    <dsp:sp modelId="{8C89487D-98DE-4128-9BC2-9C0899D30B13}">
      <dsp:nvSpPr>
        <dsp:cNvPr id="0" name=""/>
        <dsp:cNvSpPr/>
      </dsp:nvSpPr>
      <dsp:spPr>
        <a:xfrm>
          <a:off x="4019895" y="1502"/>
          <a:ext cx="2447783" cy="1468670"/>
        </a:xfrm>
        <a:prstGeom prst="rect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Editeur de niveau</a:t>
          </a:r>
          <a:endParaRPr lang="fr-FR" sz="2900" kern="1200" dirty="0"/>
        </a:p>
      </dsp:txBody>
      <dsp:txXfrm>
        <a:off x="4019895" y="1502"/>
        <a:ext cx="2447783" cy="1468670"/>
      </dsp:txXfrm>
    </dsp:sp>
    <dsp:sp modelId="{698152BB-18B9-4B73-AFA7-AE2352CC66E9}">
      <dsp:nvSpPr>
        <dsp:cNvPr id="0" name=""/>
        <dsp:cNvSpPr/>
      </dsp:nvSpPr>
      <dsp:spPr>
        <a:xfrm>
          <a:off x="6712457" y="1502"/>
          <a:ext cx="2447783" cy="1468670"/>
        </a:xfrm>
        <a:prstGeom prst="rect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Boss</a:t>
          </a:r>
          <a:endParaRPr lang="fr-FR" sz="2900" kern="1200" dirty="0"/>
        </a:p>
      </dsp:txBody>
      <dsp:txXfrm>
        <a:off x="6712457" y="1502"/>
        <a:ext cx="2447783" cy="1468670"/>
      </dsp:txXfrm>
    </dsp:sp>
    <dsp:sp modelId="{C6B2301E-6D07-4379-8020-4F7B58A4C07A}">
      <dsp:nvSpPr>
        <dsp:cNvPr id="0" name=""/>
        <dsp:cNvSpPr/>
      </dsp:nvSpPr>
      <dsp:spPr>
        <a:xfrm>
          <a:off x="1327333" y="1714950"/>
          <a:ext cx="2447783" cy="1468670"/>
        </a:xfrm>
        <a:prstGeom prst="rect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Bonus</a:t>
          </a:r>
          <a:endParaRPr lang="fr-FR" sz="2900" kern="1200" dirty="0"/>
        </a:p>
      </dsp:txBody>
      <dsp:txXfrm>
        <a:off x="1327333" y="1714950"/>
        <a:ext cx="2447783" cy="1468670"/>
      </dsp:txXfrm>
    </dsp:sp>
    <dsp:sp modelId="{A5675E25-9C65-4DDD-BBFE-44983E5E3EC7}">
      <dsp:nvSpPr>
        <dsp:cNvPr id="0" name=""/>
        <dsp:cNvSpPr/>
      </dsp:nvSpPr>
      <dsp:spPr>
        <a:xfrm>
          <a:off x="4019895" y="1714950"/>
          <a:ext cx="2447783" cy="1468670"/>
        </a:xfrm>
        <a:prstGeom prst="rect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err="1" smtClean="0"/>
            <a:t>Scoring</a:t>
          </a:r>
          <a:endParaRPr lang="fr-FR" sz="2900" kern="1200" dirty="0"/>
        </a:p>
      </dsp:txBody>
      <dsp:txXfrm>
        <a:off x="4019895" y="1714950"/>
        <a:ext cx="2447783" cy="1468670"/>
      </dsp:txXfrm>
    </dsp:sp>
    <dsp:sp modelId="{51804ECA-ACC2-4095-B790-EEAE36591A45}">
      <dsp:nvSpPr>
        <dsp:cNvPr id="0" name=""/>
        <dsp:cNvSpPr/>
      </dsp:nvSpPr>
      <dsp:spPr>
        <a:xfrm>
          <a:off x="6712457" y="1714950"/>
          <a:ext cx="2447783" cy="1468670"/>
        </a:xfrm>
        <a:prstGeom prst="rect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Multi</a:t>
          </a:r>
          <a:endParaRPr lang="fr-FR" sz="2900" kern="1200" dirty="0"/>
        </a:p>
      </dsp:txBody>
      <dsp:txXfrm>
        <a:off x="6712457" y="1714950"/>
        <a:ext cx="2447783" cy="1468670"/>
      </dsp:txXfrm>
    </dsp:sp>
    <dsp:sp modelId="{CE620F5E-049F-46C8-97AA-AF803BD145E5}">
      <dsp:nvSpPr>
        <dsp:cNvPr id="0" name=""/>
        <dsp:cNvSpPr/>
      </dsp:nvSpPr>
      <dsp:spPr>
        <a:xfrm>
          <a:off x="1327333" y="3428398"/>
          <a:ext cx="2447783" cy="1468670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Stabilisation de l’architecture</a:t>
          </a:r>
          <a:endParaRPr lang="fr-FR" sz="2900" kern="1200" dirty="0"/>
        </a:p>
      </dsp:txBody>
      <dsp:txXfrm>
        <a:off x="1327333" y="3428398"/>
        <a:ext cx="2447783" cy="1468670"/>
      </dsp:txXfrm>
    </dsp:sp>
    <dsp:sp modelId="{8612C22A-6962-45E2-8C79-7510BE0D4DFB}">
      <dsp:nvSpPr>
        <dsp:cNvPr id="0" name=""/>
        <dsp:cNvSpPr/>
      </dsp:nvSpPr>
      <dsp:spPr>
        <a:xfrm>
          <a:off x="4019895" y="3428398"/>
          <a:ext cx="2447783" cy="14686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Meilleure gestion de projet</a:t>
          </a:r>
          <a:endParaRPr lang="fr-FR" sz="2900" kern="1200" dirty="0"/>
        </a:p>
      </dsp:txBody>
      <dsp:txXfrm>
        <a:off x="4019895" y="3428398"/>
        <a:ext cx="2447783" cy="1468670"/>
      </dsp:txXfrm>
    </dsp:sp>
    <dsp:sp modelId="{17207947-1894-4E7B-BA79-B97A867C4E95}">
      <dsp:nvSpPr>
        <dsp:cNvPr id="0" name=""/>
        <dsp:cNvSpPr/>
      </dsp:nvSpPr>
      <dsp:spPr>
        <a:xfrm>
          <a:off x="6712457" y="3428398"/>
          <a:ext cx="2447783" cy="1468670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err="1" smtClean="0"/>
            <a:t>Refactorisation</a:t>
          </a:r>
          <a:r>
            <a:rPr lang="fr-FR" sz="2900" kern="1200" dirty="0" smtClean="0"/>
            <a:t> du code</a:t>
          </a:r>
          <a:endParaRPr lang="fr-FR" sz="2900" kern="1200" dirty="0"/>
        </a:p>
      </dsp:txBody>
      <dsp:txXfrm>
        <a:off x="6712457" y="3428398"/>
        <a:ext cx="2447783" cy="1468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115" y="1775014"/>
            <a:ext cx="9184192" cy="265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2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Screenshots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249" y="1874300"/>
            <a:ext cx="3419715" cy="3541712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60" y="1874300"/>
            <a:ext cx="7708232" cy="391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4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Merci – Questions?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69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Gamedesign</a:t>
            </a:r>
            <a:r>
              <a:rPr lang="fr-FR" dirty="0" smtClean="0"/>
              <a:t> - Game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86" y="2097088"/>
            <a:ext cx="2369819" cy="3235897"/>
          </a:xfr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760" y="2097088"/>
            <a:ext cx="3848100" cy="29337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915" y="2474554"/>
            <a:ext cx="3708685" cy="219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3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Gamedesign</a:t>
            </a:r>
            <a:r>
              <a:rPr lang="fr-FR" dirty="0" smtClean="0"/>
              <a:t> - Mouvement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856456"/>
            <a:ext cx="2235450" cy="2235450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179" y="3954234"/>
            <a:ext cx="2005409" cy="200540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831" y="1856456"/>
            <a:ext cx="1760622" cy="176062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3737738"/>
            <a:ext cx="2438400" cy="24384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867" y="1596189"/>
            <a:ext cx="1804737" cy="180473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973" y="3954234"/>
            <a:ext cx="2129662" cy="212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3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Gamedesign</a:t>
            </a:r>
            <a:r>
              <a:rPr lang="fr-FR" dirty="0" smtClean="0"/>
              <a:t> - </a:t>
            </a:r>
            <a:r>
              <a:rPr lang="fr-FR" dirty="0" err="1" smtClean="0"/>
              <a:t>Enemy</a:t>
            </a:r>
            <a:endParaRPr lang="fr-FR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08" y="1872499"/>
            <a:ext cx="4857058" cy="2908048"/>
          </a:xfr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210" y="2272345"/>
            <a:ext cx="5650102" cy="296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5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Level</a:t>
            </a:r>
            <a:r>
              <a:rPr lang="fr-FR" dirty="0" smtClean="0"/>
              <a:t> Design - Phases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Rectangle avec coins rognés en diagonale 7"/>
          <p:cNvSpPr/>
          <p:nvPr/>
        </p:nvSpPr>
        <p:spPr>
          <a:xfrm>
            <a:off x="1141412" y="2763837"/>
            <a:ext cx="2708693" cy="165676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Running</a:t>
            </a:r>
            <a:endParaRPr lang="fr-FR" dirty="0"/>
          </a:p>
        </p:txBody>
      </p:sp>
      <p:sp>
        <p:nvSpPr>
          <p:cNvPr id="9" name="Rectangle avec coins rognés en diagonale 8"/>
          <p:cNvSpPr/>
          <p:nvPr/>
        </p:nvSpPr>
        <p:spPr>
          <a:xfrm>
            <a:off x="4740065" y="2763835"/>
            <a:ext cx="2708693" cy="1656765"/>
          </a:xfrm>
          <a:prstGeom prst="snip2Diag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Hard Running</a:t>
            </a:r>
            <a:endParaRPr lang="fr-FR" dirty="0"/>
          </a:p>
        </p:txBody>
      </p:sp>
      <p:sp>
        <p:nvSpPr>
          <p:cNvPr id="10" name="Rectangle avec coins rognés en diagonale 9"/>
          <p:cNvSpPr/>
          <p:nvPr/>
        </p:nvSpPr>
        <p:spPr>
          <a:xfrm>
            <a:off x="8338718" y="2763834"/>
            <a:ext cx="2708693" cy="1656765"/>
          </a:xfrm>
          <a:prstGeom prst="snip2Diag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Arena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505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Level</a:t>
            </a:r>
            <a:r>
              <a:rPr lang="fr-FR" dirty="0" smtClean="0"/>
              <a:t> Design – Exemple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777" y="2097088"/>
            <a:ext cx="8013123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7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Workflow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50" y="1763713"/>
            <a:ext cx="3790243" cy="2132012"/>
          </a:xfrm>
        </p:spPr>
      </p:pic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18884303"/>
              </p:ext>
            </p:extLst>
          </p:nvPr>
        </p:nvGraphicFramePr>
        <p:xfrm>
          <a:off x="4638675" y="1357803"/>
          <a:ext cx="69342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023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D7097B-E3BF-4E75-B3F8-30441BC765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38D7097B-E3BF-4E75-B3F8-30441BC765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graphicEl>
                                              <a:dgm id="{38D7097B-E3BF-4E75-B3F8-30441BC765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EC47173-B43D-440A-B071-F5E713476F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BEC47173-B43D-440A-B071-F5E713476F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BEC47173-B43D-440A-B071-F5E713476F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BCEC67-4411-4ED3-916F-4805CF9417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graphicEl>
                                              <a:dgm id="{58BCEC67-4411-4ED3-916F-4805CF9417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58BCEC67-4411-4ED3-916F-4805CF9417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47A22E-595E-4C1F-B7C6-0EF1B4F193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graphicEl>
                                              <a:dgm id="{0A47A22E-595E-4C1F-B7C6-0EF1B4F193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graphicEl>
                                              <a:dgm id="{0A47A22E-595E-4C1F-B7C6-0EF1B4F193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C72BA76-548A-4DBB-8925-4225F3E0BF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AC72BA76-548A-4DBB-8925-4225F3E0BF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graphicEl>
                                              <a:dgm id="{AC72BA76-548A-4DBB-8925-4225F3E0BF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7036FD2-AF1B-4FDC-94DA-3E29AEDA80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A7036FD2-AF1B-4FDC-94DA-3E29AEDA80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graphicEl>
                                              <a:dgm id="{A7036FD2-AF1B-4FDC-94DA-3E29AEDA80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18F5808-8715-4B58-8E6F-C9CA030987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graphicEl>
                                              <a:dgm id="{A18F5808-8715-4B58-8E6F-C9CA030987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graphicEl>
                                              <a:dgm id="{A18F5808-8715-4B58-8E6F-C9CA030987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Développement – Difficultés et solutions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xplosion 1 3"/>
          <p:cNvSpPr/>
          <p:nvPr/>
        </p:nvSpPr>
        <p:spPr>
          <a:xfrm>
            <a:off x="1000125" y="1890713"/>
            <a:ext cx="3390900" cy="4276724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Script difficilement adaptable ou extensible</a:t>
            </a:r>
            <a:endParaRPr lang="fr-FR" dirty="0"/>
          </a:p>
        </p:txBody>
      </p:sp>
      <p:sp>
        <p:nvSpPr>
          <p:cNvPr id="5" name="Flèche droite 4"/>
          <p:cNvSpPr/>
          <p:nvPr/>
        </p:nvSpPr>
        <p:spPr>
          <a:xfrm>
            <a:off x="4924425" y="3257550"/>
            <a:ext cx="2800350" cy="1543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Croix 5"/>
          <p:cNvSpPr/>
          <p:nvPr/>
        </p:nvSpPr>
        <p:spPr>
          <a:xfrm>
            <a:off x="8039101" y="2924175"/>
            <a:ext cx="2752725" cy="22098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Réécriture partielle ou complète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429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Améliorations possibles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45647"/>
              </p:ext>
            </p:extLst>
          </p:nvPr>
        </p:nvGraphicFramePr>
        <p:xfrm>
          <a:off x="559837" y="1623527"/>
          <a:ext cx="10487574" cy="4898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90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F1D8AAE-B5F3-4B4A-8D38-6AE551DA86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EF1D8AAE-B5F3-4B4A-8D38-6AE551DA86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EF1D8AAE-B5F3-4B4A-8D38-6AE551DA86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EF1D8AAE-B5F3-4B4A-8D38-6AE551DA86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89487D-98DE-4128-9BC2-9C0899D30B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graphicEl>
                                              <a:dgm id="{8C89487D-98DE-4128-9BC2-9C0899D30B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8C89487D-98DE-4128-9BC2-9C0899D30B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graphicEl>
                                              <a:dgm id="{8C89487D-98DE-4128-9BC2-9C0899D30B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8152BB-18B9-4B73-AFA7-AE2352CC66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graphicEl>
                                              <a:dgm id="{698152BB-18B9-4B73-AFA7-AE2352CC66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graphicEl>
                                              <a:dgm id="{698152BB-18B9-4B73-AFA7-AE2352CC66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graphicEl>
                                              <a:dgm id="{698152BB-18B9-4B73-AFA7-AE2352CC66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6B2301E-6D07-4379-8020-4F7B58A4C0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graphicEl>
                                              <a:dgm id="{C6B2301E-6D07-4379-8020-4F7B58A4C0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graphicEl>
                                              <a:dgm id="{C6B2301E-6D07-4379-8020-4F7B58A4C0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graphicEl>
                                              <a:dgm id="{C6B2301E-6D07-4379-8020-4F7B58A4C0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675E25-9C65-4DDD-BBFE-44983E5E3E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graphicEl>
                                              <a:dgm id="{A5675E25-9C65-4DDD-BBFE-44983E5E3E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graphicEl>
                                              <a:dgm id="{A5675E25-9C65-4DDD-BBFE-44983E5E3E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A5675E25-9C65-4DDD-BBFE-44983E5E3E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804ECA-ACC2-4095-B790-EEAE36591A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graphicEl>
                                              <a:dgm id="{51804ECA-ACC2-4095-B790-EEAE36591A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dgm id="{51804ECA-ACC2-4095-B790-EEAE36591A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51804ECA-ACC2-4095-B790-EEAE36591A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620F5E-049F-46C8-97AA-AF803BD145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graphicEl>
                                              <a:dgm id="{CE620F5E-049F-46C8-97AA-AF803BD145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graphicEl>
                                              <a:dgm id="{CE620F5E-049F-46C8-97AA-AF803BD145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graphicEl>
                                              <a:dgm id="{CE620F5E-049F-46C8-97AA-AF803BD145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12C22A-6962-45E2-8C79-7510BE0D4D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graphicEl>
                                              <a:dgm id="{8612C22A-6962-45E2-8C79-7510BE0D4D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graphicEl>
                                              <a:dgm id="{8612C22A-6962-45E2-8C79-7510BE0D4D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graphicEl>
                                              <a:dgm id="{8612C22A-6962-45E2-8C79-7510BE0D4D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7207947-1894-4E7B-BA79-B97A867C4E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graphicEl>
                                              <a:dgm id="{17207947-1894-4E7B-BA79-B97A867C4E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graphicEl>
                                              <a:dgm id="{17207947-1894-4E7B-BA79-B97A867C4E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graphicEl>
                                              <a:dgm id="{17207947-1894-4E7B-BA79-B97A867C4E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64</TotalTime>
  <Words>64</Words>
  <Application>Microsoft Office PowerPoint</Application>
  <PresentationFormat>Grand écran</PresentationFormat>
  <Paragraphs>27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Présentation PowerPoint</vt:lpstr>
      <vt:lpstr>Gamedesign - Game</vt:lpstr>
      <vt:lpstr>Gamedesign - Mouvement</vt:lpstr>
      <vt:lpstr>Gamedesign - Enemy</vt:lpstr>
      <vt:lpstr>Level Design - Phases</vt:lpstr>
      <vt:lpstr>Level Design – Exemple</vt:lpstr>
      <vt:lpstr>Workflow</vt:lpstr>
      <vt:lpstr>Développement – Difficultés et solutions</vt:lpstr>
      <vt:lpstr>Améliorations possibles</vt:lpstr>
      <vt:lpstr>Screenshots</vt:lpstr>
      <vt:lpstr>Merci –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Rushup</dc:title>
  <dc:creator>MATHIEU NIVOLIEZ</dc:creator>
  <cp:lastModifiedBy>MATHIEU NIVOLIEZ</cp:lastModifiedBy>
  <cp:revision>15</cp:revision>
  <dcterms:created xsi:type="dcterms:W3CDTF">2017-10-31T10:05:48Z</dcterms:created>
  <dcterms:modified xsi:type="dcterms:W3CDTF">2017-10-31T11:16:04Z</dcterms:modified>
</cp:coreProperties>
</file>