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4"/>
  </p:notesMasterIdLst>
  <p:sldIdLst>
    <p:sldId id="256" r:id="rId2"/>
    <p:sldId id="257" r:id="rId3"/>
    <p:sldId id="431" r:id="rId4"/>
    <p:sldId id="408" r:id="rId5"/>
    <p:sldId id="432" r:id="rId6"/>
    <p:sldId id="433" r:id="rId7"/>
    <p:sldId id="434" r:id="rId8"/>
    <p:sldId id="435" r:id="rId9"/>
    <p:sldId id="268" r:id="rId10"/>
    <p:sldId id="270" r:id="rId11"/>
    <p:sldId id="436" r:id="rId12"/>
    <p:sldId id="437" r:id="rId13"/>
    <p:sldId id="438" r:id="rId14"/>
    <p:sldId id="439" r:id="rId15"/>
    <p:sldId id="440" r:id="rId16"/>
    <p:sldId id="441" r:id="rId17"/>
    <p:sldId id="442" r:id="rId18"/>
    <p:sldId id="443" r:id="rId19"/>
    <p:sldId id="444" r:id="rId20"/>
    <p:sldId id="445" r:id="rId21"/>
    <p:sldId id="446" r:id="rId22"/>
    <p:sldId id="360" r:id="rId23"/>
  </p:sldIdLst>
  <p:sldSz cx="9144000" cy="5143500" type="screen16x9"/>
  <p:notesSz cx="6858000" cy="9144000"/>
  <p:embeddedFontLst>
    <p:embeddedFont>
      <p:font typeface="Cambria Math" panose="02040503050406030204" pitchFamily="18" charset="0"/>
      <p:regular r:id="rId25"/>
    </p:embeddedFont>
    <p:embeddedFont>
      <p:font typeface="Fira Sans Condensed" panose="020B0503050000020004" pitchFamily="34" charset="0"/>
      <p:regular r:id="rId26"/>
      <p:bold r:id="rId27"/>
      <p:italic r:id="rId28"/>
      <p:boldItalic r:id="rId29"/>
    </p:embeddedFont>
    <p:embeddedFont>
      <p:font typeface="Fira Sans Condensed ExtraBold" panose="020B0903050000020004" pitchFamily="34" charset="0"/>
      <p:bold r:id="rId30"/>
      <p:boldItalic r:id="rId31"/>
    </p:embeddedFont>
    <p:embeddedFont>
      <p:font typeface="Roboto Condensed Light"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7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609F8A-FF04-4953-96A6-35712348EA07}">
  <a:tblStyle styleId="{18609F8A-FF04-4953-96A6-35712348EA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5" d="100"/>
          <a:sy n="105" d="100"/>
        </p:scale>
        <p:origin x="65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22-11-24T21:22:15.906"/>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definitions>
  <inkml:trace contextRef="#ctx0" brushRef="#br0">2857 4800 0,'-13'0'16,"26"0"15,-13 13 1,13 1-32,-13-1 15,0 0 1,0 14-16,0 13 15,13-12-15,-13-2 16,0 27 0,0-12-16,0-14 0,0 13 15,0 54-15,0-40 16,14 80-16,-14-68 16,0 15-16,0 66 15,14-66-15,-14-1 0,0 0 16,12 95-1,2 13 1,-14-95-16,14 1 0,-14 0 0,13 94 16,-13-94-16,0 94 15,0-95-15,0 1 16,0-14-16,0 1 16,0-1-16,13 1 0,-13-1 15,0 54-15,14-13 16,-14-81-16,13 41 15,-13-55-15,14 15 16,-14-29 0,0 2-16</inkml:trace>
  <inkml:trace contextRef="#ctx0" brushRef="#br0" timeOffset="1">2870 4746 0,'-13'0'0,"13"14"46,13-1-30,-13 1-16,13-14 16,1 13-16,0-13 0,26 13 15,-14-13-15,28 14 16,-27-14-16,40 13 16,-27-13-16,41 13 15,-41-13 1,67 0-16,-54 14 15,1-14-15,13 0 0,-13 0 16,26 0-16,-13 0 0,81 0 16,-68 0-16,68 0 15,-68 0 1,67 0-16,14 13 16,-67-13-1,-14 0-15,14 0 0,0 0 16,-14 0-16,15 0 0,79-13 15,-81 13-15,82 0 16,-94 0-16,79 0 16,-93 0-16,80 13 15,-79-13-15,52 0 16,-66 0-16,53 0 16,-53-13-1,26 13-15,-40-14 16,54 14-1,-53-13-15,-29 13 16,-24 0 31,-16 0-47</inkml:trace>
  <inkml:trace contextRef="#ctx0" brushRef="#br0" timeOffset="2">6664 4840 0,'0'13'15,"0"1"1,0 13 0,-14-14-16,14 0 15,0 15-15,0-2 0,0 41 16,-14-40-16,14 67 16,-12-54-1,12 54-15,0-40 16,-14 66-1,14-53-15,0 67 0,0-67 16,14 94-16,-14-80 16,12 66-1,-12-66-15,14 79 16,0-79-16,-1-1 16,-13 1-16,13-1 0,-13 81 15,14-67-15,-14 66 16,13-79-16,-13-1 15,14 81-15,-14-80 16,13 79-16,0-79 16,1 66-16,-14-66 15,13 52-15,-13-65 16,14-15-16,-14 1 16,13 26-16,0-53 0,1 14 15,-14-28-15,13 0 16</inkml:trace>
  <inkml:trace contextRef="#ctx0" brushRef="#br0" timeOffset="3">3018 8138 0,'13'13'31,"-13"0"1,13-13-17,-13 14-15,0-1 16,0 1 0,14 12-1,-14 1-15,0-13 16,0 26-16,0-14 15,0 15-15,0-28 16,0 14-16,0-13 0,0-1 16,0 0-16,0 1 15,0-1 17,13-13-17,1 0 1,-1 0-1,0 0 1,14 0-16,-14 0 0,15 0 16,-15 0-16,13 0 15,15 0-15,-14 0 0,13 0 0,40 14 16,-40-14-16,54 0 16,-40 0-1,0 13-15,-1-13 0,81 13 16,-80-13-16,93 14 15,-79-14-15,92 0 16,-80 0-16,82 13 16,-82-13-16,94 0 15,-80 0-15,93 0 16,-106 0 0,107 0-16,-94 0 15,94 0-15,-95 0 16,81-13-16,-80-1 15,-13 14-15,-1-13 16,81 0-16,-94 13 16,67 0-16,-67-14 15,40 14-15,-53 0 16,-1 0-16,-12 0 16,-1 0-16,-14 0 0,15 0 0,-1 0 15,-26 0 1,-28 0-1,-13 0-15</inkml:trace>
  <inkml:trace contextRef="#ctx0" brushRef="#br0" timeOffset="4">4144 9035 0,'-14'-13'15,"1"0"1,0 13 0,-1 13-16,-26 14 15,26 0-15,-26 67 16,27-41-16,-14 54 16,27-53-16,13 27 15,14-41-15,13 13 16,-13-39-1,67-1 1,-54-26 0,-26-1-16,-1 1 0,-26-27 15,-1 26 1,-13 1-16,1-14 0,-1 14 16,0-1-16,-40 1 15,40 13-15,-13 0 16,26 0-16,14 13 0</inkml:trace>
  <inkml:trace contextRef="#ctx0" brushRef="#br0" timeOffset="5">4546 9223 0,'0'14'0,"0"-1"16,13 0-1,14 15-15,0-2 16,-14-13-16,27 27 16,-13-26-16,14 26 15,-29-26-15,2-1 16,0 1-16,-1-14 16</inkml:trace>
  <inkml:trace contextRef="#ctx0" brushRef="#br0" timeOffset="6">4787 9237 0,'0'0'0,"0"13"0,-41 28 16,29-28-16,-42 41 15,40-28-15,-26 28 16,13-27-16,14 13 15,-1-27 1,14 14-16,14-14 16</inkml:trace>
  <inkml:trace contextRef="#ctx0" brushRef="#br0" timeOffset="7">5095 9089 0,'-13'0'15,"26"0"-15,-39 0 0,-2 14 16,15 13-16,-14 26 16,14-26-16,-1 54 15,14-55-15,27 41 16,-13-40-16,26 13 15,14-26 1,-15-14 0,-11 0-16,-2-27 15,-26 0-15,-13 14 0,-14-27 16,1 26-16,-28 0 16,13 14-16,-38 28 15,38-16 1</inkml:trace>
  <inkml:trace contextRef="#ctx0" brushRef="#br0" timeOffset="8">5430 9250 0,'14'0'0,"-1"0"16,1 0 0,-1 0-16,27 27 15,-26-13-15,-1-1 16,40 27-1,-12-26-15,-15 12 16,-12-12 0,0-14-16</inkml:trace>
  <inkml:trace contextRef="#ctx0" brushRef="#br0" timeOffset="9">5685 9183 0,'-14'0'16,"1"13"-16,0 14 0,-14-13 15,13-1-15,2 14 0,-29 13 16,28-13-16,-14-1 16,13 2-16,1-15 0,13 14 15,-13-14-15,13 14 0</inkml:trace>
  <inkml:trace contextRef="#ctx0" brushRef="#br0" timeOffset="10">5927 9116 0,'-14'0'0,"14"-13"15,14 13 1,-1 0-16,27-14 16,-26 14-16,12-13 0,1 13 15,-14 0-15,14 0 0,-13 0 16,-1 13 0,0 14-16,-13-13 15,0 12 1,-13-12-16,13-1 0,0 0 0,-13 1 15,13 13-15,0-14 16,0 28-16,0-28 16,0 13-16,13-12 0,0 12 15,1-12-15,-1 0 0,1-1 16,-1 0-16,-13 1 0,13 13 16,-13-14-1,-13-13 1,-14 13-16,14-13 15,-14 0-15,14 0 16,-28 14 0,15-14-16,12 13 0,0-13 15,2 14-15,-2-1 0</inkml:trace>
  <inkml:trace contextRef="#ctx0" brushRef="#br0" timeOffset="11">6101 9880 0,'0'0'16,"0"-13"-16,0-1 0,0 1 16,13 13-16,-26 13 31,13 41-31,0-14 16,0 0-16,0 1 15,0 66-15,0-54 16,0 68-16,0-67 15,0 39-15,0-52 16,13 26-16,-13-54 16,0 1-16,0-1 15,-13-26 1</inkml:trace>
  <inkml:trace contextRef="#ctx0" brushRef="#br0" timeOffset="12">5953 10028 0,'0'-14'15,"0"28"-15,13-42 0,1 15 16,0 0-16,-2-14 15,16 14-15,-15-14 0,41-13 16,-41 26-16,14-13 16,-14 27-1,1 0-15,-1 0 16,0 14-16,-13-1 0,14 1 16,0 12-16,-2-12 0,15 40 15,0-41-15,0 41 16,-13-41-1</inkml:trace>
  <inkml:trace contextRef="#ctx0" brushRef="#br0" timeOffset="13">3353 4572 0,'13'13'0,"-13"15"16,13-16-16,-13 42 15,14-41-15,-1 41 16,-13-27 0,14-13-16,-14-1 0,13 0 15,-13 1-15,0-1 0,0 0 16</inkml:trace>
  <inkml:trace contextRef="#ctx0" brushRef="#br0" timeOffset="14">3379 4559 0,'14'0'31,"-1"0"-15,14 0-16,-14 0 16,28 0-1,-14 0-15,12 0 0,-11 0 16,25 0-16,-26 0 15,27 0 1,12 0-16,-25 0 16,53 0-16,-54 13 15,80-13-15,-52 0 16,66 0 0,-54 0-16,94 0 15,-80-13-15,-14 13 0,122 0 16,-109 0-1,15 0-15,-15 0 0,109 0 16,-109 0-16,95 0 16,-95 13-16,82-13 15,-94 0-15,66 13 16,1-13 0,-1 0-1,-80 0-15,-14 0 0,1 0 0,27 0 16,-55 0-16,28 0 15,-41 0 1,14 0-16,-40 0 16</inkml:trace>
  <inkml:trace contextRef="#ctx0" brushRef="#br0" timeOffset="15">6838 4572 0,'13'0'16,"-13"-13"-16,13 13 31,-13 13 0,0 0-15,0 1-16,14 0 0,-14 12 15,0-12-15,0 25 16,0-11-16,0-2 16,14-12-16,-14 13 0,0-1 15,13 1-15,-13 13 0,26 28 16,-26-29-16,28 55 15,-15-40 1,0 54-16,1-55 16,13 54-16,-14-53 15,14 67-15,-14-54 16,14-14-16,-14 14 16,1 0-16,-1 67 15,0-67-15,1 80 16,0-66-16,-1 53 15,0-54-15,0 55 16,1-69-16,-1 82 16,0-81-16,-13 0 15,14 0-15,0 0 0,-14 0 16,13 0-16,0 54 16,1-54-16,-1 53 15,1-66-15,-14 0 0,26 39 16,-26-39-1,14 27-15,-14-41 0,13 0 16,-13 0-16,0 1 16,14-2-16,-14 15 15,0-14-15,0-13 16,0-13-16,13 12 0,-13 1 0,0-13 16,0 12-1,13-12-15,-13 0 16,0-28-1,-13 0 1,13 1-16,-13 0 16,-1-1-1,-13 1-15,14-1 16,-41 1-16,28 0 16,-42-1-16,-25 14 15,52 0-15,-12-13 16,-55 26-16,55-13 15,-54 27 1</inkml:trace>
  <inkml:trace contextRef="#ctx0" brushRef="#br0" timeOffset="16">3876 4371 0,'0'80'16,"0"-160"-16,0 201 0,0-95 15,0 41-15,13-53 16,0 12-16</inkml:trace>
  <inkml:trace contextRef="#ctx0" brushRef="#br0" timeOffset="17">3848 4331 0,'14'0'63,"0"0"-63,-1 0 15,27-13 1,-27 13-16,28 0 16,-15 0-16,1 0 0,27 0 15,13 0 1,-41 0-16,42 0 16,-15 0-16,41 0 15,-27 0-15,67 0 16,-67 0-1,13 0-15,1 0 0,80-14 16,-80 14-16,-2 0 16,16 0-16,-15 0 0,94 14 15,-79-14-15,65 0 16,-66 0-16,-13 0 16,-2 13-16,2-13 0,0 0 15,-1 0-15,1 13 16,-14-13-16,13 0 0,-13 13 15,-14-13-15,15 14 0,-15-14 16,41 0 0,-41 0-16,-12 0 0,26 0 15,-27 0-15,27 0 16,-40 0-16,0 0 16,-1 0-16,15 0 15,-28 0-15,0 0 0,1 0 16,-1 0-1</inkml:trace>
  <inkml:trace contextRef="#ctx0" brushRef="#br0" timeOffset="18">7266 4385 0,'0'12'31,"0"2"-15,0 0-16,0-1 15,0 0-15,0 1 0,0 13 16,0-14-16,0 41 15,0 12-15,0-38 16,0 39 0,14-27-16,-14 0 0,0 0 15,14 0-15,-1 54 16,0-41-16,1 42 16,-1-55-16,-13 13 15,27 41-15,-14-40 0,1-14 16,-1 67-16,1-67 15,-14 14-15,13-1 16,-13 1-16,13 0 0,-13 53 16,14-53-16,-14 0 15,13-1-15,-13 1 0,0-1 16,13 1-16,-13 0 0,28 53 16,-15 0-1,0-67-15,-13 14 16,13-14-16,15 54 15,-15 0 1,0-40-16,1-14 0,-14-1 0,26 42 16,-26-41-16,27 27 15,-13-27 1,-1 28-16,0-41 16,1-1-16,-14 14 15,27 14-15,-27-27 0,13 26 16,-13-25-16,0 12 15,0-14 1,0 1-16,0-13 0,13 12 16,-13 15-16,0-28 15,0 14-15,14 13 16,-14-13 0,14-1-1,-1-12-15,-26-14 125,13 14-109,-14-14-16,-26 13 15,26-13 1,-53 13-16,27-13 16,-54 27-16,40-27 15,-26 26 1,53-26-16</inkml:trace>
  <inkml:trace contextRef="#ctx0" brushRef="#br0" timeOffset="19">10149 6140 0,'-14'0'0,"0"14"15,28-14 16,40 0-15,-27 0-16,53 13 16,-27-13-16,68 0 15,-54 0-15,54-13 16,-54 13-16,-27-14 16,0 14-16,1 0 15,-28 0-15</inkml:trace>
  <inkml:trace contextRef="#ctx0" brushRef="#br0" timeOffset="20">10792 5939 0,'-13'0'0,"26"0"0,-40 13 16,14-13-16,-14 41 16,0-1-16,-27 27 15,28-27-15,-1 14 0,-13-14 16,26 0 0,-12-13-16,-1 13 0,13-13 0,-12 13 15,12-26-15,1 13 16</inkml:trace>
  <inkml:trace contextRef="#ctx0" brushRef="#br0" timeOffset="21">10337 5885 0,'26'81'16,"-52"-162"-16,79 216 0,1-55 15,-14-40 1,13 14-16,-13-14 0,1 0 16,-15-13-16,2 13 15,-2 1-15,-12-1 0,-1-13 0</inkml:trace>
  <inkml:trace contextRef="#ctx0" brushRef="#br0" timeOffset="22">12400 5430 0,'0'13'16,"14"-13"-16,-14 40 15,0-13-15,13 0 0,1 14 16,-14 12-16,26 68 16,-12-41-16,-14 14 0,0 107 15,14-94-15,-14 94 16,13-107-1,0 67-15,-13-94 16,13 54-16,1-68 16,-14-13-16,0 1 0,0 25 15,14-39-15,-14-13 16</inkml:trace>
  <inkml:trace contextRef="#ctx0" brushRef="#br0" timeOffset="23">12441 5417 0,'0'-14'16,"0"28"-16,13-28 16,0 14-16,1 0 15,26 0-15,41-27 16,-41 27-16,80-26 16,-52 26-16,79-14 15,-67 14-15,1 0 16,-15 0-16,15 0 0,80 0 15,-80 0-15,-1 0 16,81-14 0,-81 14-16,-13 0 0,54-13 15,-14 0 1,-67 13-16,1-13 0,-1 13 16,0 0-16,-13 0 15,-14 0-15,0 0 16,1 0-1,0 0-15,-14 13 16,0 0 0,13 0-1,0 1 1,1 26-16,-14-13 16,13-13-16,-13 52 15,14-39-15,-14 13 0,12 41 16,-12-27-1,14 53-15,-14-40 16,27 54-16,-27-54 16,13 66-16,1-65 15,-1 66-15,1-54 16,12 41 0,-12-54-16,0 0 0,-1 0 15,13 0-15,-12-1 0,0 2 16,12-15-16,-12 14 15,-1-13-15,14 0 0,-14-1 0,14-13 16,13 27-16,-26-26 16,26 13-1,-27-42-15,-13 16 0,13-2 16,-13-12 0,-13-14-16,0 0 15,-41-14 1,27 1-16,-13 13 0,0-13 15,-54-15-15,40 16 16,-79-16-16,52 15 16,-107-14-16,81 14 15,0-1-15,-135-12 16,122 12-16,12 14 16,-106 0-16,121 0 15,-2 14-15,15-14 0,-14 13 16,14 0-16,-1 1 0,1 13 15,-54 13-15,81-26 16,-1 12-16,13-12 16</inkml:trace>
  <inkml:trace contextRef="#ctx0" brushRef="#br0" timeOffset="24">12655 7066 0,'0'12'16,"0"29"-1,0-15-15,14 55 16,-14-41-16,0 0 0,13 1 16,0 39-16,-13-39 15</inkml:trace>
  <inkml:trace contextRef="#ctx0" brushRef="#br0" timeOffset="25">12843 8861 0,'-27'-13'16,"27"0"-16,-14-1 15,14 1-15,14-1 16,0 1-16,12 13 15,1 0-15,13-13 0,-13 13 16,13 0-16,14 13 16,-27 0-16,-14 28 15,-13-28-15,-27 41 16,0-28-16,14 2 0,-14 12 16,14-14-1,13-13-15,0 15 0,13-15 16,27 14-16,-13-14 15,13 14-15,-12-14 16,-15 14-16,-13-14 16,-27 1-1,0-1-15,-13-13 0,13 14 16,-13-14-16,-27 13 16,54-13-16,-15 0 0,28 13 15,14-26 1</inkml:trace>
  <inkml:trace contextRef="#ctx0" brushRef="#br0" timeOffset="26">13272 9049 0,'27'14'16,"13"12"-16,-13-12 15,27 26-15,-28-27 16,1 1-16,-14-1 0,28 14 16,-28-14-16,14 1 15</inkml:trace>
  <inkml:trace contextRef="#ctx0" brushRef="#br0" timeOffset="27">13513 9035 0,'-27'41'15,"54"-82"-15,-80 109 0,39-41 16,-12-1-16,12 1 0,0 27 16,14-28-16,14 15 15,-14-28-15,26 0 16</inkml:trace>
  <inkml:trace contextRef="#ctx0" brushRef="#br0" timeOffset="28">13755 8956 0,'0'0'16,"40"-28"-16,-13 28 15,13-13-15,-27 0 16,0 13-16,1 0 0,-1 0 16,-13 13-16,0 0 15,0 1-15,0 0 0,-13 12 0,-1 14 16,14-13 0,0 0-16,0-14 15,14 28-15,-1-28 16,14 14-16,-27-14 15,27 14-15,-27-14 16,0 1-16,0-1 0,0 0 16,-14 1-1,14 0-15,-13-1 16,0 0-16,-1-13 0,1 27 16,-1-27-16,1 14 15,-14-2-15,13 2 16</inkml:trace>
  <inkml:trace contextRef="#ctx0" brushRef="#br0" timeOffset="29">14264 9076 0,'13'0'16,"0"13"-16,1 1 16,13-14-16,-1 13 0,2 1 15,12-1-15,-13 0 16,-1 1-16,14-1 15,-26 0-15,13 1 16,-14-1-16,-13 1 16,-13-14-16</inkml:trace>
  <inkml:trace contextRef="#ctx0" brushRef="#br0" timeOffset="30">14505 9035 0,'-13'0'15,"26"0"-15,-40 14 0,13 0 0,-25 26 16,12-27-16,14 14 16,-1 0-16,-13-1 0,14-12 15,13 13-15,-14-14 0,14 0 16,-13 15-16</inkml:trace>
  <inkml:trace contextRef="#ctx0" brushRef="#br0" timeOffset="31">14746 8956 0,'-13'-14'15,"26"28"-15,-39-28 0,26 0 16,0 1-1,26 13 1,-12-13-16,26 13 16,-27-14-16,14 14 15,-13 14-15,-1-1 16,0-13-16,-13 13 16,-13 15-1,0-2-15,-1-12 0,14-1 16,0 0-1,0 0-15,14 15 16,-1-15-16,0 0 0,14 1 16,13 13-16,-26-1 15,26 1 1,-40 0-16,0 13 16,-14-27-16,1 1 0,-41 13 15,14-14-15,14-13 16,-1 13-16,0-13 0,14 0 15,26 0 1,27-13 0</inkml:trace>
  <inkml:trace contextRef="#ctx0" brushRef="#br0" timeOffset="32">12910 5108 0,'0'14'0,"0"12"16,0-12-16,0-1 0,13 27 15,-13-12-15,0 12 16,0-14-16,0 15 16,0-28-16,14 14 15,-1-41 1</inkml:trace>
  <inkml:trace contextRef="#ctx0" brushRef="#br0" timeOffset="33">12856 5095 0,'0'0'0,"13"0"31,1-14-15,0 14-16,-1 0 0,14 0 16,-14 0-16,1 0 0,39 0 15,-26-13 1,26 13-16,-12 0 16,39 0-1,-40 0-15,14 0 0,66-13 16,-53 13-16,1 0 15,79-14-15,-66 0 16,53 14-16,-67-12 16,67 12-16,-67-14 15,53 14 1,-52 0-16,39 0 16,-54-14-16,41 14 15,-67 0-15,-1 0 0,2 0 16,-15 0-16,0 14 15</inkml:trace>
  <inkml:trace contextRef="#ctx0" brushRef="#br0" timeOffset="34">14773 5001 0,'0'14'16,"0"12"-1,0-12-15,0 12 16,0 1-16,0 13 0,0-13 0,14 13 16,-14 14-16,0-14 0,13 14 15,-13 0-15,0 66 16,0-66-16,-13 0 16,13 12-16,0 1 0,0-13 15,0 13-15,-14 0 0,14 54 16,0-68-16,14 41 15,-1-41 1,0 42-16,1-55 16,-14 0-16,27 27 15,-27-27-15,13-13 16,0 13-16,-13-13 0,14 27 16,-14-41-16,13 27 15,-13-13-15,13 0 16,-13-13-16,0 12 15,0-12-15,0 12 16,0-13 0,14-13 15,-14 14-15,13-14-1,-13 14-15,14-14 0,-14 13 16,13-13-1,-13 13 1,13-13-16,-13 14 16,14-14-16,-14 13 15,-14-13 1,1 0 0,0 0-1,-1 0-15,-26 14 16,13-14-16,14 0 15,-41 13-15,28-13 16,-15 13 0,28-13-16,0 0 15</inkml:trace>
  <inkml:trace contextRef="#ctx0" brushRef="#br0" timeOffset="35">13285 4853 0,'0'41'15,"0"-15"1,0 15-16,14-15 15,-1 14-15,0-12 16,1-2-16,-1-26 16</inkml:trace>
  <inkml:trace contextRef="#ctx0" brushRef="#br0" timeOffset="36">13285 4813 0,'0'-13'15,"14"13"1,12-13-16,1 13 0,13 0 16,-12 0-16,-2 13 15,1-13-15,13 0 16,0 0-16,41 0 15,-41 0-15,67 0 16,-54 0-16,68 0 16,-54 0-16,94 0 15,-80-13-15,93 13 16,-94-14-16,-13 14 16,14 0-16,-14-13 0,54 13 15,-68 0-15,55 0 16,-68 0-16,27 0 15,-41 0-15,15 0 16,-55 13 15,-13-13-15</inkml:trace>
  <inkml:trace contextRef="#ctx0" brushRef="#br0" timeOffset="37">15202 4679 0,'0'0'0,"0"13"47,0 28-31,0-28-16,13 41 15,-13-14-15,14 27 16,-14-26-16,0 52 15,0-39-15,0-1 16,-14 68 0,14-68-16,0 1 0,0 53 15,0-53-15,0 0 16,0 0-16,0-1 0,0 41 16,0-41-16,0 41 15,0-40-15,0-14 16,0 40-1,14-13-15,-14-39 16,14 12-16,-14 13 16,13-26-16,-13 0 0,13 13 15,-13-27-15,0 14 16,13-13-16</inkml:trace>
  <inkml:trace contextRef="#ctx0" brushRef="#br0" timeOffset="38">15282 6422 0,'0'13'0,"0"1"16,0-1 0,0 0-16,14 1 15,-14-1-15,0 0 16,0 1-16,0 0 16,0-1 46,-27-13-46,14 13-16,-14-13 15,13 14-15,-12-14 0,-28 13 16,27 1 0,1-14-16,-15 13 0,15-13 15,-2 13-15,2-13 16</inkml:trace>
  <inkml:trace contextRef="#ctx0" brushRef="#br0" timeOffset="39">4023 9893 0,'0'14'78,"13"13"-63,-13-14-15,14 27 16,-14-13-16,0 27 16,0-27-16,0 40 15,-14-27-15,-13 14 16,1-28 0,-41 41-16,13-40 15,1 0-15,-1 0 0,-94 13 16,81-13-16,-80-1 15,80-12-15,-54 13 16,54-14-16,-13 1 16,53-1-1,-27 0-15,41 0 16,13 1 0,13-14-1</inkml:trace>
  <inkml:trace contextRef="#ctx0" brushRef="#br0" timeOffset="40">1570 10295 0,'0'14'0,"0"0"15,14 52-15,-14-25 16,13 39-16,0 14 16,0-54-16,1 27 15,-14-40-15,14 0 16,-14-14-1,0-26 1,-14-14 0,14 0-16,0-13 15,0 27 1,14-15-16,-2 28 16,-12-13-16,14 13 0,0 0 0,-1 13 15,0 15-15,1-15 16,-1 41-16,-13-28 15,14-12-15,-1 26 16,0-13-16,1-14 16,-14 0-16,13-13 0,1 0 15</inkml:trace>
  <inkml:trace contextRef="#ctx0" brushRef="#br0" timeOffset="41">1838 10765 0,'13'13'0,"1"-13"16,12 0-16,-12 0 15,26-13 1,-27-1-16,1 14 0,-14-26 16,0 12-16,-27-13 15,14 27-15,-14-13 16,1 0-16,-2 13 15,15 13 1,0 0-16,13 1 16,13 13-1,-13-1-15,27 1 0,-13-14 16,25 14-16,-25-13 16,12-14-1,-12 0-15,0 0 16</inkml:trace>
  <inkml:trace contextRef="#ctx0" brushRef="#br0" timeOffset="42">2012 10765 0,'0'0'16,"0"13"-16,0 0 0,14 14 16,-1-27-16,-13 14 0,27-1 15,-14-13 1</inkml:trace>
  <inkml:trace contextRef="#ctx0" brushRef="#br0" timeOffset="43">2039 10617 0</inkml:trace>
  <inkml:trace contextRef="#ctx0" brushRef="#br0" timeOffset="44">2227 10711 0,'-27'14'15,"54"-28"-15,-54 41 0,13-14 0,14 1 16,0 12-16,0-12 15,14-1 1,0-13-16,-1 0 16,0 0-16,-13-13 15,0-1-15,0 1 16,0 26 0,13 14-1,1 0-15,12 40 16,-12-40-1,0 13-15,-1-13 0,0 13 16,-13-13-16,-13 0 16,0-14-16,-1-13 15,0 14-15,2-14 0,-29-14 16,15 1-16,-2-27 16,15 13-16,0 0 15,-1 0-15,1 1 0</inkml:trace>
  <inkml:trace contextRef="#ctx0" brushRef="#br0" timeOffset="45">2293 10456 0,'14'54'16,"-28"-108"-16,42 135 0,-15-14 15,-13 13 1,13-39-16,-13-1 0,0 13 16,0-26-16,0-14 15,0-26 1,14-27 0,-14 26-16,13-12 15,1 26-15,-1-14 0,-13 1 16,27 13-16,-14 13 15,1 14 1,-14-14-16,0 1 16,0-1-16,13 14 0,0-14 15</inkml:trace>
  <inkml:trace contextRef="#ctx0" brushRef="#br0" timeOffset="46">2521 10725 0,'0'0'16,"14"-14"-16,0 14 15,-1-13-15,0 13 16,0-14-16</inkml:trace>
  <inkml:trace contextRef="#ctx0" brushRef="#br0" timeOffset="47">2588 10591 0,'0'53'16,"0"-106"-16,14 146 0,-14-66 0,14 13 16,-14 0-16,26 14 15,1-13 1,-13-28-16,12 14 15,-12-27-15,-1 13 16</inkml:trace>
  <inkml:trace contextRef="#ctx0" brushRef="#br0" timeOffset="48">5015 9934 0,'-14'40'15,"28"-80"-15,-28 106 0,1 2 16,13-15 0,-14 1-16,2 94 15,-2-55-15,-26 95 16,26-108-16,1-13 0,-1 54 16,14-81-16,0-13 15,0 0-15,0-14 16,14-39-1,-14-1 1</inkml:trace>
  <inkml:trace contextRef="#ctx0" brushRef="#br0" timeOffset="49">4800 10000 0,'0'0'0,"-13"0"0,0 0 15,26 0 1,0-13-1,41 0 1,-27-14-16,40 1 16,-27-2-16,0 2 15,-13 12-15,-13 1 0,-1 13 16,0 13 0,-13 14-16,0 0 0,0 0 15,0 39-15,0-25 16,14 13-16,-14-28 15,13-12-15</inkml:trace>
  <inkml:trace contextRef="#ctx0" brushRef="#br0" timeOffset="50">4009 11234 0,'-13'13'16,"26"-26"-16,-26 39 0,13-12 0,-13 0 16,13 12-16,0-12 15,0 13-15,13-27 16,0 0-1,1 0 1,-1-14 0,1 14-1,12 27 1,-12-27-16,13 27 16,-14-13-16,40-2 15,-39-12 1,0 0-16,-1-12 15,-26-2-15,-1-13 16,0 14-16,-12-14 16,13 27-16,-1-14 15,28 14 1,12 0 0</inkml:trace>
  <inkml:trace contextRef="#ctx0" brushRef="#br0" timeOffset="51">4358 11314 0,'13'41'15,"-26"-82"-15,26 95 0,1-41 0,-14 1 16,13 12-16,0-12 0,1-1 15,0-13 1</inkml:trace>
  <inkml:trace contextRef="#ctx0" brushRef="#br0" timeOffset="52">4385 11193 0,'0'14'0,"13"0"16,0-1 0</inkml:trace>
  <inkml:trace contextRef="#ctx0" brushRef="#br0" timeOffset="53">4572 11328 0,'-13'13'15,"26"-26"-15,-39 40 0,26-14 16,-14 0-16,14 1 0,0 0 16,14 12-1,-1-13-15,14 1 0,-14-14 16,14 0-16,-14-14 15,14-13-15,-27 15 16,0-29 0,0 14-16,-13-26 15,-1 25-15,-12-39 16,12 27-16,1 14 0,-14-15 16,14 41-1,13-13-15,0 26 16,13 41-16,0-13 15,14 38-15,-27-38 16,40 26-16,-26-26 16,-1-29-16,27 29 15,-26-28-15,0 0 16,12-13-16,-12 0 16</inkml:trace>
  <inkml:trace contextRef="#ctx0" brushRef="#br0" timeOffset="54">4774 11314 0,'13'0'16,"0"0"-16,0 0 15,1 0-15,13 0 16,-14 0-16,14-13 0,-13 13 15,-1 0-15,-13-13 16</inkml:trace>
  <inkml:trace contextRef="#ctx0" brushRef="#br0" timeOffset="55">4867 11207 0,'0'0'0,"0"27"16,0-1-16,0 2 0,0-2 15,0 15-15,14-15 16,-14 2-16,0-2 0,13 1 16,-13-14-16,27 14 15,-14-27 1</inkml:trace>
  <inkml:trace contextRef="#ctx0" brushRef="#br0" timeOffset="56">4988 11260 0,'-14'95'15,"28"-190"-15,-28 230 16,28-82-16,-14-26 16,13 0-16,1-27 15,-1-14 1,-13 1-1,13 0-15,1-1 0,0 1 16,-1-13-16,14 12 16,-14 28-16,13 25 15,-26 15 1,28 13 0,-28-41-16,13-12 0</inkml:trace>
  <inkml:trace contextRef="#ctx0" brushRef="#br0" timeOffset="57">6020 10939 0,'-14'0'16,"-12"0"-16,12 0 15,1 14-15,-27-1 16,26 0-16,1 1 0,13 12 16,0 15-1,0-28-15,13 14 0,28 0 16,-15-14-16,28 0 16,-27 1-16,0-14 15,0 0-15,-1 14 0,-12-14 16,26-14-1,-27 14-15,1-14 16</inkml:trace>
  <inkml:trace contextRef="#ctx0" brushRef="#br0" timeOffset="58">6275 10725 0,'0'40'16,"0"0"-16,0 41 31,13-28-31,0-13 0,1 41 16,0-41-16,-1 13 15,0-39-15,1 12 16,-14-66 15,0 14-31,13-15 16,1 15-1,-1 12-15,0 1 16,1 26 0,-1 14-16,-13-14 15,13 14-15,-13-13 0,0-1 16,14 28-1,-1-41-15,-13 12 0,14 2 16</inkml:trace>
  <inkml:trace contextRef="#ctx0" brushRef="#br0" timeOffset="59">5457 10912 0,'14'0'31,"12"0"-15,-12-13-16,26 13 15,-13-13-15,-13 13 16,12-14-16,-13 14 0,14 0 16,-14 0-1,-26 14 1,0-14 0</inkml:trace>
  <inkml:trace contextRef="#ctx0" brushRef="#br0" timeOffset="60">5511 11019 0,'13'14'15,"1"-14"-15,-1 0 0,0-14 16,1 14-16,12-13 0,1 0 15,-13 13 1,-1-14-16,0 1 16</inkml:trace>
  <inkml:trace contextRef="#ctx0" brushRef="#br0" timeOffset="61">5524 10778 0,'0'67'15,"0"-134"-15,14 161 0,-14-54 16,13-13-16,-13 13 0,13 0 16,27 14-1,-26-27-15,13 13 16,-14-40-16,0 13 0,1-26 15,-14 0-15</inkml:trace>
  <inkml:trace contextRef="#ctx0" brushRef="#br0" timeOffset="62">5618 10791 0,'13'41'0,"-26"-82"0,26 108 15,1-26-15,-1-14 0,0 13 16,28 27-16,-14 0 16,12-14-1,-25-25-15,-14-16 16</inkml:trace>
  <inkml:trace contextRef="#ctx0" brushRef="#br0" timeOffset="63">6664 11073 0,'0'-13'16,"0"-1"-1,0 1 1,-14 13 0,-26 13-1,26 1-15,14-1 0,-13 0 16,0 41-1,26-13 1,0-29-16,27 2 16,-12-14-16,-15 0 15,14 0-15,-14-14 0,1 14 16,-1-12-16,0-16 16,-13 15-16,0-27 15,0 26-15,-13 1 16,0-27-16,-1 26 15,1 14-15,13-13 0,-14 13 16,28 13 0,-1 14-1,1-13-15,12 26 16,-12-27-16,-1 1 0,14 12 16,0-12-16,-14 0 15,0-14-15</inkml:trace>
  <inkml:trace contextRef="#ctx0" brushRef="#br0" timeOffset="64">6892 11140 0,'-14'27'15,"14"-41"32,0-12-31,0 12-16,0 1 0,14-14 16,-1 14-16,0-1 15,0 14-15,1-13 16,0 13-16,-1 0 0,0 27 15,-13-14 1,14 27-16,-14-26 16,0 26-16,0-14 15,13 2 1</inkml:trace>
  <inkml:trace contextRef="#ctx0" brushRef="#br0" timeOffset="65">7092 11100 0,'14'27'16,"-14"-14"-16,0 14 16,0-1-16,0 2 15,0-15-15,0 0 16,0-26 15,0-14-15,13 13-16,1-12 15,-14-1-15,13 14 16,0-14-16,1 13 16,0 14-16,-1 0 15,-13 27 1,0-13-16,13 12 15,-13-12-15,0 0 16,13-2-16,-13 2 0,14 0 16,-1-1-16,0 0 0,1-13 15</inkml:trace>
  <inkml:trace contextRef="#ctx0" brushRef="#br0" timeOffset="66">7347 11181 0,'0'0'0,"0"-14"0,14 0 15,-1 1-15,-13 0 16,13-1 0,-13 1-16,-13 13 15,0 0 1,-1 13-1,14 1 1,-13-14-16,13 13 16,-14-13-16,14 13 0,0 1 0,0 0 15,0 12-15,14-12 16,13-1-16,-1-13 16,1 0-1,0 0-15,-14-13 0,1 13 0,12-14 16,-26 0-1,14 2-15</inkml:trace>
  <inkml:trace contextRef="#ctx0" brushRef="#br0" timeOffset="67">7454 10698 0,'14'80'0,"-28"-160"0,28 214 16,-1-94-16,14 54 15,-13-41-15,12 28 16,-13-41-16,1-13 16,0 13-16,-1-13 0,0-1 0,1 2 15,-1-28 1</inkml:trace>
  <inkml:trace contextRef="#ctx0" brushRef="#br0" timeOffset="68">7736 11060 0,'-27'0'16,"54"0"-16,-67 13 0,40 0 15,0 1 1,13 13 0,0-14-16,1 0 0,39 27 15,-25-12 1,-15-15-16,-13 0 16,0 0-16,-13-13 15,-15 14 1,15-14-16,-14 0 0,0 14 15</inkml:trace>
  <inkml:trace contextRef="#ctx0" brushRef="#br0" timeOffset="69">3916 10000 0,'13'-13'31,"0"0"-15,1 0-16,-1-1 16,1 1-16,12-28 15,-12 28-15,-14 0 0,13-1 16,-13 28 15,0-1-15,14 0-16,-1 15 0,14 12 15,0-27-15,0 27 16,-1-26-16,-13-1 0,-13 0 16</inkml:trace>
  <inkml:trace contextRef="#ctx0" brushRef="#br0" timeOffset="70">12964 9679 0,'0'14'94,"-14"26"-79,14-13 1,-13 26 0,13-13-16,-27 14 0,14-27 15,-15 0-15,2 12 0,-27 15 16,12-40-16,-13 26 16,28-27-16,-15 1 15,28-1 1,0-13-1,13-13-15</inkml:trace>
  <inkml:trace contextRef="#ctx0" brushRef="#br0" timeOffset="71">12830 9746 0,'-14'0'16,"28"0"15,-1-13-15,0-1-16,14 1 15,-13 0-15,12-1 16,-12 0-16,-1 1 16,27-13-1,-26 12-15,-1 14 16,0 0-16,-13 14 16,0 25-1,14-25-15,-14 13 0,0 13 16,13-26-1,-13-1-15,0 0 0,14 1 16</inkml:trace>
  <inkml:trace contextRef="#ctx0" brushRef="#br0" timeOffset="72">13942 9719 0,'0'0'15,"0"14"16,0 39-15,-13-13-16,13 27 16,-14-39-16,14 12 15,-13-14-15,13 15 0,0-15 16,13 15 0,-13-28-16,0 0 0,14 1 15,-1-14-15</inkml:trace>
  <inkml:trace contextRef="#ctx0" brushRef="#br0" timeOffset="73">13822 9934 0,'-14'-13'15,"28"26"-15,-28-40 16,14 0-1,14 14-15,-2-14 16,2 13-16,-14 1 0,14 0 16,-1-14-16,0 14 15,14-14-15,-27 13 16,14 1 0,-1 13-1,-13 13-15,13-13 16,-13 14-16,14-1 0,-1 14 15,1-14 1,12 14-16,2-14 16,-16 1-16</inkml:trace>
  <inkml:trace contextRef="#ctx0" brushRef="#br0" timeOffset="74">14920 9746 0,'0'27'31,"0"40"-15,0-27-16,0 80 16,0-52-16,0 12 15,-13-13-15,13 13 0,0-12 16,0-15-16,0 14 16,0-27-16,13 1 0,-13-1 15,14 0-15,-14-26 16,13-1-16,1-13 15,-14-13 1</inkml:trace>
  <inkml:trace contextRef="#ctx0" brushRef="#br0" timeOffset="75">14746 9921 0,'0'0'0,"14"-14"31,13-13-15,-1 0-16,28-13 16,-27 13-16,-1-13 0,15-13 15,-15 25-15,2-11 16,-15 25 0,-13 28-1,0 39 1,0-26-16,27 40 15,-14-27-15,14 14 16</inkml:trace>
  <inkml:trace contextRef="#ctx0" brushRef="#br1" timeOffset="76">6329 8902 0,'-14'0'94,"0"0"-78,1 0-16,-14 0 15,0 0-15,-13 0 16,14 0 0,-41-14-16,26 14 15,-25 0-15,25 0 16,-26 0-1,40 0-15,-13 0 0,13 0 16,1 14 0,12-14-16,1 0 15,13 13-15,-14-13 16,1 0 0,0 0 15</inkml:trace>
  <inkml:trace contextRef="#ctx0" brushRef="#br1" timeOffset="77">5725 8902 0,'14'0'15,"-28"0"17,14 26-17,0 2-15,0 12 16,0-14-16,27 68 15,-27-54 1,14 0-16,-14 55 16,0-56-16,0 1 0,0 14 15,12 27 1,-12-41-16,0 13 16,0-25-16,-12 25 15,12-39-15,0 12 16,0-12-16,12-1 15,2-13 17,0 0-17,-1 0 1,0 0-16,14 0 16,0 0-16,14 14 15,-15-14-15,27 0 16,-39 0-16,13 13 15,0-13-15,0 0 0,26 13 16,-26 1-16,0-14 16,-1 0-16,-12 13 15,-1-13-15,1 0 16,-1 0-16,0 0 16,1 13-1,0-13 1,-1 0-1,-13-13 17,0 0-17,0-1 1,0 1 0,0-14-1,0 14-15,0-1 0,0-40 16,0 28-16,13-15 15,-13 1-15,0-13 0,0-14 16,0-80-16,-13 66 16,0-66-1,13 80-15,-14 13 0,0 0 16,14 41-16,-13-1 16,0 14-1</inkml:trace>
  <inkml:trace contextRef="#ctx0" brushRef="#br1" timeOffset="78">15095 8714 0,'13'0'15,"-13"-14"1,-13 14 0,0 0-1,-1 0-15,-39 0 16,-15 14-1,41-14-15,-26 0 0,13 0 16,0 14-16,-1-14 0,1 0 16,-27 0-1,54 0-15,-14 12 0,13-12 16,1 0-16,0 0 16,13-12-1,0 24 32,0 2-31,0 0-1,13-1 1,-13 14 0,13 0-16,1-1 15,0 28 1,-14-27-16,13 13 0,-13 27 15,0-27-15,0-13 0,0 40 16,0-27-16,13-13 16,-13 0-16,0 0 15,0-1-15,0 14 16,0-12-16,0-15 0,0 0 16,0 1-16,0-1 15,13-13 16,1 0-31,0 0 16,12-13 0,-12 13-16,-1 0 0,41 0 15,-41-14-15,27 14 16,-13 0-16,13 0 0,27 0 16,-26-13-16,26 13 15,-41 0-15,1 0 16,-14 0-16,14 0 0,-13 13 15,-1-13-15,-13 14 16,0-28 31,13-26-31,-13 14-16,14-15 15,-14 1-15,0 0 0,-14-67 16,1 40-16,0-40 15,-1 66-15,-13 14 16,-13-26-16,27 39 16,0 1-16</inkml:trace>
  <inkml:trace contextRef="#ctx0" brushRef="#br1" timeOffset="79">6422 9130 0,'0'0'0,"14"-14"78,-1 1-62,0 13-16,1-14 16,-1 1-16,14 0 15,-14-1-15,1 0 16,13 1-16,-14 0 0,40 0 16,-39-1-16,13 0 0,0 2 15,26-2 1,-26 0-16,0 1 0,13 13 15,-13-13-15,13-1 0,1 1 16,39-1-16,-40 1 16,68-14-16,-55 14 15,14-14 1,0 14-16,-13-15 0,26 16 0,-13-16 16,0 2-16,94-28 15,-81 27-15,14 0 0,67-26 16,-67 26-16,80-13 15,-93 13 1,-1 13-16,0-12 0,14 12 16,-13-13-16,-1 15 0,107-29 15,-92 28-15,92-28 16,-93 28-16,0 0 16,0-14-16,0 13 0,13 1 15,-14 0-15,15-1 16,79 0-16,-92 2 15,-2-2-15,14 14 0,-13 0 16,0-14-16,94 14 16,-94 0-16,106 0 15,-105 14-15,-2-14 16,1 14-16,0-14 0,0 12 16,-1-12-16,2 14 0,92 0 15,-93-1-15,94 14 16,-95-14-1,1 1-15,-13-1 0,93 14 16,-94 0-16,81 13 16,-81-26-16,81 25 15,-80-25-15,66 26 16,-66-26-16,66 26 16,-66-27-1,-14 14-15,67 0 16,-80-1-16,66 1 15,-66 0-15,39 0 16,-53 0-16,1-14 16,-14 0-16,0 15 0,-1-16 15,1 2-15,-14 0 0,1 12 16,13 1-16,-27-13 16,0-1-16</inkml:trace>
  <inkml:trace contextRef="#ctx0" brushRef="#br0" timeOffset="80">18231 5778 0,'14'0'16,"-1"0"-16,14 0 15,-14 0-15,41 14 16,-27-14-16,-1 0 16,2 0-16,25 0 15,-39 0-15,12 0 16,-26-14-16</inkml:trace>
  <inkml:trace contextRef="#ctx0" brushRef="#br0" timeOffset="81">18285 5952 0,'27'0'0,"-54"0"0,107 0 16,-52 0-16,12-13 0,13 0 16,-39 13-16</inkml:trace>
  <inkml:trace contextRef="#ctx0" brushRef="#br0" timeOffset="82">19679 4706 0,'14'0'46,"-14"14"-30,0-1-16,13 41 16,-13-28-1,0 14-15,13 1 0,-13 26 16,0-1-16,0 15 0,0 107 16,0-81-16,0-13 15,0 107 1,0-94-16,14 121 0,-14-121 15,0 1-15,0-1 16,13 0-16,-13 94 16,14-121-16,-1 94 15,-13-93-15,13-13 0,1 65 16,-14-79-16,13 40 16,0-54-16,-13 27 15,0-41 1,0 15-1,0-28-15</inkml:trace>
  <inkml:trace contextRef="#ctx0" brushRef="#br0" timeOffset="83">19719 4706 0,'14'0'0,"-28"0"0,28 14 16,-1-14-16,1 13 0,12-13 16,1 13-1,0-13-15,26 14 16,-25-14-16,52 0 16,-27 0-16,1 0 0,13 0 15,67 0-15,-53 0 16,-1 0-16,1 0 15,119-14-15,-79 1 16,-14 13-16,148-13 16,-13-1-1,-122 0-15,-13 14 0,121 0 16,-13 0 0,66-13-1,-107 13-15,-93 0 16,66 0-1,-80 0-15,0 0 0,27 0 16,-54-13-16,27 13 16,-40 0-16,0 13 15,-14-13 1,-26 0 31,-1 13-32,14 1-15,0 0 16,0 12 0,0 1-16,0-13 0,14 12 15,-14 1-15,0 13 0,0 41 16,0-41 0,0 67-16,0-40 15,0 1-15,0-2 0,0 1 16,0 81-16,0-68 15,-14 94-15,14-93 16,0 93 0,-13-80-16,13 80 15,0-93-15,13 66 16,1-66-16,13 66 16,-27-80-16,26 67 15,-12-80-15,26 53 16,-27-67-16,14 41 15,-14-55-15,1 28 16,0-27-16,-1-14 16,0 14-16,-13-14 15,0 1-15,0-1 16,0 0 0,-13-13-1,0 14 1,-15-14-1,15 0-15,-14-14 16,1 14-16,-28 0 16,27 0-16,-54 0 15,42 0-15,-55 0 16,27 14-16,-54-14 16,54 14-16,-94-14 15,94 12-15,-107 2 16,80-14-16,-80 27 15,80-14-15,-93 14 16,92-27-16,-92 27 16,106-14-16,-12 1 15,-2-1-15,2-13 0,-81 14 16,93-14 0,-187 0-1,188 0-15,-68 0 16,68 0-16,13 0 0,-81 0 15,95 0-15,-1 0 16,14 0-16,0 0 16,13 0-16,13 0 0,1 0 15,0 0-15,13 13 0,13-13 16</inkml:trace>
  <inkml:trace contextRef="#ctx0" brushRef="#br0" timeOffset="84">21006 8031 0,'0'0'0,"-13"0"16,-27 26-1,12-13-15,-11 27 16,25-12-16,0-2 15,2 1-15,12 0 0,40 13 16,-14-13-16,41 14 16,-13-41-16,-14 12 15,14-12-15,0 0 16,13 0-16,-27 0 16,-14-12-16,-12-2 15,-14 0-15</inkml:trace>
  <inkml:trace contextRef="#ctx0" brushRef="#br0" timeOffset="85">21220 8164 0,'0'27'0,"0"-54"0,-13 108 15,13-54-15,-13 13 16,0 27-16,13-27 15,0 0-15,0 27 16,13-13 0,0-41-16,0 1 0</inkml:trace>
  <inkml:trace contextRef="#ctx0" brushRef="#br0" timeOffset="86">21569 8312 0,'14'26'15,"-1"-12"-15,41 26 16,-28-13-16,41 13 15,-40-26-15,14-1 16,-15-13-16,-12 14 0,13-14 16,-1 0-1</inkml:trace>
  <inkml:trace contextRef="#ctx0" brushRef="#br0" timeOffset="87">21864 8312 0,'-40'53'15,"27"-26"-15,-1 0 0,-26 13 16,26-13-16,-13 27 16,27-41-1,0 14-15</inkml:trace>
  <inkml:trace contextRef="#ctx0" brushRef="#br0" timeOffset="88">22185 8191 0,'0'0'16,"-26"40"-16,26-26 0,-13-1 0,26 27 16,0-26-16,28 0 15,-15-2-15,55 2 16,-41-1-16,-13-13 16,67 0-1,-67 0 1,-15-13-16,-12-1 15,0 2-15,0-2 0</inkml:trace>
  <inkml:trace contextRef="#ctx0" brushRef="#br0" timeOffset="89">22494 8218 0,'0'67'15,"0"-134"-15,0 175 0,0-82 16,0 14-16,14 14 0,-14-14 16,0 0-16,0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10-08T22:41:47.941"/>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definitions>
  <inkml:trace contextRef="#ctx0" brushRef="#br0">4084 10209 0,'-53'26'16,"106"-52"-16,-120 78 0,27-12 16,14 0-16,13-1 0,-26 67 15,39-39-15,0-15 16,12 2-16,2-15 0,12 0 15,0-12-15,14-14 16,40 14-16,-41-27 16,1 0-16,-14-13 0,1-14 15,0 14-15,-27-13 0,12-1 16,-24 14-16,-15-13 0,0 12 16,1-12-16,-53 12 15,26 1-15,26 13 16,-39 0-16,53 0 15,0 0-15,13 13 0,40-13 16,-1 0-16</inkml:trace>
  <inkml:trace contextRef="#ctx0" brushRef="#br0" timeOffset="238.28">4427 10420 0,'27'14'15,"-14"12"-15,13-13 16,1 14-16,0-1 16,-1 1-16,0-1 0,14 0 0,13 28 15,-27-28 1,1-13-16,-14 0 0,13 1 15,-12-2-15,-1-12 16</inkml:trace>
  <inkml:trace contextRef="#ctx0" brushRef="#br0" timeOffset="421.65">4732 10460 0,'-26'53'16,"-1"-13"-16,14-14 0,-14 14 16,14-14-16,0 14 0,-14 26 15,14-53-15,13 14 16</inkml:trace>
  <inkml:trace contextRef="#ctx0" brushRef="#br0" timeOffset="1061.58">5261 10222 0,'0'0'16,"-13"0"-16,-14 13 15,14 0-15,-13 40 16,12-13-16,14-1 16,-13 15-16,13-15 0,0 14 15,0 26-15,40-13 16,-27-39 0,40 12-16,-26-39 15,12 14-15,-12-14 0,-1-14 16,14-12-1,-27 13-15,0 0 0,-13-13 0,-13 12 16,-14-12-16,1 12 0,-14 1 16,-52-13-1,52 26-15,0 0 0,14 0 16,-1 0-16,14 0 0,13 13 16,0 0-16,13 0 0</inkml:trace>
  <inkml:trace contextRef="#ctx0" brushRef="#br0" timeOffset="1377.62">5605 10460 0,'13'13'0,"0"14"16,1-14-16,-1 0 15,13 14-15,-13-14 0,14 0 16,-1 13-16,-12-12 0,12 12 15,0-12-15,1-2 16,-14 2-16,1-14 0,12 0 16</inkml:trace>
  <inkml:trace contextRef="#ctx0" brushRef="#br0" timeOffset="1578.58">5870 10473 0,'0'0'16,"-27"27"-16,14-1 16,-1 1-16,2 12 0,-2-12 15,1-1-15,13 0 0,-27 28 16,27-42-16,-13 15 16,13-14-16,13-13 15,1 0-15,-1 0 0</inkml:trace>
  <inkml:trace contextRef="#ctx0" brushRef="#br0" timeOffset="1944.16">6068 10314 0,'53'0'15,"-106"0"-15,132 0 0,-53 0 0,1 0 16,13 0-16,-14 0 16,-12 14-16,-1-14 15,-13 26-15,-13 0 0,-1 1 16,14 0-16,-13-1 0,0 0 16,13 1-16,0-14 0,13 14 15,-13-1-15,40 0 16,-14-12-16,-13-1 15,14-13-15,0 13 0,-1 1 16,0-2-16,-26 2 0,14-1 16,-28 0-16,1 1 0,-14-2 15,1 15-15,-14-14 16,1 1-16,-1 12 0,-13-13 16,14 1-16,-1-1 0,-13 0 15</inkml:trace>
  <inkml:trace contextRef="#ctx0" brushRef="#br0" timeOffset="2939.78">13556 8409 0,'13'0'15,"-13"-13"-15,26 13 0,-12 0 16,12 0-16,0 0 0,14 13 15,-26 1-15,38 26 16,-38 26 0,-28-27-1,1-26-15,0 14 16,-1 13 0,14-14-16,14 27 15,-1-40-15,0 13 0,1-12 16,12 12-16,-13-12 0,0-2 15,1-12-15,-1 14 0,-13-1 16,-13-13-16,-1 0 16,-12 0-16,0 0 0,-40 13 15,39-13 1,0 0-16,14 0 0,0 14 16,26-1-16</inkml:trace>
  <inkml:trace contextRef="#ctx0" brushRef="#br0" timeOffset="3218.45">14045 8634 0,'27'27'16,"-14"-14"-16,13 0 0,1 0 15,-1 14-15,14 0 0,39 12 16,-39-12-16,0-15 16,-1 2-16,-12 12 0,-1-12 15,1-1-15,-14-13 16,0 13-16</inkml:trace>
  <inkml:trace contextRef="#ctx0" brushRef="#br0" timeOffset="3408.34">14376 8700 0,'-53'66'15,"106"-132"-15,-132 159 0,65-66 16,-12 12-16,26-12 0,-14-1 16,14-13-16,0 1 0,14-1 15,-1-13-15,0 13 16</inkml:trace>
  <inkml:trace contextRef="#ctx0" brushRef="#br0" timeOffset="3982.74">14627 8409 0,'0'-13'16,"0"26"-16,13-26 0,1 0 0,12 0 15,1 13-15,-1-14 0,14 14 16,-14-13-16,14 13 16,-27 0-16,-13 13 0,0 1 15,0 12 1,-13-13-16,-1 14 0,2-14 0,-2 40 16,1-40-1,13 13-15,13 1 0,-13 0 16,14-1-16,12-13 0,0 14 15,-12-1-15,12 1 0,27 13 16,-40-28-16,0 2 16,-13-1-16,0 14 15,-13-15-15,-13 15 16,-1-14-16,0 1 0,1-14 16,-66 26-1,65-26-15,1 0 16,39-13-1,0 0 1</inkml:trace>
  <inkml:trace contextRef="#ctx0" brushRef="#br0" timeOffset="4241.81">15156 8661 0,'14'0'16,"-1"13"-1,13 0-15,1 0 0,-1 1 16,41 26 0,-1-1-16,-27-26 0,-12 1 15,12-2-15,14 15 16,-26-27-16,-14 13 15,0-13-15</inkml:trace>
  <inkml:trace contextRef="#ctx0" brushRef="#br0" timeOffset="4433.17">15540 8595 0,'-26'53'16,"52"-106"-16,-79 132 0,27-53 0,12 1 0,-12 12 16,12-12-16,2 12 15,-2-12-15,1 0 16,0-1-16,13 1 0,0-1 0,0-12 16,0-2-16</inkml:trace>
  <inkml:trace contextRef="#ctx0" brushRef="#br0" timeOffset="5241.66">15778 8370 0,'0'0'15,"0"-14"-15,13 14 16,14 0-16,26 0 15,-13 0-15,-1 0 16,80 27 0,-52-1-1,-55-12-15,-12-1 0,0 14 0,-12-15 16,-15 2-16,0 12 16,14-12-16,-27 25 15,27-26-15,13 1 16,0-1-16,13 13 0,1-12 0,39 25 15,-27-12-15,0-14 16,1 14-16,-14-15 16,27 54-1,-54-26 1,2-13-16,-68 26 16,54-40-16,-14 1 15,13-2-15,1 2 0,0-14 16,-1 13-16,14-13 0,-13 0 15,12 0-15,-12 0 16</inkml:trace>
  <inkml:trace contextRef="#ctx0" brushRef="#br1" timeOffset="11893.76">6518 10155 0,'-14'14'31,"1"-14"-15,0 0-1,0 0 1,0 0-16,-14-14 16,14 14-16,-13 0 0,-1 0 15,0 0-15,-25 0 16,25 0-16,1 0 0,-28 0 16,28 0-1,0 0-15,12 0 0,-25 14 16,26-14-16,-1 0 15,1 0-15,0 0 16,0 0 0,0 0-1,-1 0 1,1 0-16,0 0 16,13 13-1,-13-13-15,13 13 31,0 1-15,0-1 0,0 0-1,0 0-15,0 0 16,0 14 0,0-1-16,13-12 15,-13 12-15,0 0 0,0 1 16,0 12-16,13-12 0,-13 13 15,0 0-15,0-1 0,13 1 16,-13-1-16,0 41 16,0-40-16,0-1 15,0 41-15,0-54 0,0 14 16,14-14-16,-14 1 16,0 12-16,13-25 15,-13-1-15,13 0 16,0 0-16,0-13 15,1 0-15,-1 0 16,0 0-16,1 0 0,-2 0 16,42 0-16,-28-13 15,0 13-15,1 0 0,-1 0 16,14 13-16,-14-13 0,14 0 16,-14 14-16,14-14 0,0 0 15,-14 0-15,1 13 16,13-13-16,-14 0 0,0 0 15,-12 0-15,12 0 16,-12 0-16,-2-13 16,2-1-16,-14 1 15,0-27 1,13 14-16,-13-27 16,0 14-16,-13-15 0,13 2 15,0-1-15,-14-13 16,2 0-16,-15-54 15,14 67-15,-1 13 0,2 1 16,12 12-16,0 1 0,-14 0 16,14 12-16,0 1 0,14 0 15</inkml:trace>
  <inkml:trace contextRef="#ctx0" brushRef="#br1" timeOffset="13540.18">16254 8211 0,'0'-13'31,"-13"13"-15,0 0-16,-13 0 15,-40 0 1,39 0-16,-13 0 15,-26-14-15,26 14 16,0 0-16,1 0 0,-40 0 16,52-12-1,1 12-15,12 0 0,1 0 0,0 0 16,-1 0 0,14 12 46,0 28-31,0-14-31,0 1 0,0-14 16,14 40-16,-14-13 16,0-14-16,0 1 0,0 52 15,0-39 1,0 0-16,0-1 0,-14 14 15,14-13-15,0-1 0,0 1 16,0 0-16,0 39 16,0-52-16,14 39 15,-14-39 1,0-15-16,0 2 0,0-1 16,0 0-16,0 1 15,0-1 1,13 0-1,0 0 1,1-13-16,12 13 16,-13-13-16,1 0 0,12 14 15,14-14-15,-14 0 0,14 0 16,39 0 0,-39 0-16,26 0 15,0 0-15,-40 0 16,1 0-16,0-14 0,-14 14 15,13 0-15,1 0 0,12 0 16,-25-13-16,-1 13 16,0 0-1,1-13-15,-14 0 16,0 0 0,12-1-16,-12 1 15,0 0-15,14-1 0,-14-12 16,13-40-1,0 26-15,-13-13 0,0 1 0,0-2 16,0-12-16,0-53 16,-13 67-16,0-2 15,13 15-15,-14-1 0,2 0 16,-2 14-16</inkml:trace>
  <inkml:trace contextRef="#ctx0" brushRef="#br0" timeOffset="40500.39">15844 4719 0,'13'0'47,"-26"0"-16,0 0 1,0 0-1,0-14-16,-1 14-15,1 0 16,-13 0 0,12 0-16,1 0 0,0 0 15,-1-13-15,-12 13 16,13 0-16,-14 0 0,1 0 16,0 0-16,-1 0 0,-12 0 15,-28 0 1,41 0-16,-14-13 0,0 13 0,1 0 15,-1 0-15,0 0 0,-12 0 16,12 0-16,-13 0 16,0 0-16,0 0 0,0 0 15,-66 13 1,66-13-16,-13 0 0,0 0 0,-66 13 16,65 1-1,1-14-15,0 0 0,0 12 16,0-12-16,0 14 0,-1-14 15,-65 13-15,66-13 16,0 0-16,0 13 0,13-13 16,-13 14-16,-1-14 15,-38 0-15,-14 0 16,79 13-16,-13-13 16,13 0-16,-12 0 0,12 0 15,0 0-15,1 0 0,-1 13 16,0-13-16,14 0 0,-14 0 15,0 13 1,14-13-16,13 0 0,-1 14 16,-12-14-1,12 0-15,14 13 47,0 0-16,-12 0-15,-2 0 0,1 1-1,0-14-15,26 13 16,0 0 15,-13 1-15,0-2-16,0 2 15,-13 12 1,13-12-16,0-2 0,0 2 16,0 12-16,-13-12 0,13 12 15,0 14 1,0-13-16,0-1 0,0 14 0,-14 26 16,14-40-16,0 14 15,-12-1-15,12-12 16,0 12-16,0 1 0,-14 0 15,14 39-15,0-39 16,-13 13-16,13-14 0,0 1 16,-13 0-16,13 13 15,0-13-15,-14-1 0,14 14 16,0-13-16,0 52 16,0-52-16,-13 13 0,13 93 15,0-94 1,0 1-16,0 1 0,0 51 15,0-52 1,0 0-16,13 0 0,-13 40 16,0-41-1,0 55-15,0-55 0,0 1 16,0-13-16,0 66 16,0-54-16,0 2 0,0-2 15,0 1-15,0 40 16,0-40-16,0 26 15,0-26-15,0-13 16,14 13-16,-14-13 0,0 52 16,0-39-1,0-13-15,0 12 0,0-12 16,0 40-16,0-41 16,13 1-16,-13 0 0,0 0 15,0-1-15,13 0 0,-13-12 16,0 13-16,0-14 15,0 1-15,0 12 0,0-12 0,0 0 16,0-1 0,0 0-16,0 0 0,0 1 0,0 0 15,0-1-15,0 1 0,0 25 16,0-25 0,0-14-16,14 53 15,-14-39 1,0-14-16,0 0 15,12 0-15,-12 14 16,14-1 0,-1 1-1,0-27-15,1 27 16,-14-15-16,12-12 16,-12 14-16,27-1 15,-14 0-15,1-13 16,-1 0-16,0 14 0,14-2 15,-14-12 1,0 0-16,13 14 0,1-14 16,26 13-1,-27-13-15,14 13 0,-14-13 0,14 0 16,0 14-16,-1-14 16,120 26-1,-66-26 1,-40 13-16,39-13 15,-39 14-15,-13-14 0,13 0 16,0 0-16,-1 13 16,55-13-16,-41 0 0,-14 0 15,2 0-15,12 0 16,-13 0-16,13 0 0,-14 0 16,15 0-16,-1 0 0,106-13 15,-40 13 1,-79-14-1,13 14-15,0 0 0,-13-13 16,119 13 0,-119-13-16,53 13 15,-66 0-15,12-13 16,2 13-16,38-14 16,-39 14-16,0 0 0,0-13 0,0 13 15,0 0-15,52-13 16,-51 13-16,-15 0 15,14-14-15,-13 14 0,13 0 16,-13 0-16,-1 0 16,1-12-16,-1 12 0,1 0 0,27 0 15,-41-14 1,0 14-16,0 0 0,-12 0 16,-1 0-16,0 0 15,-26 0 1,0 0-1,-1 0 1,2 0 0,12-13-1,12 13-15,-12-13 0,14 13 16,-1-14 0,-13 2-16,13-2 15,1 1 1,-14 0-16,0-1 15,13 1-15,-13 0 16,0 0-16,0-14 16,0 14-1,13-13 1,-13 12 0,0-12-1,0 0 16,0-14-15,0 0 0,13 27-1,1-67 1,-14 40 0,26 1-1,-13-14-15,0 27 0,1-1 16,-1 1-16,0-40 15,1 26-15,-14 0 16,12 0-16,2 14 0,-14-14 16,13 1-16,0-14 0,-13 13 15,0-13-15,14 13 0,-14-12 16,0-1-16,12 0 0,-12 0 16,14-13-16,-14 13 0,13-13 15,-13-54-15,13 54 16,1 0-16,-14 0 0,13 13 15,-13-13-15,13 0 16,-13-13-16,0 13 0,0 0 16,0-147-1,0 147-15,0-13 16,0-1-16,0 14 0,-13-92 16,13 79-16,-13-1 15,13 1-15,-14-1 0,1 1 16,0-93-16,13 92 15,-14 1-15,14 13 0,-12 0 16,-2 0-16,1 13 16,0-13-16,-1 13 0,-12-40 15,13 53-15,0-12 16,13 12-16,-14-39 16,14 39-16,0 14 0,0-1 15,0-13-15,0 14 0,0 13 16,0-14-16,0 14 15,0-14 1,-13 27-16,13-13 16,-13 13-1,0 0 1,0 0-16,-1 0 16,1 0-16,-13 0 0,-1-13 15,0 13-15,-12 0 0,-14 0 16,13 0-16,-26 0 0,13 13 15,-13-13-15,-13 13 16,-1-13-16,14 14 0,-13-14 16</inkml:trace>
  <inkml:trace contextRef="#ctx0" brushRef="#br0" timeOffset="67507.05">12815 9852 0,'0'0'0,"0"-14"0,26 1 16,-13 13-16,14 0 15,0 0-15,-1 13 0,0 1 16,0-2-16,1 2 0,-14 12 16,1-12-16,-14 12 0,0-13 15,-27 40-15,0-26 16,1-1-16,13 0 16,-40 28-16,40-28 15,13-13-15,0 0 0,0 1 16,27-14-1,25 13-15,-12-13 0,0-13 16,-14 13-16,41-14 16</inkml:trace>
  <inkml:trace contextRef="#ctx0" brushRef="#br0" timeOffset="67816.25">13291 9957 0,'0'0'16,"13"-13"-16,0 13 0,1-13 15,-1 0-15,0 13 0,27-14 16,-13 14 0,-1 0-16,-13 0 0,14 0 15,-15 0-15,2 0 16,-14 14-16,0 12 15,0 27 1,-14-27-16,14 1 0,0 12 16,14 1-16,-14-14 15,13 14-15,-13-13 0,13-1 0,1 1 16,-1-14-16,-13 0 0,13 14 16</inkml:trace>
  <inkml:trace contextRef="#ctx0" brushRef="#br0" timeOffset="67957.16">13436 10195 0,'0'0'0,"27"0"16,0 0-16,-1-13 0,14 13 15,-1-13-15,-12-1 0,-1 14 16</inkml:trace>
  <inkml:trace contextRef="#ctx0" brushRef="#br0" timeOffset="68981">14495 9970 0,'0'14'16,"0"12"-16,13 27 15,-13-27-15,0 1 0,0 0 16,0 12 0,0-26-16,0 1 15,0-28-15,0 1 16,0 0-16,0-13 0,0-1 15,14 0-15,-14 1 0,12 0 16,2 12-16,-1-12 0,0 13 16,1 13-16,-2 0 0,2 0 15,12 39 1,-12-12-16,-1 12 0,-13-12 16,26 66-1,-26-67-15,0 0 0,14-12 16,-14-1-16,13-13 15,0 0 1</inkml:trace>
  <inkml:trace contextRef="#ctx0" brushRef="#br0" timeOffset="69298.68">14746 10077 0,'0'0'0,"0"52"0,0-26 16,0-12-16,13 12 0,-13 1 15,14-14-15,-1 0 0,14 0 16,-15-13-16,15 0 0,-14 0 16,13-13-16,-12 0 15,-1 0-15,0-14 0,-13-25 16,0 25-16,-13 0 16,13 1-16,-13 13 0,13 0 15,-14 26 1,14 0-16,0 13 15,0 1-15,14-14 0,-14 13 16,13 14-16,0-26 16,1-1-16,-1 0 0,0 0 15,0 0 1,1-13-16</inkml:trace>
  <inkml:trace contextRef="#ctx0" brushRef="#br0" timeOffset="69786.6">15064 10116 0,'0'39'16,"0"-78"-16,13 92 0,-13-27 15,0 1-15,0-14 0,0 13 16,0-12-16,13-1 15,-13 0 1,0-26-16,0-27 16,0 27-16,0-13 15,0-1-15,0 0 0,14-12 16,-2 39-16,2-13 16,-1 13-16,0 0 15,14 26 1,-27-12-16,0 12 15,0-13-15,0 0 16,0 1-16,13-14 16,0-14-1,0 1 1,14 0 0,-14-1-16,0 2 15,1 12 1,-14 12-16,13-12 0,-13 14 15,0-1-15,13 0 0,-13 1 16,0-1-16,14-13 0,-14 26 16,12-26-16,2 0 15</inkml:trace>
  <inkml:trace contextRef="#ctx0" brushRef="#br0" timeOffset="70119.45">15302 9759 0,'0'0'16,"13"53"-16,1-13 0,-2-14 16,2 14-16,-1-14 0,0 14 15,1-14-15,-2 1 16,2-1-16,-14-12 0,13-2 0,0 15 15,1-27 1,12 0 0,-13 13-16,1-13 0,-1 14 15,0-2-15,-13 15 0,13-14 16,-13 14-16,0-14 0,-13 27 16,0-27-1,0-13-15,-1 13 0,-12-13 16,13 0-16,-1 0 0,1 0 15,13-13-15,-13 0 0,13-14 16</inkml:trace>
  <inkml:trace contextRef="#ctx0" brushRef="#br0" timeOffset="70503.42">15593 10143 0,'0'12'15,"0"-24"-15,13 24 0,1-12 0,-2 0 16,2 0-16,-1 0 0,14-12 16,-15-2-16,15 1 0,-14 0 15,-13-1-15,0 2 0,0-2 16,-13 1 0,-26 13-16,25 0 15,-12 13-15,12 1 0,2-2 16,12 28-16,0-26 15,0 12-15,26-13 0,-13 0 16,14 1-16,-1-1 16,0-13-16,1 0 0,26-13 15,-40-1-15,0 14 16,14-13-16,-27 0 0,13-1 16,-13 2-16,0-2 15,0 1-15,13 13 47,1 0-31</inkml:trace>
  <inkml:trace contextRef="#ctx0" brushRef="#br0" timeOffset="70860.92">15421 10182 0,'0'27'15,"0"-54"-15,13 80 0,-13-40 0,0 0 16,13 14-16,-13-14 15,14-13-15,-14 13 0</inkml:trace>
  <inkml:trace contextRef="#ctx0" brushRef="#br0" timeOffset="71606.2">15911 10169 0,'0'13'16,"12"14"0,2-1-1,-14-13 1,0-26-1,0-13 1,0-28 0,0 2-1,40 26 1,-14 12 0,-13 14-16,40 0 15,-40 14 1,1-14-16,-14 12 15</inkml:trace>
  <inkml:trace contextRef="#ctx0" brushRef="#br0" timeOffset="72155.53">16400 10077 0,'13'-14'0,"1"1"16,-28 13-16,-12 0 15,12 0 1,1 0-16,0 13 0,0 1 0,-1-2 16,1 15-1,13-14-15,0 1 0,0-2 16,13 2-16,-13-1 0,27 14 16,-14-14-16,0 0 15,1-13-15,-1 13 16,0-13-16,-13 13 15,-26-13 1,-1 14-16,1-14 0,-1 13 16,-12-13-16,-1 13 15,14 0-15,-1-13 0,0 14 0</inkml:trace>
  <inkml:trace contextRef="#ctx0" brushRef="#br0" timeOffset="75681.83">13476 6147 0,'14'0'47,"-2"0"-32,2 0 1</inkml:trace>
  <inkml:trace contextRef="#ctx0" brushRef="#br0" timeOffset="77026.72">13397 6068 0,'-13'0'31,"13"13"-31,0 0 16,0 1-1,13-1 1,0-13 0,1 0-16,-2 0 0,2 0 15,-1-13-15,0-1 16,-13 1 0,0 0-16,0-1 15,-13 14-15,0-12 0,-1-2 0,2 14 16,-42 14-1,28 25 1,26-26-16,0 14 0,0-14 16,13 13-16,14 1 15,-14-14-15,14 0 0,12-13 16,-12-13 0,-15 13-16,-12-13 15,0 0-15,-12-1 0,-2 1 0,1 0 16,0 0-16,-1 0 15,-12 13-15,26-14 0,-13 14 16,0 0-16,13 14 0,13-1 16,40 26-1</inkml:trace>
  <inkml:trace contextRef="#ctx0" brushRef="#br0" timeOffset="77528.81">14231 6121 0,'0'-13'16,"-14"13"-1,1 13-15,0-13 16,13 13-16,-14 0 0,14 0 16,14 1-1,-14-1-15,13-13 0,0 0 16,1 0-16,-2 0 15,2-13-15,-14-1 0,0 1 16,0 0 0,-14 13-16,-12-13 15,0 13-15,12 13 0,1-13 16,0 13-16,0 0 0,13 1 16,0-1-16,0 0 15,13 0-15,0-13 0,14 14 16,-14-14-16,14 0 0,12-14 15,-26 14 1,-13-13-16,-13 0 16,0 13-16,-1-13 15,2 13-15,-2 0 0</inkml:trace>
  <inkml:trace contextRef="#ctx0" brushRef="#br0" timeOffset="78034.83">15024 6160 0,'0'0'0,"-13"14"0,-14-14 15,27 13 1,0 0-16,14-13 16,38 0-1,-38-13 1,12-14 0,-39 14-1,-14 13 1,15 0-16,-15 0 0,14 0 15,-1 0-15,1 0 0,13 13 16,13 1 0,1-14-1,-1 0-15,0 0 0</inkml:trace>
  <inkml:trace contextRef="#ctx0" brushRef="#br0" timeOffset="78574.2">13410 6849 0,'0'12'15,"0"2"1,-13 12 0,13-12-16,13-14 0,-13 12 15,14 2-15,-2-14 0,2 0 16,-1 0-16,0 0 15,1 0-15,-14-14 0,-14 2 16,14-2 0,-13 14-16,0-13 0,-27 13 15,27 0-15,0 13 16,39 1 0,0-2-1,-12-12-15</inkml:trace>
  <inkml:trace contextRef="#ctx0" brushRef="#br0" timeOffset="78941.78">14243 6901 0,'-26'14'16,"52"-28"-16,-65 40 0,39-12 16,27-1-1,-1 0-15,-13-13 0,14 0 16,-1 0-16,0 0 15,-12 0-15,-14-13 16,-14-14 0,1 27-16,-14-12 0,15 12 15,-15-14-15,14 14 16,-13 0-16,12 0 16,14 14-16,0-2 15</inkml:trace>
  <inkml:trace contextRef="#ctx0" brushRef="#br0" timeOffset="79266.75">14998 6927 0,'-27'14'15,"27"-1"-15,-13-13 0,13 13 16,13 1 0,27-14-1,-1 0 1,-12-14-16,0 1 15,-27 0-15,0-1 0,0 2 0,-14 12 16,1-14-16,-14 14 16,1 0-16,-14 0 0</inkml:trace>
  <inkml:trace contextRef="#ctx0" brushRef="#br0" timeOffset="79681.08">13384 7682 0,'0'0'16,"-14"13"-16,1-13 15,13 13 1,13-26-16,1 13 15,-14-13-15,13 13 16,-13-14-16,13 2 16,-26 12-1,0 12 1,53 2 0</inkml:trace>
  <inkml:trace contextRef="#ctx0" brushRef="#br0" timeOffset="79937.6">14402 7602 0,'0'0'0,"-13"0"16,0 0-16,0 0 0,-1 0 15,1 0-15,0 14 16,13-1 0,0 0-1,13-13 1,0 0-16,1 0 16</inkml:trace>
  <inkml:trace contextRef="#ctx0" brushRef="#br0" timeOffset="80129.78">15038 7695 0,'0'0'0,"0"13"0,0 1 16,-14-14-1,1 0 1,13-14 0</inkml:trace>
  <inkml:trace contextRef="#ctx0" brushRef="#br0" timeOffset="81033.67">2734 4705 0,'0'0'15,"-13"0"-15,0 0 0,13 14 0,-14-14 16,1 12-16,13 2 16,0-1-1,13-13-15,-13 13 0,14-13 16,-1 0-16,0 0 0,0-13 16,1 13-16,-1-13 15,-26-1 1,-1 14-1,-25 0 1,25 14-16,1-14 16,26 0 15</inkml:trace>
  <inkml:trace contextRef="#ctx0" brushRef="#br0" timeOffset="81615.64">3872 4745 0,'-27'0'15,"54"0"-15,-67 0 0,27 0 0,0 0 16,-1 0-16,1 13 0,-13 0 16,26 1-1,13-14 16,0 0-31,14-27 16,-27 14-16,13-1 0,-13 2 16,0-2-16,0 1 15,0 0-15,-13 13 0,-1 0 16,1 0-16,0 0 0,0 0 16,0 13-16,-1 0 0,14 1 15,0-2-15,0 2 0,14 12 16,12-12-16,-13-14 15,0 13-15,14-13 0,-14 0 16</inkml:trace>
  <inkml:trace contextRef="#ctx0" brushRef="#br0" timeOffset="82142.72">4732 4692 0,'0'0'16,"0"-13"-16,-14 13 16,2 0-16,-2 13 15,1-13-15,0 13 16,13 1-16,-14 12 0,1-13 15,13 0-15,-13 1 0,13-1 16,13 0-16,14-13 16,-14 0-1,26-26-15,-25 12 16,-1 1-16,0 0 0,-13-1 16,0 2-16,0-2 0,0 1 15,0 0-15,-13 13 16,-14 0-1,27 13-15,-12 0 0,12 1 16,0-2 0,26 2-1</inkml:trace>
  <inkml:trace contextRef="#ctx0" brushRef="#br0" timeOffset="82688.67">2694 5658 0,'0'0'0,"-26"26"0,26-13 16,-13 1-16,13-1 16,0 0-16,26-13 15,1-13-15,-14 13 16,13-13-16,-12-14 15,12 1-15,-26 13 16,-13-1-16,-14 14 16,1 0-1,-1 14-15,14-1 0,13 13 16,-13-13-16,13 1 16,13-1-16,0 0 0,14-13 15</inkml:trace>
  <inkml:trace contextRef="#ctx0" brushRef="#br0" timeOffset="83002.28">3475 5684 0,'0'0'0,"-14"0"0,14 13 32,14 14-17,-1-27-15,0 13 16,1-13-16,-1 0 0,0 0 16,-13-13-16,13 13 15,-13-13-15,-13-1 16,-13 1-1,12 13-15,1 0 0,-14 0 0,15 0 16,-2 0-16,1 13 0</inkml:trace>
  <inkml:trace contextRef="#ctx0" brushRef="#br0" timeOffset="83869.33">4679 5711 0,'13'-14'16,"1"14"77,-14-13 32,0 0-109,-14 13 0,1 0-1,0 0-15,-1 0 16,14 26 0,0-12-16,0-1 15,0 0 1,14-13-16,-1 0 0,0 0 0,1-13 15,-2 0-15,-12-14 16,0 14-16,0 0 16,0 0-16,-12 13 0,-2 0 15,1-14-15,-27 41 16,14 12 0,52 1-1,-13-40 1,14 0-16,0 0 0,12 0 15,-26-13-15,-13 0 16</inkml:trace>
  <inkml:trace contextRef="#ctx0" brushRef="#br0" timeOffset="84491.64">2642 6636 0,'0'-26'16,"-14"26"-16,1-13 15,0 13 1,13 13-16,-14-13 0,2 14 15,12-2-15,-14 2 16,28-14 0,-2 0-1,2 0-15,-1-14 16,-13 2-16,0-2 16,0 1-16,-13 13 15,-1-13-15,-12 13 16,13 13-1,13 0-15,13 1 16</inkml:trace>
  <inkml:trace contextRef="#ctx0" brushRef="#br0" timeOffset="84918.13">3568 6518 0,'0'0'16,"-14"0"-16,1 0 0,0 13 15,0-13 1,13 13-16,0 1 16,0 12-16,0-13 15,13-13-15,0 13 0,0-13 16,-13 14-16,14-14 0,-1 0 16,0 0-16,1 0 15,-2-27-15,-12 14 16,0-1-16,0 2 15,-12-2-15,-2 14 16,1 0 0,0 0-1,13 14-15,-14-14 0,14 12 16,14-12-16,-1 0 0</inkml:trace>
  <inkml:trace contextRef="#ctx0" brushRef="#br0" timeOffset="85489.23">4679 6570 0,'0'0'0,"-13"14"16,-1-14-16,1 13 15,0 0-15,0 1 16,13-2 0,0 2-1,13-14-15,0 0 16,14-14-16,-14 2 15,-13-2 1,0 1 0,-13 13-1,-1 0-15,14 13 16,14 1 0,-1-14-1,0 0-15,1-14 16,-41 14-1,14 0 1</inkml:trace>
  <inkml:trace contextRef="#ctx0" brushRef="#br0" timeOffset="90509.57">16109 7656 0,'13'12'15,"13"2"1,-12-1-16,26-13 0,-14 13 16,14 13-16,79 1 15,-79-14-15,-14 1 16,26 12-1,-38-26 1,-28 0-16,2 0 16,-15 0-16</inkml:trace>
  <inkml:trace contextRef="#ctx0" brushRef="#br0" timeOffset="90785.52">16122 7788 0,'-26'13'15,"52"-26"-15,-66 26 16,40-26 0,14 13-1,26-54 1,-40 28-16,12-14 16,2 1-1,-14 12-15,0 1 16,0 13-16,13 13 15,-13-13-15,13 13 0,13 0 16,14 0 0,-26 0-16,12 0 0,0 0 15,1 0-15,-14 0 0,0 0 16</inkml:trace>
  <inkml:trace contextRef="#ctx0" brushRef="#br0" timeOffset="91464.9">16493 6901 0,'0'14'16,"12"-14"0,2 12-16,39 15 15,-27-27-15,94 27 16,-94-14-16,0-13 16,0 0-16,-12 0 0,-1 13 15,-26-13 1</inkml:trace>
  <inkml:trace contextRef="#ctx0" brushRef="#br0" timeOffset="91742.61">16664 6822 0,'0'0'0,"-26"0"0,-40 13 16,39 1-16,-52 12 15,66-13 1,-1-13-16,2 27 16,24-15-16,-12 2 0,27-1 15,26 27 1,-27-27-16,1 0 0,13 14 15,-14-14-15,0 1 0,1-2 16,-14 2-16</inkml:trace>
  <inkml:trace contextRef="#ctx0" brushRef="#br0" timeOffset="106847.04">20805 5089 0,'14'0'15,"-2"-13"17,-24 13 15,12-14-32,-14 14-15,1-13 0,0 13 16,-1 0-1,2 0-15,-2 0 0,1 0 16,0 13-16,-14 27 16,27-13-1,0-14-15,13 14 16,1-15-16,-1 2 16,0-14-16,1 0 0,-2 0 15,15 0-15,-14 0 0,27-26 16,-27 12-1,0 1-15,-13-14 0,14 14 16,-14-13-16,0-28 16,0 28-16,0-14 0,-14 28 15,1-28 1,0 26-16,-1 14 0,2 0 16,-2 0-16,1 27 0,0 0 15,-1 12-15,14 0 0,0 41 16,0-40-16,54 53 15,-28-67 1,-13-13-16,14 0 16,12-13-16,-26 0 15,1 0-15,-14-13 0,13-14 16,-13 1-16,0 0 16,0 0-16,-13-1 0,13 14 15,-14-14-15,-12-13 16,0 27-16,12 0 15,1 13-15,0-14 16,-1 14-16,2 0 0,-2 14 0,1-1 16,0-13-16,-1 13 15,14 27 1,27-13-16,-14-27 16,1 0-16,12 13 0,-13-13 15,0-13-15,14-1 16,-14 1-16,0-13 15,-13-1-15,0 14 0,-13-1 16,13-12-16,-13 26 16,0-13-16,-14 0 0,14 13 15,-1 0-15,-12 0 0,13 13 16,-14 14-16,1-1 16,26-13-1,0 0-15,0 14 0,14-14 0,-2 0 16,2-13-1,-1 14-15,0-14 0,13 13 16,-12-13-16,-1-13 16,0-1-1,-13 1-15,-13-27 16,0 27-16,-1 0 16,-12-1-16,13 14 15,-14 27-15,27-14 16,0 1-16,0-1 0,0 13 15,40 1 1,-26-27-16,12 13 0,0-13 16,1 0-16,-14 0 0,13 0 15,-12-13-15,-14 0 16,0-27-16,-40 0 16,-40 13 15,2 54-16,24 39 1,68 0 0,78-26-1,14-26 1,-40-54 0,-53 26-1,-13 2-15,0-15 0,-39-13 16,12 27-16,-12 0 0,-27-1 15,39 14 1,0 0-16,1 14 0,13-1 16,0 0-16,13 0 0,0 14 15,13-14-15,14 1 0,-1-2 16,14 2-16,-14-1 0,14-13 16,-1 13-1,-26-13-15,-13-13 16,-13 13-16,0-13 15</inkml:trace>
  <inkml:trace contextRef="#ctx0" brushRef="#br0" timeOffset="119906.26">21612 5102 0,'0'-13'0,"14"13"16,-14-13-16,-14 13 15,14-14-15,-13 14 31,0 0-31,-1 14 16,14-1 0,0 0-16,0 0 0,0 14 15,0-14-15,14 1 16,-1-14-16,0 0 0,13 12 16,1-24-1,-14 12-15,1-14 0,-1 1 16,-13 0-16,0-1 0,0 1 15,0 0-15,-13 0 0,-1 13 16,-12-14-16,0 14 16,12 0-16,1 0 0,0 0 15,-14 14-15,27-1 16,-13 0-16,13 0 16,0 14-16,26-14 15,-12 1-15,-1-14 16,0 0-16,13 0 15,-12 0-15,-1-14 16,-13-12 0,-13 26-1,13-14-15,-14 1 0,2 0 0,-15 0 16,14 13 0,-14 0-16,14 13 0,0 0 15,0-13-15,13 13 16,0 1-16,13-1 0,0 0 15,0-13-15,14 0 16,-14 14-16,14-14 0,-1-14 16,-13 14-1,0-13-15,1 13 0,-14-13 16,0-1-16,0 1 16,-14 0-16,14-14 0,-26 14 0,12 0 15,2-1-15,-15 14 16,14 0-16,-1 0 0,1 14 0,0-14 15,0 26-15,13-12 16,0 12-16,13 1 16,0-1-16,0-12 0,41-2 15,-2 2 1,-38-14-16,-1 0 0,0-14 16,13-12-1,-26 13-15,0-14 0,-13 14 16,0-13-16,0 12 0,0-12 15,-14 12-15,14 14 0,-1-12 16,-12 12-16,13 12 16,0 2-16,-1-1 0,1 14 15,0 12 1,13-12-16,13-14 0,0 13 0,27-12 16,-14-1-16,1-13 15,-14 0-15,1 0 0,-1-13 16,-13-1-1,0-25-15,0 26 16,-13-1-16,-1-12 0,-26 13 16,14-1-1,13 14-15,0 0 0,-1 0 0,1 0 16,13 14-16,0-1 16,40 13-1,-1-12 1,-25-14-16,26 0 15,-40-14 1,13 14 0,-13-13-16,0 0 15,-13 13-15,13-13 0,-14 13 16,1 0-16,-14 0 16,15 13-1,-15 13-15,27-12 0,0-1 16,0 0-16,13 1 15,13-2 1,-12-12-16,-1 0 0,0 0 16,1-12-1,-14-2 1,0 1-16,0 0 0,-14-14 16,14 14-16,0 0 15,0-1-15,-13 14 16,13 14-1,-13 12 1,13-13 0,0 14-16,0-14 0,13 1 0,-13-2 15,0 2-15,0-1 16</inkml:trace>
  <inkml:trace contextRef="#ctx0" brushRef="#br0" timeOffset="123891.85">22445 5089 0,'-12'0'15,"24"0"-15,-38 0 16,0 13-1,12 27 1,28-13 0,12-1-1,0-26-15,-12 0 16,-1 0-16,-13-14 0,13 2 16,-13-2-16,14 1 0,-14-14 15,0 14-15,0 0 16,-14-14-1,1 27-15,0 0 0,-1 0 16,-12 14 0,26-1-16,0 0 0,0 0 15,0 1-15,0-1 0,26 14 16,-12-27-16,-1 0 16,0 0-16,1 0 15,-2 0-15,2-27 16,-14 14-16,0-1 15,0 1 1,0 0-16,-14 13 0,2-13 0,-2 13 16,-12 13-1,26 0 1,0 0-16,0 1 16,26-1-16,0 0 15,1-13 1,-14 0-16,-13-13 15,0 0 1,-13-1-16,0 1 16,-1 0-16,-12 13 0,-14 0 15,14 0-15,13 0 16,0 0-16,-1 13 0,14 0 16,27 1-1,0-1-15,-1 0 16,0-13-16,0 0 15,14-13-15,-40 0 16,0-1-16,-26-12 16,0 26-16</inkml:trace>
  <inkml:trace contextRef="#ctx0" brushRef="#br0" timeOffset="128910.1">23345 5102 0,'-13'0'0,"13"-13"16,-14 13 0,2 0-1,12 13-15,-14 0 0,1 1 16,0-1-16,26-13 0,-26 13 0,-1 1 15,14-2-15,0 2 16,14-14 0,-1 0-16,0 0 0,1 0 15,-2-14-15,2 2 16,-1-2-16,0 14 0,-13-13 16,14-14-1,-14 14-15,-14 0 0,-12 13 16,0 13-1,-1 0 1,27 1-16,0-1 16,39 14-1,-25-27 1,-1 0-16,0 0 16,-13-14-16,0 1 15,0-14-15,-13 14 0,0-13 16,-1 26-16,2-14 15,-2 14-15,1 0 0,0 14 16,13-1-16,0 0 16,13 0-16,0 1 15,1-14-15,-2 13 0,15 0 16</inkml:trace>
  <inkml:trace contextRef="#ctx0" brushRef="#br0" timeOffset="131106.69">20765 5883 0,'0'13'16,"0"0"15,0 0-15,0 1-16,0-1 0,0 0 16,14-13-1,-1 0-15,14 0 16,-15-13-16,2 13 15,-1-13-15,-13-1 0,0 1 16,0 0-16,0 0 16,0-1-16,0 1 0,-27 0 15,15 13-15,-2 0 16,-12 13-16,12-13 0,2 13 16,-2 1-16,1-1 15,13 0-15,0 0 0,13-13 16,1 14-16,12-14 15,-13 0-15,0 0 0,1-14 16,-2 1-16,2 0 16,-14 0-16,0-1 15,0 1-15,-14 0 16,2 13-16,-2 0 0,-12 0 16,0 13-16,12 0 0,-12 14 15,26-14-15,0 0 16,26 1-16,-12-14 15,12 13-15,0-13 0</inkml:trace>
  <inkml:trace contextRef="#ctx0" brushRef="#br0" timeOffset="133378.37">21692 5883 0,'-14'0'16,"1"0"-16,0 0 15,-1 0-15,2 13 0,-2 0 16,14 0-16,-13 14 15,13-14-15,0 0 16,0 0-16,13 1 0,1-1 16,12 0-1,-13-13-15,0 0 0,1-13 16,12 0 0,-26-14-1,0 14-15,-13-13 16,-27 12-16,27 14 0,-13 0 15,12 0-15,-12 14 0,12 12 16,14-13-16,0 0 16,27 1-1,-14-1-15,13-13 0,28 0 16,-28 0-16,-13-13 16,0 13-16,-13-14 0,0 1 15,-13 0-15,0 0 16,0 13-16,-14-13 15,14 13-15,0 0 16,26 13 0</inkml:trace>
  <inkml:trace contextRef="#ctx0" brushRef="#br0" timeOffset="134163.9">22445 5896 0,'0'-13'16,"-12"13"-16,-2 0 31,1 13-15,13 0 0,-13-13-16,13 13 15,0 1-15,0-1 0,0 0 16,0 0-1,13-13-15,-13 13 16,13-13-16,-13 14 0,14-41 0,-2 27 16,2-13-16,-1 0 15,-13-14-15,0 14 16,-13 0-16,-1 13 0,2-13 16,24 13-16,-38 0 0,13 0 0,13 13 15,-13-26-15,-14 26 0,14 0 16,0 0-16,13 27 15,13-40-15,0 0 0,-13 13 16,13 0-16,1 1 0,12-14 16,-12 0-16,-2 0 15,2 0-15,-14 13 0,0-40 16,-14 27-16</inkml:trace>
  <inkml:trace contextRef="#ctx0" brushRef="#br0" timeOffset="135353.84">23213 5949 0,'0'13'62,"0"0"-46,0 0 0,0 1-16,13-14 15,-13 13-15,26-13 16,-12-13 0,-1-1-16,0 1 15,-13 0-15,0 0 0,0 0 16,-13-1-16,0 1 15,-1 13-15,2 0 16,-2 0-16,14 13 16,0 1-1,14-14-15,-2 13 0,2 0 16,12-13-16,0 0 0,-12 13 16,-1-13-1,-13-13-15,-39 0 16,12 13-1,-12-13-15</inkml:trace>
  <inkml:trace contextRef="#ctx0" brushRef="#br0" timeOffset="136548.29">20805 6703 0,'-13'0'31,"13"0"0,-13 13-15,13 0-16,0 1 16,-14-14-16,14 13 15,14-13 16,-14 13-15,0-26-16,0 26 0,13-26 16,-26 13-16,13 13 15,0-26-15,0 39 0,13-52 16,-26 26 0</inkml:trace>
  <inkml:trace contextRef="#ctx0" brushRef="#br0" timeOffset="141457.01">21480 6676 0,'0'0'0,"-13"0"15,-1 0-15,1 14 0,13-1 16,-13-13-16,13 26 16,13-12-16,14-1 15,12-13 1,-12 0-16,-1-13 0,1-1 0,-14 14 16,0-13-16,-13 0 15,0 0-15,-13-1 16,-14 14-1,14 0-15,0 0 0,0 0 16,0 0-16,-1 14 16,14-1-1,14-13 1,-1 13-16,0-13 0,0 0 16,0 0-16,1 0 15,-1 0-15,0 0 16</inkml:trace>
  <inkml:trace contextRef="#ctx0" brushRef="#br0" timeOffset="141850.11">22340 6716 0,'-27'0'0,"54"0"0,-67 13 15,27-13-15,13 14 16,0-1-16,40 0 16,12 0-1,2-26 1,-54-13-1,-14 12 1,1 1-16,-27 0 16,27 13-16,0 0 15,0 0 1,13 13-16,13 0 16,0 1-1,0-14-15,14 0 0,-14 0 16,14 13-16,-1-13 15,-13 0-15</inkml:trace>
  <inkml:trace contextRef="#ctx0" brushRef="#br0" timeOffset="142150.28">23081 6676 0,'-27'14'16,"14"-1"-1,13 0 1,13 0-16,0 1 0,1-14 16,12 13-16,1-13 0,-14 0 15,13 0-15,-13 0 0,1-13 16,-1-1-16,-13 1 15,-27-13 1,14 12-16,0 14 16,-27-13-16,27 13 0,-27 13 15</inkml:trace>
  <inkml:trace contextRef="#ctx0" brushRef="#br0" timeOffset="142660.29">20831 7431 0,'-12'0'15,"24"0"-15,-38 0 0,13-14 16,0 14-16,-1 0 15,28 0 1,12 0 0,0-13-16,1 13 15,26-27-15,-40 27 16,-13-12-16,13 12 0,-26 0 16,-26 0-1,12 12-15,-39 15 16,39-14-16,15 1 15,-2-2-15,14 2 0,26-1 32,-12-13-32,52 0 15,-40 0 1,1 0-16</inkml:trace>
  <inkml:trace contextRef="#ctx0" brushRef="#br0" timeOffset="143117.04">21612 7431 0,'0'0'0,"-13"0"0,0 0 0,13 12 16,0 2-1,13-1 1,0-13-16,1 0 0,12 0 16,-13 0-16,0 0 15,1-13-15,-14-1 16,0 2-1,-27-2-15,14 14 0,-13-13 0,-1 13 16,-13 13 0,27 1-16,13-2 15,0 2-15,13-1 0,0 0 16,14 1-16,0-14 0,-1 0 16,0 0-16,-12 0 15,-1 0-15,-40-27 16,14 27-16,-14-13 15,1 13-15,-14 0 16</inkml:trace>
  <inkml:trace contextRef="#ctx0" brushRef="#br0" timeOffset="143800.23">22459 7470 0,'13'0'0,"-13"-13"16,13-1-1,-13 28 17,-13-1-17,13 0-15,0 1 16,0-1-16,27-13 16,-15 0-16,2 0 15,-1-13-15,0-1 16,-13 1-16,0 0 15,-40-1 1,28 2-16,-2 12 16,1 0-1,13 12-15,13 2 16,27-14 0,-27 0-16,0 0 15,1 0-15,-14-14 16,-14 2-1,1 12-15,0-14 0,-13 14 16,12 0-16,1 0 0,0 0 16,13 14-16,0-2 15,13-12 1,26 14-16,-25-1 16</inkml:trace>
  <inkml:trace contextRef="#ctx0" brushRef="#br0" timeOffset="145351.28">23213 7417 0,'-13'0'16,"13"-13"-16,-14 13 15,14-13 1,-13 13 0,13 13-1,13-13 1,1 0-1,-1 0 1,-13-13 15,-13 13-15,-1 0 0,14 13 30,-13-13-30,13 13-16,0 27 16,0-27-1,13 0 1,1 1-16,26-14 16,-14-14-1,14-26 1,-40 28-1,0-2-15,-14-12 16,-12 0-16,0 12 16,12 14-16,1 0 0,0 14 15,-1-2-15,1 15 16,13 0-16,13-15 16,1 2-16,-1-14 0,40 13 15,-40-13 1,0 0-16,1 0 0,-14-13 15,0-1-15,0 2 16,-14-2-16,1 1 0,0 0 16,-1-1-16,2 14 0,-28 0 15,26 0 1,1 0-16,0 27 0,13-14 16,13 1-16,0-2 15,14 2-15,0-14 0,25 13 16,-38-13-16,-14-13 15</inkml:trace>
  <inkml:trace contextRef="#ctx0" brushRef="#br0" timeOffset="188445.86">12312 7734 0,'-13'0'16,"13"-12"-1,0-2-15,-13 14 16,-1-13 0,1 13-16,0 0 15,0 0-15,-27 0 16,14 13-16,-1-13 0,0 14 15,-52 12 1,40-13-16,-1 14 0,0-1 16,-13 1-16,1-1 0,-2 14 15,-51 26-15,39-40 16,12 14-16,2 0 0,-1-1 16,-13 1-16,12 0 0,-51 52 15,52-52-15,-14 13 16,15-13-16,-54 66 15,66-54-15,-13 1 16,13 0-16,1-13 0,0 13 16,-1-1-16,0 2 15,13 12-15,-25 39 16,25-51-16,14 12 0,-13-13 16,12-1-16,1 14 0,0-12 15,-1 65 1,14-67-16,0 14 0,0 1 15,0 52-15,14-66 0,-1 13 16,0-13-16,1 13 16,-2 0-16,15-13 0,0 0 15,-14 13-15,13-13 0,1 0 16,39 53-16,-27-53 16,1-14-16,0 15 15,0-15-15,-1 14 0,1-13 0,0-1 16,0 1-16,-1 0 15,0-14-15,-12 14 0,13-14 16,0 1-16,0-1 0,-14 1 16,0-14-16,14 0 0,-27 0 15,14 1-15,-14-1 16,0-13-16,-26-27 31</inkml:trace>
  <inkml:trace contextRef="#ctx0" brushRef="#br0" timeOffset="188766.16">11373 10844 0,'0'0'16,"26"26"-16,-13-12 0,14-2 0,-14 2 16,27-14-16,-13 13 15,51 14-15,-51-1 16,0-13-16,-1 0 0,-13 14 16,1-1-16,-14-13 0,0 40 15,-14-39-15,1 12 16,-13 0-16,-40 28 15,26-42-15,0 15 0,14 0 16,-41 12 0,54-25-16,-13 12 0</inkml:trace>
  <inkml:trace contextRef="#ctx0" brushRef="#br0" timeOffset="196615.66">12537 10989 0,'13'0'16,"0"0"-1,-13 13 17,0 14-17,0-14-15,0 0 16,0 14-16,0-1 15,0 14-15,0-1 0,0 1 16,14 0-16,-14 26 0,0 0 16,0 1-16,0 25 0,0-13 15,0 14-15,0-14 0,0-13 16,0 53 0,0-65-16,0 78 15,0-93-15,-14-12 16,14 0-16,-13 12 15,13-26-15,0 1 16,0-2-16</inkml:trace>
  <inkml:trace contextRef="#ctx0" brushRef="#br0" timeOffset="197739.42">12603 10962 0,'14'0'32,"12"0"-17,-13 0 1,14 0-16,-1-12 0,14 12 16,-14 0-16,14 12 15,13-12-15,-13 0 0,12 0 0,1 0 16,0 0-16,14 0 0,-1 0 15,13 0-15,0 0 16,66 0 0,-65 0-16,-14 0 0,1 0 0,91 0 15,-118 14 1,-1-14-16,-12 13 0,0-13 16,-1 13-16,0-13 0,1 14 15,-1-14-15,-13 0 16,14 0-16,-14 0 0,0 0 15,1 0-15,-1 0 16,0 0 0,1 0 15,-14-14-15,12 14-16,-12 14 31,0-1-16,0 0-15,0 0 0,0 0 16,0 14-16,0-1 0,0 1 16,14 0-16,-14 12 0,0 0 15,0 15-15,0-15 16,0 14-16,0 0 0,0 13 0,0 119 31,13-13-15,14 1-1,12-28 1,-26-53 0,-13-52-16,14 66 15,-1-79-15,-13-1 16,0 0-16,0-12 0,-13-1 16,13 0-16,-14 1 0,1-2 15,0 2-15,-13-14 16,12 0-16,-38 0 15,12 0-15,13 0 16,-26 0-16,0 0 0,1 0 16,-15 0-16,-12 0 0,0 0 15,-27 0-15,13-14 0,-251 14 16,225 0 0,13 0-16,1 0 0,12 0 15,13 0-15,1 0 16,26 0-16,13-12 0,-13-2 15,40 1-15,13 0 16</inkml:trace>
  <inkml:trace contextRef="#ctx0" brushRef="#br0" timeOffset="199336.02">12986 11201 0,'0'-14'0,"0"2"16,14-2-16,-14 1 0,0 0 15,0 26 32,13 14-47,0 39 16,-13-40-16,14 80 16,-1-67-16,-13-12 15,0 0-15,13 25 16</inkml:trace>
  <inkml:trace contextRef="#ctx0" brushRef="#br0" timeOffset="200346.81">12034 10605 0,'0'0'0,"0"14"0,0-1 15,0 0-15,13 53 16,1-40-16,-14 14 0,13 0 16,-13 0-16,13-1 15,-13-12-15,0 0 0,0-1 16,0-40-1,0-25 1,0 12-16,0-12 16,0-1-16,14 14 15,25-40-15,-12 39 0,-1 0 16,0 15 0,1-2-16,-1 14 0,28 0 15,-68 40 1,1-14-1,-40 0-15,40 1 16,-14-14-16,1 1 0,13-1 16,-1 0-16,14 0 0,14 14 15,25 12 1,14 1 0,-26-14-16,-1-12 0,-12-1 0,12 14 15,0-1 1,-26 0-16,0-12 0,0-1 15</inkml:trace>
  <inkml:trace contextRef="#ctx0" brushRef="#br0" timeOffset="201276.98">12974 11703 0,'0'14'31,"0"-1"-16,0 14-15,0-15 0,-14 28 16,14-13-16,-13-14 16,13 13-16,0 1 0,0-14 15,0 0-15</inkml:trace>
  <inkml:trace contextRef="#ctx0" brushRef="#br0" timeOffset="201697.78">12894 12285 0,'0'14'0,"0"-1"15,0 0-15,0 1 0,0-2 16,0 15-16,0 0 16,0 12-16,0-12 15,0-1-15</inkml:trace>
  <inkml:trace contextRef="#ctx0" brushRef="#br0" timeOffset="202114.83">13715 11373 0,'12'0'32,"2"0"-32,-1 0 15,0 0-15,13 0 0,-12 0 16,-1 0-16,0 0 0,1 0 15,-1 0 1</inkml:trace>
  <inkml:trace contextRef="#ctx0" brushRef="#br0" timeOffset="202301.69">14085 11241 0,'0'12'0,"0"15"16,0-14-16,-13 14 16,13-14-16,0 14 0,0 25 15,13 2 1,-13-42-16,0 15 16</inkml:trace>
  <inkml:trace contextRef="#ctx0" brushRef="#br0" timeOffset="202526.54">13807 11875 0,'0'0'0,"13"0"0,14 0 0,-1 0 16,1 0-16,12 0 15,-26 0-15</inkml:trace>
  <inkml:trace contextRef="#ctx0" brushRef="#br0" timeOffset="202727.67">14058 11823 0,'-13'13'16,"13"0"-16,0 0 0,0 0 16,0 1-16,0-1 15,0 27-15,13-27 16,-13 0-16,14 1 15,-14-2-15</inkml:trace>
  <inkml:trace contextRef="#ctx0" brushRef="#br0" timeOffset="203006.15">13781 12259 0,'0'0'0,"39"0"15,-26 0 1,1-13-16,12 13 0,14 0 15,-14 0 1,-13 0-16,1 0 16</inkml:trace>
  <inkml:trace contextRef="#ctx0" brushRef="#br0" timeOffset="203211.65">14164 12273 0,'0'26'0,"0"-13"16,0-52-16,0 105 0,0-40 16,0 14-16,0-14 15,0-13-15,0 1 0,0-1 16</inkml:trace>
  <inkml:trace contextRef="#ctx0" brushRef="#br0" timeOffset="203785.65">13370 11320 0,'14'-13'16,"-28"26"-16,28-13 31,-14 13-15,0 0-1,0 1-15,0-1 0,13 0 0,-13 0 16,13 14 0,1-27-16,-2 13 15,2-13-15,-1-13 16,0-14-16,-13 14 15,0-13-15,0 12 0,0-12 16,-40-27 0,1 79-1,26 1 1</inkml:trace>
  <inkml:trace contextRef="#ctx0" brushRef="#br0" timeOffset="204102.03">13317 11928 0,'0'0'0,"0"14"15,27 12 16,-14-26-31,0 0 0,14 14 16,-14-14-16,1-14 0,-2 14 16,15-13-1,-14 0-15,-13-1 0,0-12 16,-26-1-16,12 1 16,2 13-16,-15 13 0,14-13 15,-14 13-15,1 13 16,12 13-16,1-13 0,0 14 15</inkml:trace>
  <inkml:trace contextRef="#ctx0" brushRef="#br0" timeOffset="204413.23">13370 12259 0,'-26'26'16,"52"-52"-16,-65 66 0,39-14 0,0-12 16,0 12-16,0-13 15,26 27-15,-13-27 16,1-13-16,-1 13 0,0-13 16,1 0-16,-2 0 0,2 0 15,-1-13-15,-13 0 16,13-14-16,-13 14 15,-13-14-15,13 1 0,-13 0 16,-1 12-16,-12-12 0,13 13 16,0 0-16,-14 13 0,14-14 15,0 14-15,-1 0 0</inkml:trace>
  <inkml:trace contextRef="#ctx0" brushRef="#br0" timeOffset="205541.65">15566 10777 0,'-13'-26'0,"13"12"15,-13 2 1,13-2-16,-13 14 16,0-13-1,-1 26-15,1 1 0,-13-2 16,-14 55-1,26-27-15,2-14 0,-2 0 0,14 14 16,0-14-16,26 14 16,1-13-1,0-14-15,-1-13 0,-13 0 0,14-13 16,-1 13-16,-13-13 16,1-14-16,12-12 15,-26 25 1,0 14-1,0 66 1,14-26 0,-2-14-16,15 1 15,-14-1-15,1-12 16</inkml:trace>
  <inkml:trace contextRef="#ctx0" brushRef="#br0" timeOffset="206069.26">15791 11373 0,'0'0'16,"0"79"-16,14-13 15,-1 14-15,-13-1 0,0 27 16,13 0-16,-13 13 0,0 0 16,0 0-16,0 53 15,13-106-15,0-13 0,-13-14 16,14 27-16,-1-52 16,0-14-1</inkml:trace>
  <inkml:trace contextRef="#ctx0" brushRef="#br0" timeOffset="206616.13">15778 11267 0,'53'0'16,"-106"0"-16,132-14 15,-25 14-15,-2-12 0,28 12 16,-1-14-16,13 1 0,1 0 16,93-13-16,-94 12 15,1 1-15,-1 13 0,-12 0 16,65 0 0,-65 0-16,52 13 15,-66 1-15,-13-2 0,53 28 16,-67-26-1,1 12-15,-14-13 0,-12 14 0,12-14 16,-26 13-16,26 40 16,-12-52-16,-1 38 15,-13-12 1,13-14-16,-13 14 0,0 13 16,14-13-16,-14 26 0,0-13 15,0 13-15,0 14 16,-14 78-16,14-65 15,0 79-15,0-93 16,0-13-16,0-12 0,-13-2 16,0-12-16,-13 0 0,-1-14 15,-52 14 1,26-27-16,0 1 0,-14-14 16,-78-14-16,53 1 15,-1 0-15,-13 13 0,0-14 16,0 1-16,14 0 0,-53 0 15,78-1 1,14 1-16</inkml:trace>
  <inkml:trace contextRef="#ctx0" brushRef="#br0" timeOffset="207003.04">16029 11386 0,'0'0'15,"0"-13"-15,-13 26 0,13 0 16,0 14 0,0-14-16,0 14 0,0-15 15,0 15-15,13-14 0,1 1 16,-1-2 0,0-12-16,0 0 0,1 0 0,-1 0 15,-13-12-15,13-2 16,1 1-16,-14 0 15,0-1-15,-14 2 0,14-2 16,0 1-16</inkml:trace>
  <inkml:trace contextRef="#ctx0" brushRef="#br0" timeOffset="207303.97">16704 11399 0,'0'0'0,"0"13"16,-13 14-1,13 0-15,0-15 0,0 15 16,0-14-16,13 1 0,1-2 16,-2 15-1,2-27-15,-1 0 0,0 0 16,-13-13-1,0-1-15,0-12 16,-13 13-16,0-14 16,-1 15-16,2-2 0,-2 14 15,28 14 17,-2-2-32</inkml:trace>
  <inkml:trace contextRef="#ctx0" brushRef="#br0" timeOffset="207545.49">17088 11452 0,'0'0'0,"0"14"16,13 12 0,0 0-16,0-12 15,1-2-15,25 15 16,-25-27-16,12 0 15,-12 0-15,12 0 16,-13-13-16,-13-1 0,-13-25 16,-1 26-16,-12 13 15,0-14-15,-1 14 0,-13 0 16,-12 0-16</inkml:trace>
  <inkml:trace contextRef="#ctx0" brushRef="#br0" timeOffset="207883.89">15963 12074 0,'0'0'15,"0"13"-15,27 0 16,-14 1-16,0-1 16,14 0-16,-1-13 15,-13 13-15,14-13 0,0 0 16,-1 0-16,-13-13 0,14 0 16,-15 0-16,-12-1 0,0 1 15,0-14-15,0 15 0,-12-28 16,-2 14-1,14 12-15,-13 14 0,0-13 16,26 13 0</inkml:trace>
  <inkml:trace contextRef="#ctx0" brushRef="#br0" timeOffset="208155.62">16718 11875 0,'0'0'16,"-40"27"-16,13-14 0,1 0 0,13 14 15,13-14-15,0 13 0,13-12 16,0-1 0,13 0-16,1 1 0,0-2 0,12-12 15,-12 0-15,-1-12 0,-13-2 16,0 1-16,1 0 0,-14-1 15,0-12-15,0-14 16,-14 14 0,-12-1-16,12 14 0,2 0 15,12 26-15</inkml:trace>
  <inkml:trace contextRef="#ctx0" brushRef="#br0" timeOffset="208404.37">17273 12034 0,'-13'14'15,"13"-2"1,0 2 0,13-1-16,14 14 15,-1-27-15,0 13 0,1-13 16,-14 0-16,0-13 0,1 13 15,-1-14-15,-13 1 16,0-14-16,-13 15 0,-27-15 16,27 14-16,-14-1 15,-12 14-15,-1-12 0</inkml:trace>
  <inkml:trace contextRef="#ctx0" brushRef="#br0" timeOffset="208772.45">16016 12524 0,'0'-27'0,"0"54"0,13-67 16,-13 53 0,14 0-1,-1 14 1,-13-14-16,13 1 0,0-14 16,14 12-16,-14-12 0,1 14 15,-2-14-15,2-14 16,-14 2-16,0-2 0,0-12 15,0 12-15,0 1 16,0-13-16,0 13 16,0-1-16</inkml:trace>
  <inkml:trace contextRef="#ctx0" brushRef="#br0" timeOffset="209039.12">16810 12405 0,'-14'-14'15,"28"28"-15,-40-28 0,12 14 0,1 14 16,-14-1-16,15 13 16,12-12-16,0-1 15,0 0-15,26-13 0,0 13 16,-12 0-16,25-13 0,-12 0 15,-1 0-15,1-13 0,13-13 16,-28 13-16,2-1 16,-14 1-16,0 0 15,-14 0-15,14-1 0,-12 1 16,-2 0-16</inkml:trace>
  <inkml:trace contextRef="#ctx0" brushRef="#br0" timeOffset="209311.26">17260 12524 0,'0'0'16,"0"26"-16,0-12 15,13-2-15,14 2 16,-15-14-1,2 0-15,-1 0 0,0 0 16,1-14-16,-1 2 16,-13-28-16,-13 26 15,-1 1-15,-12 0 0,-14-13 16,-26 12-16,40 1 16,-1 13-16,1-13 0</inkml:trace>
  <inkml:trace contextRef="#ctx0" brushRef="#br0" timeOffset="209764.34">19019 11280 0,'0'27'16,"13"-1"0,1 27-16,12 27 0,-13-2 15,14 29-15,0-1 16,-15-1-16,15 93 15,-27-118-15,13-1 0,-13 41 16,0-81-16,0-12 16,0-1-16</inkml:trace>
  <inkml:trace contextRef="#ctx0" brushRef="#br0" timeOffset="210307.44">18926 11267 0,'67'13'16,"-134"-26"-16,187 26 0,-54 0 16,27-13-16,12 0 0,15 0 15,12 0-15,13-13 0,1 0 16,-1 13-16,14-14 0,-27 2 15,1-2-15,-15 14 16,-25-13-16,79 13 16,-92 0-16,-28 0 0,1 0 15,-13 13-15,0 13 0,-27-12 16,0 12-16,1 14 16,-14 13-16,0-13 15,-14-14-15,1 14 0,0 0 16,13-1-16,-14 80 15,2 173 1,24-68 0,15-79-1,0-78-15,-1 65 16,-13-79-16,0 13 16,-13-13-16,-13-13 0,-14-13 15,1-1-15,-26 0 0,-2-12 16,-25-14-16,-1 12 0,-12-12 15,-14-12-15,-13 12 16,-13-27-16,-13 14 0,-1-13 16,-185-14-16,186 26 15,12-12-15,14 13 0,40-1 16,26 1-16,13 0 0,14-1 16,12-12-16</inkml:trace>
  <inkml:trace contextRef="#ctx0" brushRef="#br0" timeOffset="210918.72">18569 10671 0,'0'14'15,"0"-28"-15,0 54 16,14-26-16,-14-2 0,13 15 15,0-14-15,-13-26 32,0 0-32,0-13 0,14-1 0,-14-12 15,0-1-15,12 0 16,15-39-16,0 52 16,-1 0-16,0 15 0,1-2 15,13 14-15,-14 14 16,0-14-16,-12 26 0,12-13 0,-12 40 15,-14-13 1,0-14-16,-14 1 16,-12 13-16,12-28 0,2 2 15,12-1-15,12-13 0,15 27 16,12-15 0,-12 2-16,13 12 0,-1-12 0,-12 12 15,-1 1-15,1 25 16,-27-38-16,-13 26 15,-14-28-15,-13 2 16,1-14-16,-1 0 0,1 13 16,12-13-16,-12 0 0,25 0 15,1 0-15,13 13 16,13-13-16,13 14 0</inkml:trace>
  <inkml:trace contextRef="#ctx0" brushRef="#br0" timeOffset="211411.36">19522 11532 0,'0'0'0,"-14"0"16,-12 0-16,13-14 0,-14 14 16,15 0-16,-15 14 15,14 12-15,13-13 16,0 0-16,13 1 0,14-1 16,-1-13-1,0 13-15,-12-13 0,38-13 16,-38 0-16,-1-1 15,-13 1-15,0 0 16,0-13-16,0 12 0,-13 1 16,-1 0-16,1 13 0,0 0 15,-1 0-15</inkml:trace>
  <inkml:trace contextRef="#ctx0" brushRef="#br0" timeOffset="211720.29">20315 11571 0,'-39'-13'15,"78"26"-15,-105-26 0,54 13 0,-2 0 16,1 13-16,0 14 15,13-14-15,0 13 0,13 1 0,0-14 16,-13 0-16,53 27 16,-40-40-1,1 0-15,-2 0 0,2-13 16,-1-14 0,-13 14-16,0-13 0,-13 12 15,13-12-15,-14 13 16,14-1-16,-12 1 15</inkml:trace>
  <inkml:trace contextRef="#ctx0" brushRef="#br0" timeOffset="211984.4">20753 11611 0,'0'0'15,"-27"0"-15,27 13 16,13 14 0,1-14-16,25 13 15,-26-13-15,13-13 16,-12 0-16,12 0 16,-26-13-16,0 0 0,-13 0 15,0 0-15,-1-14 0,-12 14 16,-14 0-16,14-1 15,-27 14-15,0 0 0</inkml:trace>
  <inkml:trace contextRef="#ctx0" brushRef="#br0" timeOffset="212349.15">19416 12060 0,'-13'-12'0,"13"-2"15,13 40-15,-26-38 16,26 24-1,1 2-15,-2 12 0,15-12 16,0-1-16,-15 0 0,15 0 16,0-13-16,-14 0 0,13 0 15,-12 0-15,-1-13 16,-13 0-16,0-14 16,0 14-16,-13-14 0,13 15 15,-14-2-15,14 1 0,-13 0 16,26 13-1</inkml:trace>
  <inkml:trace contextRef="#ctx0" brushRef="#br0" timeOffset="212630.37">20369 12048 0,'-27'-14'15,"14"14"-15,-1 14 0,-12-14 16,13 12-16,0 2 16,-1-1-16,2 0 0,12 1 15,12-1-15,2 0 16,12 0-16,0-13 0,1 13 16,0-13-16,-1-13 15,1 0-15,-14 0 0,-13-14 16,0 14-16,0 0 15,-13-1-15,-14-25 16,14 39-16,-14-13 0</inkml:trace>
  <inkml:trace contextRef="#ctx0" brushRef="#br0" timeOffset="212882.31">20699 12219 0,'14'14'16,"-28"-28"-16,41 41 0,-14-27 0,13 0 16,1 0-16,0 0 0,-15 0 15,42-27 1,-41-12-16,-13 25 0,0-12 15,-13 13-15,-14 0 0,0-1 16,1 14-16,-14 0 16,1 0-16</inkml:trace>
  <inkml:trace contextRef="#ctx0" brushRef="#br0" timeOffset="213333.73">19469 12444 0,'27'-13'15,"-54"26"-15,66-39 0,-39 13 16,0 26 0,-12 27-1,-2-14 1,14-13-16,0 14 0,14-14 15,-2 0-15,2 1 0,12-2 16,1-12-16,39 0 16,-40-12-16,1 12 0,0-14 15,-1 1-15,-13 0 16,0-14-16,-13 14 0,0 0 16,0 0-16,0-1 0,-13 1 15</inkml:trace>
  <inkml:trace contextRef="#ctx0" brushRef="#br0" timeOffset="213628.17">20223 12510 0,'0'0'15,"-53"14"-15,40-1 0,0 0 0,13 1 16,39 25 0,-12-26-16,0 1 0,-1-2 15,14-12-15,-14 0 16,27-12-16,-27 12 16,-12-14-16,-14 1 0,13 0 15,-13-13-15,-13-1 16,13 14-16,-14-1 15,1 14-15,0 0 16,26 0 0</inkml:trace>
  <inkml:trace contextRef="#ctx0" brushRef="#br0" timeOffset="213805.44">20805 12616 0,'14'26'15,"-28"-52"-15,40 52 0,-12-12 16,-14-1-16,13-13 0,0 13 16,1-13-16,-1 0 15,0-13-15,-13 0 16,0-1-16,-26-25 16,-1 12-16</inkml:trace>
  <inkml:trace contextRef="#ctx0" brushRef="#br0" timeOffset="214113.57">19628 12060 0,'0'0'16,"0"-12"-16,0-2 15,0 1 1,-13 26-1,-1-13 1</inkml:trace>
  <inkml:trace contextRef="#ctx0" brushRef="#br0" timeOffset="-212343.1">21612 11982 0,'26'0'15,"14"0"-15,-13 0 0,12 0 16,14 0-16,-13 0 0,13 0 16,26-14-1,-39 1-15,-14 0 0</inkml:trace>
  <inkml:trace contextRef="#ctx0" brushRef="#br0" timeOffset="-212148.83">21996 11836 0,'0'0'0,"13"0"16,13 13-16,1-13 0,13 13 16,0 0-16,12-13 0,-12 14 15,0-1-15,-14 13 16,-13 14-16,-26 13 16,0-26-16,-14-1 15,1-13-15,-14 0 0,14 14 16,0-14-1</inkml:trace>
  <inkml:trace contextRef="#ctx0" brushRef="#br0" timeOffset="-211737.03">22736 11611 0,'-12'-27'16,"24"54"-16,-12-54 0,27 27 16,52 14-16,-26-1 15,27 13-15,-54 1 16,-12-14-16,12 13 0,-26 28 15,0-28-15,-26 0 16,12 1-16,1-1 16,0 1-16,-1-14 0,14 0 15,-12 14-15,12-14 0,0 14 16,12-15-16,2 2 16,-1 12-16,-13-12 0,13-2 0,1-12 15,-14 14-15,0-1 16,-14-13-16,1 0 15,0 0-15,-13 0 0,-14 0 16,13 0-16,14 0 16,0 0-16</inkml:trace>
  <inkml:trace contextRef="#ctx0" brushRef="#br0" timeOffset="-211565.55">23306 11928 0,'0'0'16,"39"40"-16,-26-26 0,14-2 15,-14 2-15,14-1 16,-1 0-16,-13-13 0,0 14 16,1-14-16,-1 0 0</inkml:trace>
  <inkml:trace contextRef="#ctx0" brushRef="#br0" timeOffset="-211424.86">23425 11902 0,'0'0'0,"-14"40"0,1-14 16,-27 27-16,40-14 16,-13-12-16,13-14 0,0 14 15,13-14-15</inkml:trace>
  <inkml:trace contextRef="#ctx0" brushRef="#br0" timeOffset="-211082.19">23649 11743 0,'27'0'15,"-54"0"-15,80 0 0,-39 0 16,12 14-16,-12-2 0,25 15 15,-26-14-15,-13 27 16,0-27 0,0 14-16,-13-14 0,13 13 15,-13-12-15,13 12 0,-14-12 16,14 12-16,0 26 16,0-25-1,14-14-15,-14 1 0,0 12 16,0-13-1,0 0-15,-14 1 16,2-14-16,-2 13 16,1-13-16,0 0 15,-1 0-15,14-13 16</inkml:trace>
  <inkml:trace contextRef="#ctx0" brushRef="#br0" timeOffset="-210902.32">23888 11968 0,'26'0'16,"-52"0"-16,78 14 0,-25-14 15,13 12-15,-14 2 0,27-1 16,-14 0-16,54 27 16,-66-27-1,12-13-15,-39 13 16,0-26-16</inkml:trace>
  <inkml:trace contextRef="#ctx0" brushRef="#br0" timeOffset="-210753.68">24205 11942 0,'0'0'0,"-13"26"0,-14 14 15,1 12 1,0 2-1,12-41-15,14 13 0,0-13 16</inkml:trace>
  <inkml:trace contextRef="#ctx0" brushRef="#br0" timeOffset="-210420.82">24470 11730 0,'0'0'0,"39"13"0,-12 1 15,-14-2-15,1 2 16,-2 12-16,2-12 0,-1-1 0,-13 13 16,0 27-1,0-26-15,-13-14 16,13 14-16,13-15 0,-13 15 15,13-14-15,1 13 0,12-12 16,0 26 0,-26-14-16,0-13 0,0 0 15,0 1-15,-26-1 0,0 0 0,-1 0 16,-66 14 0,40-14-16,1 1 0,-14-2 15,-1-12-15</inkml:trace>
  <inkml:trace contextRef="#ctx0" brushRef="#br0" timeOffset="-201969.62">12656 13225 0,'-13'0'16,"13"26"-1,13 1-15,-13 12 16,13 27-16,1-12 0,-2 12 16,2 13-16,-14 1 0,0 25 15,0-12-15,0 12 0,0 1 16,0-26-16,0-14 15,0 0-15,0 14 16,0-54-16,13-13 16,-13-39-1,0-1-15</inkml:trace>
  <inkml:trace contextRef="#ctx0" brushRef="#br0" timeOffset="-201299.85">12695 13291 0,'0'-40'16,"0"80"-16,0-93 0,14 40 15,12 0 1,-12 13-16,25-14 16,1 1-16,0 13 0,26-13 15,0 13-15,13-14 0,14 14 0,-14-12 16,27-2-16,93-12 16,-94 12-16,-12 2 15,-14 12-15,14 0 0,-27 12 16,0-12-16,0 14 0,-26-14 15,13 13-15,-27 0 0,1 1 16,0-2-16,-15-12 0,15 27 16,-27-14 15,0 1-31,0-1 0,0 13 16,-13 1-16,13-1 0,0 67 31,0 66-16,0-93-15,13 79 16,-13-65-16,13-1 0,1 14 16,12-27-16,-13 13 0,14 40 15,-14-66 1,13 0-16,-12 0 0,-1-14 0,0 1 16,-13 0-16,0 0 15,-13 13-15,0-27 16,-14 0-16,-13-12 0,1-1 15,-80-13 1,39 0-16,-12 0 0,-1 0 16,-13 0-16,-13-13 0,0 13 0,0 0 15,14-14-15,-15 14 16,27 0-16,15-12 0,11 12 16,14-14-16,14 14 0,-15-26 15</inkml:trace>
  <inkml:trace contextRef="#ctx0" brushRef="#br0" timeOffset="-200358.8">13040 13437 0,'0'12'15,"0"2"-15,0-1 16,0 0-16,0 40 15,13-39-15,-13-1 16,13 40 0,-13-27-16</inkml:trace>
  <inkml:trace contextRef="#ctx0" brushRef="#br0" timeOffset="-200147.87">13040 13873 0,'-14'26'32,"14"-12"-32,14 12 0,-14-12 0,0 12 15,13 0-15,-13 1 0,0-1 16,13 1-16,-13-1 0,0-13 15</inkml:trace>
  <inkml:trace contextRef="#ctx0" brushRef="#br0" timeOffset="-199914.67">13053 14349 0,'0'27'0,"0"-54"0,13 67 0,-13-14 0,0-12 16,0 12-16,27 0 15,-27-12-15</inkml:trace>
  <inkml:trace contextRef="#ctx0" brushRef="#br0" timeOffset="-199441.65">13529 13489 0,'0'0'15,"-13"-13"-15,13 0 16,-14 13-16,2 0 16,-2 26-16,1 1 15,13-1-15,0 1 0,0-1 16,0 1-16,13-1 0,1-12 16,-2-2-16,15-12 0,-14 14 15,14-14-15,-1-14 16,1-12-16,-14 13 15,13-14-15,-12 1 0,-14 0 0,13-1 16,-13 1-16,0-1 0,-27-12 16,14 12-16,0 27 15,0-13-15,0 13 16,-1 0-16,1 13 0,0 0 16,-14 1-16</inkml:trace>
  <inkml:trace contextRef="#ctx0" brushRef="#br0" timeOffset="-199106.72">13490 13979 0,'0'53'0,"0"-106"0,0 132 16,0-52-16,0-1 0,12-13 16,2 1-16,12-1 15,-12 0-15,12-13 0,1 0 16,-14 0-16,0-13 0,0-14 16,0 14-16,-13-13 0,0-1 15,-13 1-15,0-1 0,0 1 16,0 12-16,-1 2 0,-12 12 15,13 0 1,-1 12-16,14 15 0,0-14 16,0 14-16,0-1 0</inkml:trace>
  <inkml:trace contextRef="#ctx0" brushRef="#br0" timeOffset="-198551.85">13556 14455 0,'-27'26'16,"14"-12"-16,13 12 0,-14-12 16,14-2-16,0 2 0,14-1 15,-1 0-15,0 1 16,1-14-16,-1 13 0,13-13 15,1 0-15,-14-13 0,13 13 16,1-27-16,-27 14 16,0-13-16,0 12 0,0-12 15,-13 12-15,-1-12 0,1 0 16,13 12-16,-13-12 16,0-40-1,0 53-15</inkml:trace>
  <inkml:trace contextRef="#ctx0" brushRef="#br0" timeOffset="-198290.86">13913 13582 0,'26'0'32,"1"-13"-32,-1 0 0,-12 13 15,12 0-15,0-14 16,-12 14-16</inkml:trace>
  <inkml:trace contextRef="#ctx0" brushRef="#br0" timeOffset="-198144.95">14124 13437 0,'0'12'16,"14"28"-1,-14-26 1,0 12-16,0 1 0,13 12 15</inkml:trace>
  <inkml:trace contextRef="#ctx0" brushRef="#br0" timeOffset="-197734.96">13926 14111 0,'0'13'15,"13"-13"-15,14-13 16,-1 13-16,-12 0 0,-2-13 16,15 13-16,-14 0 0</inkml:trace>
  <inkml:trace contextRef="#ctx0" brushRef="#br0" timeOffset="-197557.44">14164 13979 0,'0'40'15,"13"-27"-15,-13 40 16,14-27-16,-14 14 0,13-13 16,-13-15-16,0 15 0</inkml:trace>
  <inkml:trace contextRef="#ctx0" brushRef="#br0" timeOffset="-197220.66">14018 14521 0,'0'0'15,"27"0"1,-14 0-16,14 0 0,-14 0 16,13 0-16,-12-13 0,12 13 15,-13 0-15</inkml:trace>
  <inkml:trace contextRef="#ctx0" brushRef="#br0" timeOffset="-197079.31">14231 14481 0,'-14'106'15,"28"-212"-15,-28 239 0,14-107 16,26 14-16</inkml:trace>
  <inkml:trace contextRef="#ctx0" brushRef="#br0" timeOffset="-196541.76">15884 13463 0,'0'0'16,"-13"0"-16,13 26 15,13 67 1,0-27-16,1 27 0,-2-14 16,-12 27-16,14-13 0,-1-14 15,-13 1-15,0-2 16,13-11-16,-13-14 0,0-14 16,27 27-1,-14-66-15,0-12 0</inkml:trace>
  <inkml:trace contextRef="#ctx0" brushRef="#br0" timeOffset="-196043.91">15937 13383 0,'26'14'0,"-52"-28"0,92 28 15,-13-14-15,13 0 0,14-14 16,12 2-16,27-2 0,0 1 16,0 0-16,14-14 15,-1 1-15,-13-1 0,13 1 16,-26 26-16,-27-13 16,1 13-16,-27 0 0,-1 13 0,-25 13 15,0 1-15,-27 12 16,0 1-16,-14 52 0,14-38 15,-13 12-15,0 0 16,-1-13-16,2 106 16,-2-80-16,1 0 0,0 67 15,-1 66 1,1-106 0,13-67-16,-26 54 15,-1-67 1,1 1-16,-14-14 0,1 14 15,-15-1-15,2-13 0,-81 14 16,54-15-16,0-12 16,-14 0-16,13 0 0,-105 0 31,93 0-31,12 0 0,1 0 0,-1-12 16,28-2-16,12 1 15,0 0-15,27-1 0,0-12 16</inkml:trace>
  <inkml:trace contextRef="#ctx0" brushRef="#br0" timeOffset="-195730.37">16188 13622 0,'-13'0'15,"13"13"1,0 26-1,13-12-15,-13-14 16,14 14-16,-14-14 0,12 13 16,-12-12-16,-12 12 0</inkml:trace>
  <inkml:trace contextRef="#ctx0" brushRef="#br0" timeOffset="-195527.56">16228 14032 0,'0'0'0,"0"13"0,0 0 16,0 0-16,0 14 0,0-14 15,-14 14 1,14-14-16,-12 0 0,12 1 16,0-2-16,0 15 15,0 0-15,12-15 16,-12 2-16,0-1 0,0 0 0</inkml:trace>
  <inkml:trace contextRef="#ctx0" brushRef="#br0" timeOffset="-194977.39">16175 14508 0,'0'0'16,"0"27"-16,0-1 15,0 0-15,0 1 0,13-1 16,1 1-16,25 26 16,-12-53-1,-14 0-15</inkml:trace>
  <inkml:trace contextRef="#ctx0" brushRef="#br0" timeOffset="-194446.09">16969 13674 0,'-14'0'15,"28"0"-15,-14 0 16,13 0 0,26-12-16,-12 12 15,-14-14-15,14 14 0,-14 0 16,0-13-16,0 13 16</inkml:trace>
  <inkml:trace contextRef="#ctx0" brushRef="#br0" timeOffset="-194268.99">17339 13516 0,'0'0'0,"0"13"0,-13 14 16,-1 25-1,14-25-15,0 0 0,14 39 16,-14-40-16,13 0 15,0 1-15</inkml:trace>
  <inkml:trace contextRef="#ctx0" brushRef="#br0" timeOffset="-194054.26">16995 14138 0,'40'0'15,"-80"0"-15,93 13 0,-26-13 16,12 0-16,-12 0 0,-1 0 16,1 0-16,-1 0 15</inkml:trace>
  <inkml:trace contextRef="#ctx0" brushRef="#br0" timeOffset="-193863.11">17339 14138 0,'0'40'16,"0"-80"-16,-13 106 0,13-53 0,-14 14 15,14-15-15,0 15 16,0-14-16,0 1 0,0-1 16,0 0-16</inkml:trace>
  <inkml:trace contextRef="#ctx0" brushRef="#br0" timeOffset="-193591.01">16995 14547 0,'14'0'16,"-28"0"-16,40 0 0,1-12 0,-14 12 16,14 0-16,-1 0 0,1-14 15,-1 14-15,-13-13 16</inkml:trace>
  <inkml:trace contextRef="#ctx0" brushRef="#br0" timeOffset="-193456.07">17246 14587 0,'14'67'15,"-14"-54"-15,13 0 16,0-13-16</inkml:trace>
  <inkml:trace contextRef="#ctx0" brushRef="#br0" timeOffset="-192906.9">19217 13476 0,'0'0'16,"-12"13"-16,12 1 16,0 12-16,0 14 0,0 39 15,0 14-15,12 13 0,-12 0 16,14 12-16,-14-25 0,0 13 16,13-27-16,-13-13 0,13 0 15,1-26-15,-1 0 0,0-14 16,0-12-16</inkml:trace>
  <inkml:trace contextRef="#ctx0" brushRef="#br0" timeOffset="-192275.25">19191 13476 0,'26'0'16,"1"-13"-16,66-13 15,-27 12-15,93-26 16,-67 28-16,14-15 16,13 0-16,-13 1 0,132-14 15,-119 14-15,-26 26 16,66-13-1,-80 13-15,-26 0 0,0 13 16,-13 0-16,-14 0 0,0 1 16,1-1-16,-14 13 0,13 1 15,-26-1-15,0 14 0,0-14 16,0 0-16,-13 1 0,0 13 16,0 79-1,0-13 1,13-27-16,0 0 0,0 1 15,0 145 1,13-146-16,-13-26 16,13 13-16,-13 1 0,13-15 15,-13 14-15,13-13 0,14 79 16,-27-52 0,0-54-16,-13-12 15,-1-1-15,-12 0 0,0-13 16,-14 0-16,0 0 15,-132-40 1,93 27-16,-14 0 0,-13-13 16,14 26-16,-14-14 15,-13 1-15,-106 0 16,119 13-16,14 0 0,-1 0 16,-26-14-16,79 14 15,27 0-15,0-12 0,26-15 16</inkml:trace>
  <inkml:trace contextRef="#ctx0" brushRef="#br0" timeOffset="-191916.06">19522 13556 0,'0'26'15,"0"-13"-15,13 27 16,-13-27-16,13 40 16,-13-40-16,0 1 15,0 12-15,0 0 0</inkml:trace>
  <inkml:trace contextRef="#ctx0" brushRef="#br0" timeOffset="-191757.45">19588 14005 0,'0'27'16,"0"-14"-1,13 0-15,-13 0 16</inkml:trace>
  <inkml:trace contextRef="#ctx0" brushRef="#br0" timeOffset="-191627.02">19601 14336 0,'14'66'16,"-28"-132"-16,41 159 15,-14-67-15,0 0 0,0-12 0,1 12 16</inkml:trace>
  <inkml:trace contextRef="#ctx0" brushRef="#br0" timeOffset="-191083.1">20395 13674 0,'13'0'31,"14"-12"-15,-1 12-16,1 0 0,-1-14 15,0 14-15,-12 0 0,-1 0 16,0-13-16</inkml:trace>
  <inkml:trace contextRef="#ctx0" brushRef="#br0" timeOffset="-190907.99">20699 13529 0,'0'0'0,"0"13"0,-13 14 16,13-1-16,0 1 0,0-1 16,0 0-16,0 1 15,0-14-15,13 14 0,-13-1 16,0 1-16</inkml:trace>
  <inkml:trace contextRef="#ctx0" brushRef="#br0" timeOffset="-190688.46">20315 14124 0,'0'0'15,"40"14"-15,-13-1 0,-1-13 0,1 13 16,12-13-16,-12 0 16,0 14-16,-15-14 0</inkml:trace>
  <inkml:trace contextRef="#ctx0" brushRef="#br0" timeOffset="-190488.4">20713 14111 0,'0'27'16,"0"-1"-16,0-79 0,0 132 0,0-52 15,0 0-15,0-15 16,13 15-16,-13-14 0,0 1 16,13-1-16</inkml:trace>
  <inkml:trace contextRef="#ctx0" brushRef="#br0" timeOffset="-190225.25">20395 14561 0,'0'0'0,"13"0"0,14 0 15,12 13-15,1-13 16,-14 0-16,28 0 16,-28-13-16,-13 13 0,0 0 15</inkml:trace>
  <inkml:trace contextRef="#ctx0" brushRef="#br0" timeOffset="-190054.68">20739 14640 0,'0'54'0,"0"-108"0,0 147 16,14-66-16,-14-1 0,12-13 16,2 0-16</inkml:trace>
  <inkml:trace contextRef="#ctx0" brushRef="#br0" timeOffset="-189544.79">19932 13635 0,'0'0'16,"0"-13"-16,-13 26 31,13 40-15,-13-40-16,13 14 15,13-1-15,0-13 0,13 14 16,-12-27-1,12 0-15,14-14 0,-14 1 16,-12-13-16,12 13 16,-26-14-16,0 0 0,0-25 15,0 38-15,-26-12 16,12 13 0,1 13-16,-14 0 0,15 13 0,-2 13 15,1-12-15</inkml:trace>
  <inkml:trace contextRef="#ctx0" brushRef="#br0" timeOffset="-189251.82">19985 14005 0,'0'0'16,"-13"27"-16,-1-1 0,14 1 0,0-14 15,27 40 1,0-14-16,-15-12 16,15-14-16,-14-13 0,27 0 15,-27-13-15,0-14 16,-13 1-16,14-53 16,-28 52-1,1 1-15,13-1 0,-13 14 16,0 0-16,-14-1 15,14 28-15,0-1 0,-1 40 16</inkml:trace>
  <inkml:trace contextRef="#ctx0" brushRef="#br0" timeOffset="-189013.62">20051 14389 0,'13'53'16,"-26"-106"-16,40 133 0,-14-68 0,0 15 16,13-14-16,1-13 15,13 14-15,-14-14 16,-26-14-16,0-12 16,-13 12-16,-27-25 15,27 26-15,-14-1 16,14 1-16,-13 0 15,13 13-15,-14-13 0</inkml:trace>
  <inkml:trace contextRef="#ctx0" brushRef="#br0" timeOffset="-188678.08">19615 14058 0,'0'0'16,"0"13"-1,26 1 1,-13-1 0,-13 0-16,0 0 0,13 1 15,-13-1-15,0 26 16,0-12-16,0-14 16,-13 1-16,13-2 0,-13 2 15</inkml:trace>
  <inkml:trace contextRef="#ctx0" brushRef="#br0" timeOffset="-187838.78">16559 13595 0,'-14'0'31,"1"13"-15,13 1-16,-13-1 0,13 0 16,-14 1-16,14 12 15,0-13-15,14 0 0,-1 1 16,27-1-16,-27-13 16,27-13-1,-14-1-15,-13 1 0,1-14 16,-1 1-16,-13 0 15,0-1-15,-13 14 0,-1-13 0,1 12 16,-40 1 0,40 13-16,0 0 0,-27 40 15,40-27-15</inkml:trace>
  <inkml:trace contextRef="#ctx0" brushRef="#br0" timeOffset="-187529.97">16532 13979 0,'0'0'16,"-13"0"-16,13 13 0,0 0 15,0 40 1,13-40-16,0 1 0,1-1 15,12 13 1,1-26-16,-1 0 0,-13 0 16,14-13-16,-1-13 15,-12-1-15,-14 14 16,0-13-16,0-1 0,-14 14 16,1-13-16,-14 12 0,-12 14 15,26 0-15,-14 14 16,-13 25-16</inkml:trace>
  <inkml:trace contextRef="#ctx0" brushRef="#br0" timeOffset="-187234.69">16545 14415 0,'0'0'15,"-26"27"-15,26 0 0,0 12 16,0-12-16,0 52 16,13-39-16,0 0 0,14-14 15,-14 0-15,14-12 0,-1-2 16,0-12-16,1 0 0,0-12 16,-15-15-16,15 14 15,-27-27-15,0 14 0,0-14 16,-13 13-16,-1-13 0,-38-26 15,12 40-15,14 0 16,-14 12-16,0 1 0,-26 0 16</inkml:trace>
  <inkml:trace contextRef="#ctx0" brushRef="#br0" timeOffset="-186189.46">12101 13410 0,'0'-13'46,"12"-1"-30,-12 2-16,-12 12 16,12 26-1,0 26 1,0-12 0,12-13-16,-12 13 0,14-14 0,-14-13 15,0 0-15,13 1 16,-13-41-1,0-26 1,0 14-16,0-1 0,0-13 0,0-40 16,13 54-1,1-1-15,12-40 16,0 68-16,-12-2 0,25 14 16,-25 26-1,-41 41 1,-39-1-1,26-26 17,40-27-32,14 0 15,38 27 1,-12-14-16,-13-12 0,13 12 16,-1-13-16,0 14 0</inkml:trace>
  <inkml:trace contextRef="#ctx0" brushRef="#br0" timeOffset="-184796.39">11902 12907 0,'-40'0'15,"27"0"-15,-14 0 0,1 0 16,-14 0-16,-79 14 16,40-14-1,40 0-15,-15 0 16,15 13-16,12-13 0,1 13 16,-27 0-16,39-13 15,2 13-15,-2 1 0,14-1 16,0 0-16,0 0 15,0 14-15,0 12 0,14 1 16,-14 0-16,12 13 0,-12 13 16,14 0-16,-14 14 0,0 12 15,13 1-15,-13-1 0,0 14 16,-13 119 0,-1-132-16,2 13 15,-2-27-15,1-13 0,13 0 0,-13-13 16,13-14-16,-14 15 0,14-28 15,-12 14-15,12-13 0,0-1 16,0 0-16,0 0 16,12-12-16,2-1 0,-14 0 15,13-13-15,0 14 0,13-14 16,-12 0-16,-1 0 0,14 0 16,-14 0-16,0-14 0,27 14 15</inkml:trace>
  <inkml:trace contextRef="#ctx0" brushRef="#br0" timeOffset="-184098.35">15514 13251 0,'13'-26'0,"-26"52"0,39-65 15,-26 25-15,-13 14 32,-14 27-17,14-1-15,-13 14 0,12 0 16,1 12-16,0-12 0,13-14 15,0 41-15,13-41 16,0-12-16,1-1 0,12 0 16,-13-13-16,14 0 0,-14-13 15,27-14 1,-27 14-16,-13 0 16,13 0-16,-13-1 0,-13 14 15,0 14 1,13 25-1,0-12-15,0-1 0,0-13 16,13 14-16,-13-14 16,13-13-16,1 14 0,12-14 15</inkml:trace>
  <inkml:trace contextRef="#ctx0" brushRef="#br0" timeOffset="-183195.72">18715 13278 0,'0'0'0,"0"13"0,0 0 0,-14 0 16,14 1-16,0 12 0,0 0 15,0-12-15,0 12 16,0 14-1,-12-54 1,12-25 0,0 26-16,0-27 0,12 14 15,-12-14-15,14 14 16,26-27-16,-1 13 16,-25 26-16,-1 14 15,14 0-15,-27 14 0,12-1 16,-12 0-16,0 14 15,-26 13 1,13-14-16,-14 14 16,27-27-16,0 0 0,0 1 15,27-2-15,39 42 16,27-2 0,-54-12-1,-65 0 1,-41-40-1,28 13 1,0-13-16,12 0 0,-39 0 16,39 0-16,14 0 0,-1 0 15,28 0 1,-1 13 0</inkml:trace>
  <inkml:trace contextRef="#ctx0" brushRef="#br0" timeOffset="-181195.33">21268 13873 0,'13'0'15,"1"0"-15,38 0 0,2-13 16,-15 0-16,14 13 16,53-27-16,-13 14 15,-54 13-15,-12-13 16,-1 13-16,1-14 0,-14 1 16</inkml:trace>
  <inkml:trace contextRef="#ctx0" brushRef="#br0" timeOffset="-180966.38">21797 13648 0,'0'0'16,"54"0"-16,-15 14 16,-12-14-16,-1 12 0,0-12 15,1 14-15,-14-1 0,0-13 16,-13 13-16,-13 14 15,-13-14-15,-1 0 0,0 14 16,-12-1-16,12 1 0,-12-1 16,26 0-16,-1-12 0,1 12 15</inkml:trace>
  <inkml:trace contextRef="#ctx0" brushRef="#br0" timeOffset="-180542.7">22260 13357 0,'80'0'16,"-160"0"-16,199 0 15,-65 0-15,-15 0 16,0 0-16,28 14 16,-41 12-1,-26-13-15,-26 40 16,13-27-16,-14 1 0,0-1 0,15-12 16,-2 12-16,1-13 15,0 27-15,-1-27 16,14 13-16,14-12 0,-14 12 15,13-12-15,-13-1 0,0 0 16,0 0-16,0 0 16,-13-13-16,-1 14 0,-12-1 0,0-13 15,-1 13-15,1-13 16,-1 13-16,14-13 0,0 0 16,0 14-16,26-14 15,0 0-15</inkml:trace>
  <inkml:trace contextRef="#ctx0" brushRef="#br0" timeOffset="-180359.79">22658 13648 0,'0'0'0,"26"14"16,0-2-16,0-12 0,1 14 15,13-1-15,26 0 16,-40-13-16,1 0 0,-14 0 16,1 0-16</inkml:trace>
  <inkml:trace contextRef="#ctx0" brushRef="#br0" timeOffset="-180216.52">22922 13595 0,'-13'27'15,"-1"-14"-15,14 14 16,-13-15-16,13 15 16,-13 13-16,13-27 0,0 0 15,0 0-15,0 1 16</inkml:trace>
  <inkml:trace contextRef="#ctx0" brushRef="#br0" timeOffset="-179828.23">23107 13437 0,'0'0'16,"27"0"-16,-14 0 0,13 12 15,-13 2-15,1-1 0,-1 0 16,-13 1-16,13-1 15,-13 0-15,0 0 0,0 1 16,0-1-16,0 0 16,0 13-1,0-12-15,0-1 0,26 14 16,-12-15 0,-14 2-16,13-1 0,-13 0 15,13 1-15,-13-1 16,-13 0-16,-14 13 15,15 1-15,-15-14 0,-26 14 16,40-14 0,13 0-1,13-13 1,0 0-16</inkml:trace>
  <inkml:trace contextRef="#ctx0" brushRef="#br0" timeOffset="-179431.97">23491 13622 0,'0'0'0,"13"13"16,14 0-16,-15-13 0,15 14 15,-14-2-15,40 2 16,-26-14-16,-14 0 16,13 0-16,-12 0 15</inkml:trace>
  <inkml:trace contextRef="#ctx0" brushRef="#br0" timeOffset="-179265.72">23649 13608 0,'0'0'16,"-39"54"-16,26-42 15,-1 2-15,14 12 16,0-12-16,0-1 0,0 0 15,0 0-15,0 0 0</inkml:trace>
  <inkml:trace contextRef="#ctx0" brushRef="#br0" timeOffset="-178852.16">23940 13331 0,'40'13'15,"-80"-26"-15,93 39 0,-39-12 0,-1-2 16,14 2-16,-15-1 16,-12 0-16,14-13 15,-1 14-15,-13-2 0,0 2 16,0-1-1,0 14-15,0-14 16,-13 0-16,13 0 0,0 1 16,0-1-16,0 13 15,13 1-15,0-1 0,1-26 16,-14 14-16,12 12 16,-12-13-16,-12 0 15,-15 1 1,14-14-16,-1 13 0,-12 0 15,13-13-15,0 13 16,-1-13-16,-25 13 16,25 1-1</inkml:trace>
  <inkml:trace contextRef="#ctx0" brushRef="#br0" timeOffset="-139811.53">4123 11161 0,'0'0'0,"0"-13"0,0 26 47,0 40-31,0-14-16,0 1 0,0 40 15,0-27 1,0-13-16,13 38 16,-13-38-16,0-13 0,14 13 15,-14-27-15,0-26 32</inkml:trace>
  <inkml:trace contextRef="#ctx0" brushRef="#br0" timeOffset="-139469.63">3885 11346 0,'0'0'0,"-13"0"16,26 0-1,1 0 1,-14-13-16,12 13 0,15-13 16,-14 0-16,1-1 15,25-26-15,-26 28 0,14-15 16,-14 14-16,0-1 0,1-12 16,-1 13-1,0 0-15,0 26 16,-13 0-16,13 1 15,1-2-15,-1 28 16,0-26-16,1-2 0,-2 2 16,2-1-16,-1 0 0,0-13 15,1 0-15</inkml:trace>
  <inkml:trace contextRef="#ctx0" brushRef="#br0" timeOffset="-138857.19">5261 11161 0,'13'14'16,"-13"-2"0,0 81-1,0 26 1,0-40-1,0-39-15,0-14 0,0-12 16,14-1-16,-14 14 16,12-41-1</inkml:trace>
  <inkml:trace contextRef="#ctx0" brushRef="#br0" timeOffset="-138562.68">5089 11307 0,'13'0'15,"0"0"-15,1 0 16,12-14-16,-13 1 16,1 0-16,12-1 15,-13 2-15,0-2 0,1 1 0,-14 0 16,13-1-16,-13 2 0,0-2 15,13 14-15,-13 14 32,40 52-17,-14-40-15,-12 0 0,38 1 16,-38-1 0,39-12-16</inkml:trace>
  <inkml:trace contextRef="#ctx0" brushRef="#br0" timeOffset="-138041.91">6386 11346 0,'0'14'16,"0"25"-1,0-12-15,0-1 0,12 40 16,2-26-16,-14-14 16,13 14-16,0-13 0,1-1 15,-1-13-15,0 0 0,0 1 16,0-1-16,1-13 16,-14-13-1</inkml:trace>
  <inkml:trace contextRef="#ctx0" brushRef="#br0" timeOffset="-137761.98">6240 11558 0,'0'0'15,"0"-14"-15,13 2 16,-13-2-16,13 1 15,27-40 1,-27 13 0,0 14-1,-13 13-15,14 0 16,-1 13 0,0 13-16,1-13 0,38 26 15,-25-13-15,-1 1 16,1-14-16,-1 13 0,-13 0 15,14-13-15,-14 14 16</inkml:trace>
  <inkml:trace contextRef="#ctx0" brushRef="#br0" timeOffset="-133941.26">13238 9270 0,'0'12'16,"13"-12"-16,1 14 0,-1-14 15,0 13-15,13-13 16,1 0-16,-1 0 0,1 0 0,66-13 16,-14-27 15,-26-13-16,-40 40-15,0-14 16,-13 14-16,13 0 16,-13 0-16,-13 0 0,13-1 15,0 1-15,-13 13 16,0 0 0</inkml:trace>
  <inkml:trace contextRef="#ctx0" brushRef="#br0" timeOffset="-133702.18">13502 9111 0,'14'0'16,"-1"-14"-16,14 14 0,-14-13 0,13 13 15,1-13-15,-14 13 16,27-14-1,-27 14-15,0 0 16,-13 14 0,0-1-16,0 0 0,14 1 15,-2 12 1,2-13-16,-1-13 16</inkml:trace>
  <inkml:trace contextRef="#ctx0" brushRef="#br0" timeOffset="-133225.22">14773 9111 0,'0'13'16,"0"13"-1,0-13-15,0 14 16,0-1-16,0 1 0,13-14 15,-13 13-15,0-12 16,0 12-16,13-12 0,-13-2 0,0 2 16</inkml:trace>
  <inkml:trace contextRef="#ctx0" brushRef="#br0" timeOffset="-132923.26">14600 9203 0,'0'0'15,"0"-13"1,14 0 0,-1-1-16,14-12 15,-14 13-15,13 0 16,-26-1-16,14 14 0,-1-13 15,0 0-15,0 13 16,0 0 0,-13 13-16,14 0 15,-14 1-15,13-1 0,0 0 16,1 0-16,-2 0 16,2-13-16,-1 14 0,0-1 0,1-13 15,-14 13-15</inkml:trace>
  <inkml:trace contextRef="#ctx0" brushRef="#br0" timeOffset="-131405.43">16202 9348 0,'12'14'47,"68"52"-31,-54-39-16,67 12 15,13 14 1,-40-27-16,-13-12 0,13-1 16,-13 14-16,0-15 0,26 2 15,-39-14-15,-14 13 16,-12-13-16,-1 0 0,-13-13 16,-39-1-1,25 14 1,-12-12-16,-1 12 0</inkml:trace>
  <inkml:trace contextRef="#ctx0" brushRef="#br0" timeOffset="-131021.74">16254 9627 0,'0'0'16,"-13"0"-16,13-14 16,-13-12-16,-1-14 15,14 14 1,-12-1-16,-2 1 0,1-1 15,0 1-15,13-1 0,-14 1 16,14 0-16,0-1 0,0 14 16,14-1-16,-1 2 0,0 12 15,1 0 1,52 0-16,-27 12 0,14 2 16,-13-1-16,-1 0 15,41 27-15,-54-14 0,1-12 16,-14 12-16,-13-13 0</inkml:trace>
  <inkml:trace contextRef="#ctx0" brushRef="#br0" timeOffset="-125443.99">2086 3224 0,'0'-14'0,"-14"1"15,2 0-15,12 0 16,0-1-1,-14 14-15,28 14 32,-2 25-17,-12 1-15,14 13 16,-1 0-16,0-13 0,14 26 16,-14-27-16,14 107 15,-14-93-15,0-13 16,0-14-16,-13 14 15,13-14-15,1 0 0,-14 1 0,13 0 16,0-15-16,-13 2 16,14-14-16,-14 13 0,0 0 15,-14-13 1</inkml:trace>
  <inkml:trace contextRef="#ctx0" brushRef="#br0" timeOffset="-125165.41">2060 3792 0,'12'14'0,"-12"-1"0,0 0 16,14 13-16,-1-12 0,-13-1 15,13 14-15,1-15 0,-1 2 16,27 12-1,-27-12-15,0-14 0,0 0 16,0 0-16,1-14 0,-1 1 16,0 0-16,13-40 15,-12 26-15,-1 1 0,0-27 16,1 27-16,-2-1 16,2 14-16,-1 0 15,-13 0-15,13 13 16</inkml:trace>
  <inkml:trace contextRef="#ctx0" brushRef="#br0" timeOffset="-122100.45">7735 2641 0,'0'0'15,"26"-26"-15,-12 0 16,-14 12 0,-14 28-1,-12 12 1,12 0 0,2 14-16,-2 0 0,-12-1 15,12 15-15,1 12 0,13-13 16,-13 13-16,13 0 0,-13-14 15,13 2-15,0-1 0,0-13 16,13 12-16,0-12 0,0 0 16,1 12-16,12 15 15,-12-41-15,-2 0 16,15 14-16,-27-26 16,13-2-16,-13 2 0,0-1 31,0-26 0,-13 13-31,13-14 16,-13 14-16</inkml:trace>
  <inkml:trace contextRef="#ctx0" brushRef="#br0" timeOffset="-121862.99">7589 3581 0,'0'0'16,"13"13"-16,-13 0 0,14 1 0,-1-2 15,0 2 1,0-14-16,1 13 16,-1-13-16,14-27 15,-1 1-15,14-26 16,-28 25-16,15 0 15,-14-12-15,14 25 0,-14-12 16,0 13-16,1 0 0,-1-1 16,0 14-16</inkml:trace>
  <inkml:trace contextRef="#ctx0" brushRef="#br0" timeOffset="-121471.42">8648 2615 0,'0'-13'16,"0"26"-16,-14-26 47,1 26 15</inkml:trace>
  <inkml:trace contextRef="#ctx0" brushRef="#br0" timeOffset="-119158.54">8608 2748 0,'0'-27'16,"0"54"-16,13-54 0,-13 14 0,13-1 15,1 1-15,-14 0 16,13 13-16,-13-13 0,0 26 31,-27 40-15,1-14-16,12 15 0,2 12 15,-15 0-15,14-13 16,13-1-16,-14 28 16,14-54-16,0 1 0,0-14 15,0 0-15,14-26 16</inkml:trace>
  <inkml:trace contextRef="#ctx0" brushRef="#br0" timeOffset="-118937.68">8436 3025 0,'0'14'0,"0"-28"0,0 54 15,0-14-15,0-12 0,13 12 16,-13 0-16,13 1 0,1-14 15,-1 14-15,0-14 16,13-13-16,1 13 0,0-13 16,25-13-16,-25 0 15,-1-14-15,1 14 16,-1 0-16,1-27 16,-14 26-16,-13 2 0</inkml:trace>
  <inkml:trace contextRef="#ctx0" brushRef="#br0" timeOffset="-60945.9">2112 12246 0,'0'0'15,"14"27"-15,-14-1 16,13 0-16,-13 0 0,13 14 16,-13 0-16,13 13 0,1 53 15,-14-54-15,0 15 16,13-14-16,-13 0 16,0 13-16,13-13 0,-13 0 15,13 66 1,-13-67-16,13 2 0,-13-1 0,14 53 15,-14-54 1,0-12-16,0 0 0,-14 13 16,14-27-16,0 0 15,0-12-15,0-1 0,0 0 16,14 1-16</inkml:trace>
  <inkml:trace contextRef="#ctx0" brushRef="#br0" timeOffset="-59521.17">2165 12365 0,'0'0'16,"14"0"-1,12-14 1,0 14-1,14 0 1,-14 0-16,1-12 0,12 12 0,54-14 16,-40 14-1,0 0-15,0 0 0,0 0 16,0 14-16,13-14 0,0 0 16,-13 12-16,66-12 15,-66 14-15,93-14 16,-93 0-1,-14 0-15,1 0 0,-1 0 0,41 0 16,-54 0 0,1 0-16,-1 0 0,1 0 15,-14 0-15,1 0 0,-2 0 16,2 0-16,-1 0 16,0 0-16,1 0 46,-14 13-14,12-13-17,-12 13-15,14 1 0,-14-1 16,0 0 0,13 0-16,-13 1 0,0 25 15,0-12-15,0-1 16,0 14-16,0-14 0,0 14 15,0-14-15,0 14 0,0 0 16,0-1-16,-13-12 16,13 12-16,0 1 0,0 13 15,0-13-15,0 52 16,0-38-16,0-15 0,0 14 16,0-13-16,0 13 15,0-13-15,0-1 0,0-12 0,0-1 16,13 0-16,-13 1 15,13-1-15,-13-12 0,14 12 16,-1-13-16,-13 0 16,13 1-16,-13-1 15,13 0 1,0-13-16,-13 14 31,0-2-15,-13-12 15,13 14-31,-13-14 16,0 0-1,0 13 1,-1-13-16,-12 0 0,12 13 0,-12-13 16,13 14-16,-14-14 15,-39 13-15,-39 0 16,12-13-1,53 13-15,-79-13 16,0 13 0,53-13-16,-13 14 15,13-1-15,0-13 0,-14 13 16,14-13-16,-1 13 0,-51-13 16,65 14-16,-13 12 15,52-12 1,1-2-16,26-12 15</inkml:trace>
  <inkml:trace contextRef="#ctx0" brushRef="#br0" timeOffset="-58809.59">2126 12351 0,'0'0'15,"-14"0"-15,14 14 0,-13-14 0,26 0 47,1-14-31,-1 2-16,0-2 0,0 14 15,1-13-15,12-14 16,-26 15-16,13 12 16,0-14-16,-13 1 0,14 0 15,-1 13-15,-13-14 16,13 14 0</inkml:trace>
  <inkml:trace contextRef="#ctx0" brushRef="#br0" timeOffset="-57965.08">2285 12193 0,'12'0'15,"2"0"1,-1-13 0,0 13-16,1 0 15,-2 0-15,2 0 16,-1 0 0,0 13-1,1-13 1,25 0-1,-25 0-15,-1 0 0,26 13 16,-12-13-16,-14 0 16,27 13-1,-14-13-15,-12 0 0,12 14 0,0-14 16,-12 0-16,12 13 16,1-13-16,39 0 15,-40 0-15,0 0 16,14 0-16,40 13 15,-54-13-15,14 0 0,-1 0 16,-12-13-16,12 13 0,1 0 16,0 0-16,0 0 0,-1-13 15,1 13-15,40 0 16,-54 0-16,40-14 16,-39 14-16,13 0 15,-14 0-15,0 0 0,-12 0 16,12 0-16,0 14 0,1-14 15,-1 0-15,-13 13 16,1-13-16,-1 0 0,0 0 16,0-13-16,1 13 0,-1 0 15,0-14-15,1 14 16,-14-13 0,12 13-16,2 0 62,-1 0-46,0 0-16,1-13 15,-14 26 17,-14 0-17,1-13-15,0 14 16,-1-1-16,2 0 0,-2 1 15,1-2-15,-14 2 0,14-1 16,0 0-16,0 1 0,13-2 16,-14-12-16,14 14 15</inkml:trace>
  <inkml:trace contextRef="#ctx0" brushRef="#br0" timeOffset="-57299.66">3938 12285 0,'-13'27'16,"26"-54"-16,-26 67 0,-1-14 0,14-12 15,-12 12-15,12 1 0,0-1 16,-14 14-16,14-14 0,0 14 16,0-14-16,0 14 0,0-14 15,-13 14-15,13-13 16,0 39-16,-13-26 16,13-14-16,-14 14 0,14-14 15,0 14-15,0-14 16,-13 14-16,13-13 0,0-1 0,0 0 15,0 1-15,0 0 16,13-1-16,-13 0 0,14-12 16,-1 12-16,-13-13 0,13 14 15,-13-1-15,14 1 0,-14-14 16,0 14-16,0-15 0,0 2 16,0-1-16,12 0 15,-12 1 1,0-2-1,0 2 1,14-1 0,-14 0-1,13-13 1,-13 14 0,-13-14 30,-1 13-30,-12 0 0,13 0-16,0 1 0,-1-14 15,-12 26 1,-1-13-16,14 0 0,0 1 0,0-14 16,0 13-16,-14 0 15</inkml:trace>
  <inkml:trace contextRef="#ctx0" brushRef="#br0" timeOffset="-56443.79">4388 12907 0,'26'0'0,"14"0"16,-1 0-16,-12 0 16,13 0-16,26-13 15,-26 13-15,26-13 16,-40 13-16,-12 0 16</inkml:trace>
  <inkml:trace contextRef="#ctx0" brushRef="#br0" timeOffset="-56267.57">4679 12841 0,'-13'26'15,"26"-52"-15,-40 66 0,14-14 16,0-12-16,0 25 16,13-12-16,-14-1 0,1 1 15,0-14-15,13 0 0,0 1 16,-13-14-16,13 12 15,0-24-15</inkml:trace>
  <inkml:trace contextRef="#ctx0" brushRef="#br0" timeOffset="-56112.64">4533 12815 0,'40'52'16,"-80"-104"-16,93 131 0,-26-39 0,-1-14 15,1 1-15,-1-14 16,0 13-16,1-12 0,-14 12 16,13-12-16</inkml:trace>
  <inkml:trace contextRef="#ctx0" brushRef="#br0" timeOffset="-55529.11">5195 12603 0,'0'27'16,"0"-1"-16,0 0 0,13 27 16,-13-13-16,13 13 15,0-14-15,-13 15 0,14-2 16,-14-12-16,13 0 0,-13-1 16,13 1-16,-13-14 0,0 1 15,0 0-15,0-14 0,14 0 16</inkml:trace>
  <inkml:trace contextRef="#ctx0" brushRef="#br0" timeOffset="-54673.51">5221 12603 0,'13'0'31,"27"0"-15,-26 0-1,12 0-15,14 0 16,26 13-16,-13-13 15,-13 0-15,12 0 0,-12 0 16,13 14-16,0-14 0,0 0 16,-13 12-16,-1-12 0,0 0 15,1 14-15,-13-14 16,-1 13-16,1-13 0,-14 0 16,13 13-16,-12-13 15,-1 0-15,0-13 31,-26 26 16,13 1-31,0-1 0,-13 0-16,-1 27 0,14-13 15,0-1-15,-13 0 16,13 14-16,0 0 0,0-1 15,13-12-15,-13 12 0,14 1 16,-1-14-16,-13 1 0,13 0 16,1-1-16,-14-13 0,12 14 15,2-14-15,-14 0 0,13 0 16,-13 1-16,0-1 16,0 0-16,0 0 0,-13 0 15,-1 1-15,-12-14 16,13 0-16,-14 0 0,1 0 15,-53-14 1,-27 1-16,40 0 16,-1 13-16,-105-13 15,80 13 1,25 0-16,15-13 16,52-1-1,-14 1-15</inkml:trace>
  <inkml:trace contextRef="#ctx0" brushRef="#br0" timeOffset="-54071.65">5248 12564 0,'13'-14'32,"14"-12"-17,-15 12-15,15 1 0,0-13 16,-1-1-16,0 14 0,27-40 16,-26 26-1,-14 15-15,13-15 16,1 14-16,0-13 0,-15 12 0,2 14 15,-1-13-15,0 13 0,-13-13 16,14 13-16,-1 0 16,-13 13-16,13-13 15,-13 13 1,13-13 0</inkml:trace>
  <inkml:trace contextRef="#ctx0" brushRef="#br0" timeOffset="-53819.97">5658 12246 0,'13'13'0,"0"-13"0,0 14 15,54-2 1,-27 2-16,-1-14 15,14 13-15,-13-13 0,13 13 16,-1-13-16,2 0 0,38 0 16,-52 0-1,-1 0-15,-12 0 0,-1 0 16,14 0-16,-27 0 16</inkml:trace>
  <inkml:trace contextRef="#ctx0" brushRef="#br0" timeOffset="-53596.61">6398 12351 0,'0'0'0,"-12"14"16,-2-14-16,-65 53 15,52-27-15,-26 27 16,27-13-16,0-13 15,12-1-15,1-13 0,13 14 16,0-15-16,13 2 16,13-14-16,-12 0 15,12 0-15</inkml:trace>
  <inkml:trace contextRef="#ctx0" brushRef="#br0" timeOffset="-53370.82">6386 12444 0,'0'53'16,"0"-106"-16,-14 133 0,14-40 16,0-1-16,-13 0 0,13 15 15,-13-1-15,13-13 0,0-1 16,0 0-16,0 41 15,0-54-15,0 14 0,0-13 16,0-1-16,0 0 0</inkml:trace>
  <inkml:trace contextRef="#ctx0" brushRef="#br0" timeOffset="-53126.47">6147 13344 0,'0'0'16,"14"-27"-16,-14 1 0,12 13 15,2-14-15,12 1 0,1-1 16,-14 14-16,53-40 15,-39 40-15,-14 0 16,0-1-16</inkml:trace>
  <inkml:trace contextRef="#ctx0" brushRef="#br0" timeOffset="-52213.45">7034 12828 0,'-14'0'15,"28"0"1,12 0-1,-13 0-15,14 0 16,-1 0-16,1 0 16,-1 0-16,-12 0 0,12-13 0,-13 13 15,-13 13-15</inkml:trace>
  <inkml:trace contextRef="#ctx0" brushRef="#br0" timeOffset="-52086.75">7073 13053 0,'66'0'16,"-132"0"-16,172 0 0,-66-13 15,0-1-15,-1 1 0,-12 0 16</inkml:trace>
  <inkml:trace contextRef="#ctx0" brushRef="#br0" timeOffset="-51485.38">7775 12537 0,'0'0'16,"0"-13"-1,0 26 17,26 40-17,-26-1-15,13-12 0,0 27 16,1-1-16,-1 66 16,0-66-16,0 1 0,-13-15 15,14 1-15,-14-13 16,13 0-16,0-1 15,-13-12-15,13-1 0,0-12 0,-13-2 16,14 2-16,-1-14 16</inkml:trace>
  <inkml:trace contextRef="#ctx0" brushRef="#br0" timeOffset="-50580.42">7841 12484 0,'-14'0'15,"28"0"1,-1 0-16,13 0 16,1 0-1,26 0-15,-13 0 0,-1 0 16,0 0-16,1-13 0,13 13 15,53-13 1,-53 13-16,0 0 0,0 0 16,13 0-16,-13 0 0,0 0 15,-13 0-15,12 0 0,-12 0 16,0 13-16,-1-13 16,-25 0-16,-1 13 15,0-13-15,1 13 31,-2 0 1,-12 1-17,0-1 1,0 14 0,0-15-16,0 15 15,0-14-15,0 13 16,0 1-16,0 0 0,0-1 15,14 41-15,-14-28 16,0 0-16,13 1 0,-13 0 16,13 39-16,-13-25 15,0-15-15,14 0 0,-14 15 16,0-15-16,13 14 16,-13-13-16,0-1 0,13 1 0,-13-14 15,13 28 1,1-28-16,-1 1 0,-13-14 15,0 0-15,13 0 0,-26-13 47,0 0-47,-1 0 16,-12 0 0,13 0-16,-14 0 15,0 0-15,1 0 0,0 0 0,-14 0 16,-13 0-16,-53 13 15,27 1-15,0-14 16,-1 0-16,-13 0 0,-78 0 16,105 13-16,0-13 15,12 0-15,28 0 0,13-13 16,0 13-16</inkml:trace>
  <inkml:trace contextRef="#ctx0" brushRef="#br0" timeOffset="-50029.06">7960 13410 0,'0'0'0,"0"13"16,0 13-16,0 1 0,0 0 15,13-1-15,-13 1 0,13-1 16,1 0-16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10-08T22:48:59.912"/>
    </inkml:context>
    <inkml:brush xml:id="br0">
      <inkml:brushProperty name="width" value="0.05292" units="cm"/>
      <inkml:brushProperty name="height" value="0.05292" units="cm"/>
      <inkml:brushProperty name="color" value="#0070C0"/>
    </inkml:brush>
  </inkml:definitions>
  <inkml:trace contextRef="#ctx0" brushRef="#br0">16792 3417 0,'0'14'0,"0"-28"0,14 41 0,-1 0 15,0 12-15,13 1 0,-12 0 16,-1-1-16,0 1 15,0-13-15,-13-1 0,14 0 0,-1-12 16,-13-2-16,13-12 16,-13-12-1,0-81 1,0 14-16,-13 39 16,13 0-16,-13 1 0,13 12 15,-14 0-15,14 1 16</inkml:trace>
  <inkml:trace contextRef="#ctx0" brushRef="#br0" timeOffset="376.08">17176 3735 0,'0'0'0,"13"-13"0,0-1 0,1 2 16,-14-2-16,13 1 16,-13 0-16,0-27 15,-13 27-15,-1 0 0,1 13 16,0 0-16,-14 0 16,1 13-16,26 0 15,-13 0-15,13 14 0,0-14 0,0 14 16,13-1-16,27 0 15,-14-12-15,27-2 16,-27-12-16,1 0 16,-14-12-16,1 12 0,-14-14 15,0 1-15,0 0 16,0-1-16,-14-12 0,14 13 16,-13 0-16,13-1 0,-13 1 15,13 0-15,13 13 16</inkml:trace>
  <inkml:trace contextRef="#ctx0" brushRef="#br0" timeOffset="511.06">17507 3523 0,'0'0'0,"13"-13"0</inkml:trace>
  <inkml:trace contextRef="#ctx0" brushRef="#br0" timeOffset="707.07">17520 3471 0,'0'0'16,"-13"66"-16,13-27 0,0-12 0,0 12 15,13-12-15,0 0 16,1-1-16,12-13 0,-13 0 0,14-13 16</inkml:trace>
  <inkml:trace contextRef="#ctx0" brushRef="#br0" timeOffset="829.32">17692 3748 0,'0'0'0,"13"14"0,-13-2 16</inkml:trace>
  <inkml:trace contextRef="#ctx0" brushRef="#br0" timeOffset="967.6">17732 3550 0,'13'0'0</inkml:trace>
  <inkml:trace contextRef="#ctx0" brushRef="#br0" timeOffset="1206.22">17838 3696 0,'26'39'16,"-52"-78"-16,52 91 0,-13-38 0,0-2 15,1 2-15,-1-1 0,0 0 16,0-13-16,0 14 0,1-14 15,-1 0 1,0-14-16,-13 1 16,0 0-1,-13-1-15,13 28 16,0-1 0</inkml:trace>
  <inkml:trace contextRef="#ctx0" brushRef="#br0" timeOffset="1468.12">18141 3735 0,'0'0'0,"14"-13"0,-1-13 15,-13-1-15,13 0 0,-13 1 16,0 0-16,0-1 0,0-13 16,0 0-16,0 1 0,-13 0 15,0 12-15,13-13 0,-14 27 16,2 13-16,-2 0 15,1 13-15,0 14 0,13 13 16,-14 131 0,28-105-16,-1-12 0,26 51 15,-12-65-15,0-14 16,-1 1-16,1-14 16,-14 1-16,0-2 0,0 2 15</inkml:trace>
  <inkml:trace contextRef="#ctx0" brushRef="#br0" timeOffset="1974.02">18830 3696 0,'0'0'0,"13"-14"0,40-26 16,-1-12 15,-38 38-31,-28-12 16,2 26-16,-2 0 15,-12 0-15,12 13 0,-12 0 16,13 14-16,0-1 0,-1 1 16,14-1-16,0 0 0,14 1 15,-1-14-15,53 27 16,0-40 0,-26 0-16,-1 0 0,-12-14 15,-1 2-15</inkml:trace>
  <inkml:trace contextRef="#ctx0" brushRef="#br0" timeOffset="2287.21">19121 3642 0,'-14'14'0,"28"-28"0,-28 41 0,14-14 16,0 13-16,14-12 0,-14-1 16,40 14-1,-14-27-15,-13 0 0,53-40 16,-39 0-1,-27 14 1,0-1-16,0-12 0,-14-41 16,1 41-16,-26-54 15,-1 27-15,26 52 16,2 14 0,12 14-16,0 52 15,12-13-15,-12-1 0,14 2 16,12-1-16,-12-1 15,12-12-15,0 0 0,14 0 0,-13-14 16,-1-13-16,0 0 16,1 1-16</inkml:trace>
  <inkml:trace contextRef="#ctx0" brushRef="#br0" timeOffset="2908.31">19438 3669 0,'0'0'16,"-13"39"-16,13-25 0,0 12 16,0-12-16,13-2 15,1-12-15,-2 14 0,15-14 0,-14-14 16,13-12 0,-12 13-16,-14 0 15,0-1-15,0 2 16,13 38-1,14 80 1,-27-67 0,13 54-16,0-54 15,-13-12-15,13 0 0,-13-14 16,-13 13-16,13-13 0,-13-13 16,0 0-16,-41-26 15,2-40 1,38-40-1,14 80 1,14-1-16,-1 14 0,14-14 16,-15 27-1,2-13-15,12 13 0,-12 0 0,-1 0 16,13 0-16,14-13 16,-14-1-1,-12 2-15,-1-2 16,-26 14 15,-13 0-15,12 0-16,1 14 15,26-14 1,1 12 0,12 2-16,-13-14 15,14 13-15,-15-13 0,15 0 16,0 0-1,-14 0-15,0 0 0,0 0 0,0 0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10-08T22:49:51.726"/>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F0"/>
    </inkml:brush>
  </inkml:definitions>
  <inkml:trace contextRef="#ctx0" brushRef="#br0">11840 8591 0,'13'78'15,"1"-38"1,-14 0-16,13 0 15,0-1-15,-13 1 0,0 0 16,0-14-16,0 1 0,13-1 16,-13-13-16,14-39 31,-14-27-15,13 26-16,-13 1 0,0 0 15,13 12-15,0 1 0,0 0 16,-13 26-1,14 0-15,-14 1 0,0-1 16,13 0-16,-13 13 0,13-12 16,-13 12-16,14-12 15,-2-1-15,2 0 0,-1-13 16</inkml:trace>
  <inkml:trace contextRef="#ctx0" brushRef="#br0" timeOffset="244.36">12184 8855 0,'0'27'16,"0"-15"-16,0 15 15,0-14-15,0 1 16,13-1-16,1 0 0,12-13 16,-13 0-16,0 0 0,1 0 15,-1 0-15,-13-13 0,0 0 16,-13-1-16,-14 1 15,14 0-15,-27-13 16,27 12-16,0 1 16,0 0-16,26 13 15</inkml:trace>
  <inkml:trace contextRef="#ctx0" brushRef="#br0" timeOffset="444.94">12356 8961 0,'0'0'16,"-27"-13"-16,15-1 0,12 1 15,0 0-15,0-1 0,0 2 16,12-2-16,28-26 16,-26 27-1,-1 13-15,0 0 16,0 0-16,0 0 0,1 13 0,-1-13 15,-13 14-15</inkml:trace>
  <inkml:trace contextRef="#ctx0" brushRef="#br0" timeOffset="555.54">12515 8894 0,'0'0'16,"13"0"-16,1 0 16,-2 14-1,2-14 1,-1 0-16</inkml:trace>
  <inkml:trace contextRef="#ctx0" brushRef="#br0" timeOffset="678.33">12554 8723 0,'0'0'0</inkml:trace>
  <inkml:trace contextRef="#ctx0" brushRef="#br0" timeOffset="929.21">12687 8776 0,'0'0'0,"0"13"0,-13 0 15,26 13 1,-13-12-16,13-1 0,0 14 16,0-15-16,14 2 15,-1-1 1,-26 0-16,14 1 16,-28-14-1,1 0 1,0 0-16</inkml:trace>
  <inkml:trace contextRef="#ctx0" brushRef="#br0" timeOffset="1078.06">12700 8948 0,'0'0'16,"13"0"-16,0-14 15,14 1 1,-1 0-16,-12 13 0,-1 0 15,14 0-15,-15 0 0</inkml:trace>
  <inkml:trace contextRef="#ctx0" brushRef="#br0" timeOffset="1351.66">12911 8894 0,'-12'14'15,"24"-28"-15,-24 41 0,24-14 0,-12 1 16,14-1-16,12 0 0,-12-13 16,-1 13-16,13-13 15,14 0-15,-27-13 16,0 13-16,1-13 0,-14 0 15,0-1-15,0 1 0,-14 0 16,1 13-16,13-14 0,-13 14 16,0 0-16</inkml:trace>
  <inkml:trace contextRef="#ctx0" brushRef="#br0" timeOffset="1579.6">13136 8961 0,'0'0'0,"0"-13"0,-12 13 16,12-14-16,0 1 16,12 0-1,28-1-15,-14 14 16,-12 0-16,12 0 0,-12 0 16,-1 14-16,0-14 15,-13 26-15,0 1 16,0-14-16,0 0 0,0 0 15,-13-13-15,13 14 0</inkml:trace>
  <inkml:trace contextRef="#ctx0" brushRef="#br0" timeOffset="1756.92">13295 8828 0,'40'0'15,"-26"0"-15,12-13 16,0 13-16,0-13 0,1 13 16,0 0-16,-14-13 0,13 13 15,-26-13 1</inkml:trace>
  <inkml:trace contextRef="#ctx0" brushRef="#br0" timeOffset="1912.47">13441 8723 0,'0'53'15,"0"-106"-15,0 132 0,0-53 16,13 1-16,-13 0 0,13-1 16,1 0-16,-1-12 0,0 12 15,0-26-15</inkml:trace>
  <inkml:trace contextRef="#ctx0" brushRef="#br0" timeOffset="2319.38">13547 8908 0,'0'0'16,"0"13"-16,0 0 0,0 1 16,0-1-16,13 0 15,0 0-15,0-13 16,1 13-16,-1-13 0,0 0 0,1 0 15,-2 0-15,2 0 0,-14-13 16,0 0 0,0 0-1,13 13-15,-13-13 16,13-1 0,1 1-16,-2-26 15,-12 25 1,0 1-16,0-14 0,0 1 15,0 0-15,0-1 0,-12-13 16,12 14-16,-14 0 0,1 12 16,0-12-16,-1 39 15,14 14-15,0-1 16,0 0-16,14 14 16,-1 0-16,0-1 15,13-12-15,1 12 0,0-12 0,-1-14 16,1 14-16,-1-14 0,0-13 15,-12 13-15</inkml:trace>
  <inkml:trace contextRef="#ctx0" brushRef="#br0" timeOffset="3069.51">14393 8934 0,'27'0'16,"-14"-13"-16,1 13 15,-2-13-15,28-27 16,-26 14-16,-2-1 0,2 14 16,-14-13-16,0-1 0,-14 14 15,2 0-15,-15 13 0,14 0 16,-27 13 0,14 0-16,12 14 0,14 12 15,0-12-15,0 13 0,14-14 16,-1-13-16,26 14 0,-12-27 15,26 13-15,-13-13 16,-1 0-16,27-13 16,-39-1-16,-14 1 0,1-14 15,-2 15-15,-12-15 0,0 14 16,-12-14-16,12 1 0,-14-1 16,-12 1-16,12-1 0,1-13 15,-13 1-15,12 12 16,1 1-16,0 0 0,-13-1 15,26 14-15,0 26 16,13 54 0,0-41-1,0 26-15,0-12 0,1 0 0,-1 13 16,0-13-16,0 0 16,1-14-16,12 0 15,-12 1-15,12-1 0,0-13 0,0-13 16,1 14-16,0-14 0,-14-14 15,0 14-15</inkml:trace>
  <inkml:trace contextRef="#ctx0" brushRef="#br0" timeOffset="3638.33">14896 8894 0,'0'0'0,"0"14"16,0-1-16,0 14 15,13-14 1,14-13 0,-14-13-16,0 13 0,0-14 0,1 1 15,-14 0-15,13 13 0,-13-14 16,0 2-16,0-2 16,0 28-1,0 12-15,0 0 16,0 1-16,13 12 0,1 1 15,-14 0-15,12-1 16,-12 1-16,14 13 16,-14-26-16,-14-14 0,14 0 15,-12-13-15,-2 13 0,1-13 16,0-13-16,13 0 0,-14-27 16,14 1-1,14 12-15,-14 0 16,13 1-16,14 0 0,-15-1 15,15 14-15,-14 0 0,13-1 16,1 14-16,-14-13 0,14 13 16,-14-13-16,0 13 0,14 0 15,-27-13-15,13 13 16,-26 0 0,0 0-1,-27 13 1,27-13-1,13 13-15,0 0 16,13 1-16,0-14 0,27 0 16,-1 13-1,-25-13-15,-1-13 0,-26 13 16</inkml:trace>
  <inkml:trace contextRef="#ctx0" brushRef="#br0" timeOffset="3964.52">14618 8894 0,'-39'0'15,"78"0"-15,-92 14 0,40-1 16,0 0-16,-1 1 0,14-1 16,0 0-16,14 0 15,-1 0-15,14-13 0,12 14 16,-12-14-16,12 0 0,1-14 15,-14 14-15,-12-13 0,-1 13 16,-13-13-16,-13 0 0</inkml:trace>
  <inkml:trace contextRef="#ctx0" brushRef="#br0" timeOffset="4949.28">10742 8418 0,'-13'0'0,"26"0"0,-52 0 0,12-13 15,0 13 1,1 0 0,13 13-16,0-13 0,-1 0 15,14 14-15,-13-14 16,13 13-16,13-13 15,27 0 1,13 0-16,-14 0 0,1 0 16,0 0-16,0 0 15,-1-13-15,15 13 0,-15 0 16,67-14-16,-53 14 16,0 0-16,-1-13 0,14 13 15,-12 0-15,144-27 16,-132 27-1,-13 0-15,26 0 0,-13 0 16,1 0-16,12 0 0,0 0 16,1 0-16,-14 0 0,13 0 15,1 0-15,-14 0 0,13 0 16,1 0-16,78 0 16,-78-12-16,-14 12 15,13 0-15,1-14 0,-1 14 16,1 0-16,-14 0 0,13 0 15,-13 0-15,0 0 0,14 0 16,65 0-16,-79 0 16,14 0-16,-1 0 15,-13 0-15,93-13 16,-93 13-16,14 0 0,-1 0 16,1 0-16,-2 0 0,2 0 15,13 13-15,-14-13 16,14 0-16,-14 0 0,13 0 15,1 0-15,0 0 0,0-13 16,12 13-16,-12-13 0,12-1 16,-12 14-16,-13-12 0,92-2 15,-106 14-15,13 0 16,-13-13-16,0 13 16,1 0-16,-15-13 0,14 13 15,-12-14-15,-15 14 0,1 0 16,0 0-16,-14-13 0,-12 13 15</inkml:trace>
  <inkml:trace contextRef="#ctx0" brushRef="#br1" timeOffset="72685.39">9168 6487 0,'13'0'31,"-26"0"-31,39 0 0,-12 13 0,-1-13 16,13 0-16,-13 0 0,14 0 15,0 0-15,-15 0 16,2 0-16,-1 0 0,26 0 16,-25-13-1,12 13-15,-12-14 0,12 2 16,1-2-16,-14-12 0,0 12 16,1 2-16,-2-15 0,2 14 15,-1-1-15,0 1 0,1 13 16,-14-26-16,12 12 0,2 1 15,-14-13-15,13 13 0,0-1 16,-13-12-16,14 12 0,-1 14 0,-26-26 16,26 13-16,0-14 0,0 1 15,-13 13-15,13 0 16,1 13-16,-14-14 0,13 14 16,0-13-16,0 13 0,41-13 15,-2 0 1,-26-1-16,1 14 0,0-13 15,-1 13-15,-13-13 0,27 13 16,-27-14-16,0 14 16,1 14-1,-1-14-15,0 0 16,1 0 0,-2 0-16</inkml:trace>
  <inkml:trace contextRef="#ctx0" brushRef="#br1" timeOffset="72991.17">9962 5733 0,'13'-13'15,"-26"26"-15,39-26 0,-13 13 0,1 0 16,12 0-16,0 0 16,1 0-16,0 13 0,-1 0 15,-13-13-15,14 27 0,12-14 16,-12 26-16,-14-25 16,0 12-16,-13-12 0,13-14 15,-26 26-15,26 0 0,-26-12 16,0-2-16,0 15 0,-1-14 0,41-26 15,-67 40-15,27-14 16,13-13-16,-26 26 0,12-12 0,28-41 16,-41 54-16,27-14 0,-13 0 0,13-26 15,0 26-15,0 1 0</inkml:trace>
  <inkml:trace contextRef="#ctx0" brushRef="#br1" timeOffset="75960.72">17926 4542 0,'0'-13'0,"0"26"31,26 13-15,-26 1-16,13 0 16,-13-1-16,13 1 0,-13 12 15,0 1-15,14-13 0,-14 12 16,0 14-16,13 0 15,0 53-15,-13-40 0,14 13 16,-2-13-16,2 80 16,-1-67-16,-13-13 15,13 14-15,1-14 0,-14 0 16,0 0-16,13 1 0,-13-1 16,0 0-16,0 0 0,0 0 15,0 0-15,0 0 16,-13 0-16,13 0 0,-14-12 15,14 12-15,-13-13 0,13-1 16,-13 2-16,-1-2 0,14 14 16,-12-13-16,-2 53 15,1-13 1,13-40-16,-13 0 0,13-13 16,0-1-16,0 0 0,0 1 15,0 0-15,0-14 0,13 14 16,-13-13-16,0-1 15,0 0-15,0 1 0,-13-14 16,13 13-16,0 1 0,0-14 16,0 1-16,-14-1 0,14 0 15,0 0-15,0 1 32,0-1-17,0 0 1,14 0-1,-1-13 1,0 13 0,-13 1-1,14-14 1,-2 0 0,2 0-1,-1 0 1,0 0-16,1 0 0,-1-14 0,13 14 15,-13 0-15,14-13 0,-14 13 16,14 0-16,-1-13 16,40 13-16,-40 0 15,1-13-15,0 13 0,-1 0 16,0 0-16,1 0 0,-1-13 16,1 13-16,0 0 0,-1 0 15,-13 0-15,14 0 16,-1 13-16,-13-13 0,14 0 15,-1 0-15,27 0 16,-13 0-16,-14 0 0,0 0 16,14 0-16,40 13 15,-14 0 1,-27 0-16,1-13 0,0 14 16,0-1-16,-1 0 0,1-13 15,13 14-15,-14-14 0,1 0 16,13 0-16,0 12 15,40-12-15,-41 0 16,2 0-16,-2 14 0,1-14 16,0 0-16,0 0 0,0 13 15,-13-13-15,13 13 0,0-13 16,-1 14-16,-12-14 0,13 0 16,-13 12-16,-1-12 15,1 0-15,0 0 0,-1 0 0,1 0 16,0 0-16,-14 0 15,14-12-15,-13 12 0,-1 0 16,0 0-16,1 0 16,-14-14-16,13 14 0,-12 0 15,-1 0-15,0 0 16,1 0 0,-14-13-16,12 0 15,2 13 1,-1 0-16,0 0 15,1-14-15,-1 14 16,27-12 0,-14 12-1,14-14 1,0 14 0,26-13-1,-53 0 1,0 13-1,-13-14-15,-13 14 16,0 0 15,26 0-15,-13-13 15,13 13-15,-13-13-16,0 0 15,0-14 1,0 1-16,0 13 0,0-14 16,0 0-16,0 1 0,-13-14 15,13 14-15,0-14 0,0 1 16,0-1-16,0 0 0,0 0 16,0-38-16,0 38 15,0 13-15,0-13 16,13 1-16,-13-1 0,0-13 15,0 13-15,0-12 0,0 12 16,-13-27-16,13 15 16,0-1-16,-13 0 0,26-13 15,-40 13-15,41 53 0,-28-53 0,14 0 16,-13 0-16,26 53 0,-26-53 0,40 53 16,-54-53-16,27-13 0,13 14 15,-39-2-15,26-12 0,-14 13 0,14 1 16,0-15-16,-12 14 0,-2-13 15,14 0-15,-13 0 16,0 13-16,-1-13 0,14 13 16,-12-53-16,24 106 15,-24-40-15,12 1 0,-14-1 0,14 0 16,0 0-16,0 1 16,-13-40-16,13 39 15,0 13-15,0-13 0,-13 1 16,13 0-16,0-1 0,0 13 15,0-12-15,0 12 0,13 1 16,-13 12-16,13-12 16,-13 12-16,14 2 0,-14-2 15,0 1 1,12 13 46,-24 0-46,24 0-16,-24-13 16,-2 13-1,28 0-15,-28 0 0,14 0 16,0-14-16,-13 14 16,0-12-1,-1 12 1,-12 0-16,13 0 0,-14 0 15,0 0-15,1 0 0,0 0 16,-14-14-16,0 14 0,-12 0 16,-1 0-16,-13 0 15,0-13-15,-1 13 0,1 0 16,-14 0-16,-78 0 16,79 0-16,-14 13 0,14-13 15,-14 0-15,13 0 0,-12 0 16,13 0-16,-1 0 15,-12 0-15,12 0 0,1 0 16,-1 0-16,1 0 0,-13 14 16,12-14-16,1 0 15,13 12-15,-14-12 0,14 14 0,-13-14 16,13 13-16,0-13 16,12 0-16,-12 13 0,13-13 15,1 0-15,12 14 16,0-14-16,14 0 0,-1 0 0,14 0 15,26 0 1</inkml:trace>
  <inkml:trace contextRef="#ctx0" brushRef="#br2" timeOffset="83077.98">9049 8961 0,'-14'-13'15,"28"26"-15,-14-26 0,0-1 16,13 14-16,0 0 16,1 0-16,12 0 0,0 0 15,1 14-15,-1-1 0,14 0 16,-14 13-16,1-12 15,0 12-15,-1 14 0,-13-13 0,14 12 16,-15 0-16,-12 1 0,0 13 16,0 0-16,-12 0 15,-2 13-15,1 0 0,13-13 16,-13 13-16,-1-12 0,2 12 16,-2-14-16,14 15 0,0-15 15,0 2-15,0 51 16,0-52-16,14 40 15,-14-41-15,12-12 16,15 13-16,-14-13 0,13 0 16,1 0-16,13-14 0,0 0 15,-14 0-15,14 1 0,0 0 16,-14-14-16,14 0 16,-1 0-16,14 14 0,-26-27 15,-1 13-15,-12 0 16,-2-13-16,2 0 15</inkml:trace>
  <inkml:trace contextRef="#ctx0" brushRef="#br2" timeOffset="83317.06">9776 10469 0,'0'0'0,"14"13"0,26 1 15,26-2 1,-27 2-16,-26-40 16,80 104-1,-67-64-15,1 12 0,-27-39 0,13 53 0,1-40 16,-28 40-16,14-14 0,-13 0 0,-27 40 16,14-39-1,-1 0-15,-12-1 0,-1 0 16,14 1-16,-1-1 15,0 1-15,1 0 0</inkml:trace>
  <inkml:trace contextRef="#ctx0" brushRef="#br2" timeOffset="86080.13">17899 9464 0,'0'-14'16,"0"28"-16,0-41 16,13 27-16,-13 13 31,0 27-16,0-27-15,14 14 0,-1-27 0,-26 39 16,26-39-16,-26 27 0,39 12 16,-26 1-16,13 52 15,0-38-15,14-1 0,-27 13 16,0-14-16,0 28 0,13-14 16,-13 1-16,0-1 0,0 0 15,0 0-15,14 0 16,-14 0-16,0 0 0,0 0 15,12 54-15,-12-68 16,0 14-16,0-13 0,0 1 16,0-2-16,0 14 0,0-13 15,-12 0-15,-2 0 16,14 0-16,-13 0 0,0 13 16,13-26-16,0 13 0,-14-1 15,14 2-15,0-15 0,0 14 16,0-13-16,0 13 0,0-13 15,0 12-15,-13 41 16,13-53-16,0 0 0,0-1 16,-13 0-16,13 1 15,0 0-15,0 26 16,0-26-16,0-13 0,0-1 16,0-13-16,13 14 0,0-15 15,-13 2-15,0-1 0,14-13 16,-28 13-16,28 1 0,-14-28 0,0 28 15,0-1-15,13 0 0,-26 0 16,13 1-16,0-1 0,0 0 16,0 0-1,13-13 17,0 0-1,-13-13-16,14 13-15,-14-13 16,12 13 0,2 0-16,-1 0 15,0 0-15,1 0 0,25-13 16,-12 13 0,26-14-16,39 1 15,1 0 1,-27 13-1,-40 0 1,14 13 0,-14-13-16,1 0 0,0 0 0,-1 0 15,0 0-15,1 0 16,-1 0-16,1 0 0,-1 0 16,14 0-16,-13 0 0,12-13 15,-12 13-15,12 0 16,-12 0-16,52 0 0,-39 0 15,-14 0-15,14 0 16,0 0-16,-1 13 0,1-13 16,0 0-16,0 0 0,52 0 15,1 0 1,-54 0-16,14 0 0,0 13 16,-14-13-16,15 14 0,-1-14 15,-1 13-15,2-13 16,-2 0-16,1 13 0,0-13 15,0 0-15,0 0 0,0 0 16,0 0-16,0 0 0,13 0 16,-13 0-16,-1 0 15,2 0-15,-1 0 0,-1-13 0,2 13 16,24 0 0,-38 0-16,0 0 0,-13 0 15,13 0-15,-14 0 0,0 13 16,0-13-16,28 0 15,-41 0-15,13 0 16,-13 0-16,1 0 0,-1 0 16,0 0-1,-26-13 1,13 0 15,0-1 0,0 1-15,0 0 0,0 0-1,0-1-15,0 1 16,0 0-16,0-1 0,0-12 16,0 13-16,0-14 0,0 1 15,0 0-15,0-14 16,0 14-16,13-54 0,-13 27 15,0 13-15,0-12 0,13-1 16,-13 0-16,0-66 16,14 66-16,-14 0 15,0 0-15,0 0 0,0-66 16,0 66-16,0-13 16,0 13-16,0-13 0,0 0 15,0 0-15,-14-14 16,14 14-16,0 0 0,0 0 15,-13-1-15,13 1 0,-13 14 16,0-15-16,-1 15 0,1-2 16,0-51-16,0 52 15,0 0-15,-1 0 0,14 0 16,-13 0 0,13 0-16,-13 0 0,13 1 0,-14-2 15,14 2-15,0 12 0,0-13 16,14 13-16,-14-26 15,13 13 1,0 40-16,-13-13 0,0 12 16,0 1-16,14 0 0,-14-14 15,0 1-15,13 0 16,-13 12-16,0 1 16,0 0-16,0-1 0,-13 2 31,-1 12-16,14-14 1,-13 14 15,0 0-15,-1 14 0,2-2-16,-2-12 0,1 14 15,-14-14-15,15 13 0,-15-13 16,14 0-16,-14 0 15,1 13-15,-1-13 0,-12 0 16,12 0-16,-12 0 0,-15 0 16,15 0-16,-14 0 0,0 0 15,0 0-15,0 0 0,-13 0 16,0 0-16,-1 0 0,1 0 16,-13 0-16,0 0 0,-80-13 15,66 0 1,1 13-16,-1-14 0,14 14 15,-106 0-15,92 0 16,1 0-16,-1 0 0,-13 0 16,-79 0-16,105-12 15,-12 12-15,12 0 16,1 0-16,-1 0 0,14 0 16,-13 0-16,26 0 0,-13 0 15,-13 0-15,52 0 16,14 12-16,13 2 15,13-1-15,0 0 16</inkml:trace>
  <inkml:trace contextRef="#ctx0" brushRef="#br1" timeOffset="96652.98">21762 7691 0,'-13'0'16,"13"13"15,26 13-31,-26-12 15,27 65 1,-14-52-16,0 78 16,-13-51-16,14-2 0,-14 14 15,12 14-15,-12-14 16,0 13-16,0-13 0,14 14 16,-14-1-16,0-13 0,0 14 15,13-14-15,-13 0 0,0-13 16,13 0-16,-13 0 0,14-14 15,-14 1-15,0 0 16,13-14-16,-13 14 0,0-14 16,13-12-16,-13-1 0,0 13 15,0-13 1,0-26 0,0 0-16,0-13 0,0-14 15</inkml:trace>
  <inkml:trace contextRef="#ctx0" brushRef="#br1" timeOffset="98154.58">21868 7651 0,'0'0'0,"-14"0"16,2 0-1,24 0 16,2 13-15,39-13 0,-27 0-16,1 0 0,52 0 15,-53 0 1,1 0-16,12 14 16,-12-14-16,52 13 15,-39-13-15,0 0 0,13 0 16,53 0-1,-67 0-15,14-13 0,0 13 16,0-14-16,-14 14 0,15-13 16,-1 13-16,-13 0 0,12 0 15,-12 0-15,13 0 0,-14 0 16,1 0-16,0 0 0,-13 0 16,12 13-16,-12-13 0,-1 0 15,27 0-15,-27 0 16,14 0-1,-14 0-15,-12 14 0,12-14 16,-12 0-16,-2 0 0,15 0 16,-14 0-1,27 0 1,-27 0-16,-13-14 16,13 14-16,1 0 15,-1 0 1,0 0-1,0 0 17,1 0-17,-14 14 1,13-14 0,-13 13-16,0 0 15,0 13 1,0-12-16,0 12 0,0 0 15,0 28-15,0-28 16,0 14-16,13-14 0,-13 14 16,0-1-16,0 1 0,13 0 15,-13 0-15,13 52 16,-13-13 0,0-39-16,0 0 0,0 13 15,0-13-15,0 12 0,0-12 16,0 0-16,0 0 0,0-1 15,0-12-15,14 39 16,-1-27-16,-13-12 0,0 0 16,13-1-16,-13 0 15,0 27-15,0 27 16,0-28 0,0-38-16,0 38 15,0-38 1,0 12-16,0-12 15,0-1-15,0 0 16,0 0 0,0 0-16,-13-13 15,0 14 1,-1-14-16,-12 0 16,13 0-16,0 13 15,-1-13-15,-12 0 0,13 0 16,-14 0-16,14 0 0,-13 0 15,-1 0-15,0 0 0,-12 0 16,12 0-16,-12 13 16,-1-13-16,-52 13 15,38-13-15,2 14 0,12-14 16,-13 0-16,0 13 0,14-13 16,-15 0-16,2 0 0,-41 13 15,40-13 1,14 0-16,-1 0 0,-13 0 15,0 0-15,13 0 0,-13 0 16,1 14-16,-55-14 16,68 0-16,12 12 0,-13-12 15,28 0-15,-15 0 16,0-12-16,1 12 16,13 0-16,0 0 15</inkml:trace>
  <inkml:trace contextRef="#ctx0" brushRef="#br1" timeOffset="101363.48">21286 7214 0,'0'0'16,"13"-12"-1,0 12 1,13 0-16,-12 0 16,-1 0-16,0 12 0,14 15 15,-14 0-15,0-1 16,1 0-16,-14 1 0,0 39 16,-14-26-16,1 0 15,0-14-15,0 14 16,13-14-16,-14 14 0,1-1 15,13-12-15,0-1 0,0 1 16,0-1-16,13 0 0,14 28 16,-14-28-1,0-13-15,1 0 0,-1 1 16,0-1-16,-13 0 16,13 0-16,-13 1 0,13-14 15,-13 13-15,27-13 16,-27 13-16,13-13 15,1 14-15,-2-14 16,-12 12 0,0 2-1,-12-14-15</inkml:trace>
  <inkml:trace contextRef="#ctx0" brushRef="#br1" timeOffset="101652.32">21551 7876 0,'0'0'15,"0"-14"-15,-14 14 16,40 14 0,-12-14-16,-1 13 0,0 14 15,13-1 1,1 1-16,-14-14 0,1 26 15,-14-25-15,-14 12 16,-12 14-16,12-27 16,-12 0-16,13 1 0,-14-1 15,15-13-15,-2 13 0,1-13 16,0 13 0,13 0-1</inkml:trace>
  <inkml:trace contextRef="#ctx0" brushRef="#br2" timeOffset="141971.46">21431 11223 0,'-13'0'16,"26"0"15,27 13-16,-27-13-15,14 0 16,-1 0-16,0 13 0,14-13 16,13 0-16,0 0 0,0 0 15,13-13-15,0 0 0,0 0 16,14-1-16,-1 1 0,1 0 16,-1-13-16,1 12 15,-2 1-15,2 0 0,-1-1 16,1 2-16,-1-2 0,14-12 15,-14 12-15,1 2 0,-1-15 16,1 14-16,65-14 16,-79 1-16,0 12 15,0 1-15,-13 0 0,0 0 16,0 0-16,0-1 0,0-12 16,-13 12-16,12 2 0,41-28 15,-53 13 1,0 14-16,-1-13 0,-12 12 0,-1-12 15,0 13-15,27-27 16,-26 14-16,0-1 16,-1 0-16,0 1 0,0 0 15,14-1-15,0-12 0,-13 12 16,12-13-16,-12 0 16,13 1-16,-14 0 0,0 12 15,0-13-15,1 14 16,-14-14-16,14 14 0,-14-14 0,14 14 15,-14-14-15,26-26 16,-12 26-16,0 0 16,-15 1-16,2-1 0,12 0 15,-12 0-15,-1 1 0,13-1 16,-13 14-16,1-1 0,-14 0 16,13 1-16,-13 0 15,0 12-15,0-12 0,0 0 0,13-1 16,-13 14-16,0-14 15,0 1-15,0 13 0,0-14 16,-13 1-16,13 0 0,0-1 16,-27-39-1,14 39-15,0 14 16,-13 0-16,12 0 0,1-1 16,0 1-16,-27-13 15,14-1 1,12 14-16,14 0 15,-12-1-15,-2 14 0,1-26 0,0 26 16,-1-13-16,-12 0 16,13-1-16,-27 1 15,-13 0 1,26 0 0,15 13-16,-2 0 0,-26-13 15,27-1-15,-13 14 0,13 0 16,-1 0-16,-12-13 15,13 13-15,-1 0 0,1 0 16,0 0-16,-1 0 0,2 0 16,-15-13-16,14 0 15,-1 13-15,2 0 0,12-14 16,-27 14 0,14 0-16,-1 0 0,1 0 15,13-13-15,-13 13 16,0 0-16,-1 0 31,1 27-15</inkml:trace>
  <inkml:trace contextRef="#ctx0" brushRef="#br2" timeOffset="142304.91">24434 8630 0,'-13'0'16,"0"-13"-16,0 13 16,-1 0-16,1 0 0,-14 0 15,1 0-15,-14 13 0,-12 0 16,25 1-1,14 12-15,-27 0 0,40 1 16,0-14-16,0 14 0,0-1 16,13-13-16,14 14 15,-14-14-15,14 14 0,-1-15 16,0 15-16,1-14 0,0 1 16,-15-1-16,15-13 0,-27 13 15,13 0-15,-13 0 16</inkml:trace>
  <inkml:trace contextRef="#ctx0" brushRef="#br2" timeOffset="143146.69">22106 7268 0,'0'-14'0,"0"28"47,0 12-47,13 14 15,1-27-15,-14 0 16,0 13-16,0-12 0,0 12 15,0 1-15,0-1 0,0-12 16,0 12-16,12-13 16,-12 14-16,14-15 0,-14 2 0,13-14 15,0 0-15,-13 13 16,14-13-16,-14-13 16,0-1-16</inkml:trace>
  <inkml:trace contextRef="#ctx0" brushRef="#br2" timeOffset="144745.79">22159 7241 0,'0'0'16,"-14"0"-16,14-13 15,14 13 1,-1 13-1,0-13-15,67 0 16,-54 0-16,41 0 16,-28 0-1,0 0-15,-12 0 0,13 0 16,-14 0-16,54 13 16,-40-13-16,-1 0 0,14 0 15,0 0-15,-13 0 16,12 0-16,2 0 0,-2 0 15,-12 14-15,0-14 0,13 0 16,-13 0-16,-1 12 0,0-12 16,15 14-16,-15-14 0,1 0 15,13 13-15,26-13 16,-53 0-16,14 0 0,-13 0 16,-1 0-16,1 0 15,-1 0-15,1 0 0,-1 0 16,0 0-16,-12 13 0,12-13 15,-12 0-15,12 0 0,-13 0 16,0 0-16,1 0 16,-1 0-16,0 0 15,0 0 1,1 0 31,-14 14-16,0-1-15,0 0-1,0 0 1,0 0 0,0 1-16,0-1 0,0 0 15,0 27 1,0-27-16,13 1 0,-13 12 15,0 0-15,0-12 0,0 12 16,0 0-16,0 1 0,0-1 16,0 1-16,0-1 15,13 1-15,-13 13 0,0-14 16,0 0-16,14 40 16,-14 1-16,0-41 15,0 14-15,0 0 0,0-14 16,12 14-16,-12-14 15,0 14-15,0-14 0,14 14 16,-14-13-16,0-1 0,0 0 16,0 14-16,0-14 0,13 1 15,-13-1-15,0 1 0,0-1 16,0 1-16,0-1 16,0-12-16,0-2 0,0 15 15,13-14-15,-13 1 0,0-2 16,0 15-16,14 0 15,-14-14 1,12 13 0,-12-12-16,14-1 15,-1 0 1,-13 0 15,-13-13-15,13 13-16,0 1 15,0-1 1,0 0 0,0 1-1,0-2 1,0 2 0,0-1-16,0 0 15,0 1 1,0-1-16,0 0 31,0 0 32,0 0-17,0 1 64,-14-14-95,-12 0 1,0 13 0,-14 0-1,14-13 1,-1 0 0,14 0-16,0 0 0,-14-13 15,14 13-15,-27 0 16,27 0-16,-14 0 15,15 0-15,-15 0 16,14 0-16,26 0 16,0 0-1,1 0-15,-2-13 0</inkml:trace>
  <inkml:trace contextRef="#ctx0" brushRef="#br0" timeOffset="152955.23">22119 9596 0,'0'-13'16,"0"-1"15,-13 28-15,13-1-16,-13 0 0,-1 0 0,2 14 15,12 25 1,0-38-16,26-1 16,-13 0-1,0 1-15,13-14 0,-12 0 16,39 0-16,-27 0 16,1 0-16,-14-14 0,13 14 15,-12 0-15,-1 0 0,-13-13 31</inkml:trace>
  <inkml:trace contextRef="#ctx0" brushRef="#br0" timeOffset="153202.64">22331 9596 0,'0'13'16,"-13"40"0,13-26-16,-14-1 15,14 14-15,-13-14 16,13 14-16,0-14 0,-13 1 16,13-14-16,0 14 0,0-15 15,0 2-15,0-1 0,0 0 16,0 1-16,0-2 15,13-24 1</inkml:trace>
  <inkml:trace contextRef="#ctx0" brushRef="#br0" timeOffset="153700.17">22582 9715 0,'0'13'31,"27"14"-15,-14-15-16,14 2 15,-15-1-15,15 0 0,-14 1 16,1-1-16,-2 0 0,2 0 16,-1 1-16,0-1 15,-13 0-15,0 1 16,-13-14-1,13-14-15,-13 1 0</inkml:trace>
  <inkml:trace contextRef="#ctx0" brushRef="#br0" timeOffset="153969.06">22767 9662 0,'0'0'0,"-13"13"15,13 1-15,-13-2 16,13 2-16,-14-1 0,2 14 16,-2-15-16,1 15 0,0-14 15,-13 14-15,12-14 0,14 0 16,-13 1-16,0-1 15,13 0 1,13-13-16,-13-13 0,13 13 16</inkml:trace>
  <inkml:trace contextRef="#ctx0" brushRef="#br0" timeOffset="154355.47">22992 9622 0,'0'0'0,"0"-13"0,14 13 16,-28 13-1,14 14 1,-13-1 0,13-12-16,0-2 0,0 2 15,0-1-15,0 0 0,13-13 16,14 14-16,-14-14 16,13 0-16,-12 0 0,12 0 15,14 0 1,-27 0-16,1 0 0,-2 0 15,-24 0 17,12-14-17</inkml:trace>
  <inkml:trace contextRef="#ctx0" brushRef="#br0" timeOffset="154751.01">23165 9622 0,'0'-13'16,"-14"26"-16,14 14 16,0-14-1,0 0-15,0 13 16,-13 1-16,13 0 0,0-1 0,-13 14 15,13-14-15,0 1 16,0-14-16,13 26 16,0-25-16,-13-1 0,0 0 15,14-13-15</inkml:trace>
  <inkml:trace contextRef="#ctx0" brushRef="#br0" timeOffset="155068.51">23376 9741 0,'0'-13'15,"13"40"1,0-15-16,14 15 16,-14-14-16,1 1 15,25 12-15,-26-13 16,1 1-16,-14-1 16,12 0-16,-12 1 15,0-28 16,0 1-31</inkml:trace>
  <inkml:trace contextRef="#ctx0" brushRef="#br0" timeOffset="155283.34">23588 9689 0,'-14'12'15,"1"15"-15,0-14 16,-13 80 0,-1-27-1,27-13 1,0-40 0,0 1-16,-13-14 15</inkml:trace>
  <inkml:trace contextRef="#ctx0" brushRef="#br0" timeOffset="155634.91">23733 9635 0,'0'0'0,"14"0"0,12-13 16,-13 13-16,14 0 15,-14 0-15,13 27 16,-13-14-16,1 14 0,-14-15 16,0 15-16,13-14 0,-13 13 15,0 14 1,-13-26-16,13-1 0,-14 0 16,14 14-16,-13-14 0,0 0 15,0 1-15,0-2 0,-1 2 16,14 12-1,14-12-15,25-2 16,-26-12 0,14 0-16,-14 0 0,0 0 15,1 0-15,-1 0 0,0 0 16</inkml:trace>
  <inkml:trace contextRef="#ctx0" brushRef="#br0" timeOffset="160351.81">22238 4781 0,'-13'0'0,"26"39"31,-13-12-31,13 12 16,1 1-16,-14 13 15,13 92-15,-13-52 0,13-1 16,-13 28-16,0-1 16,0-13-16,0-1 0,0-12 15,0 0-15,0-14 0,13-13 16,-13-13-16,14 0 0,-14-13 15,13-1-15,0-12 0,-13-14 16,14 0-16,-14-39 16</inkml:trace>
  <inkml:trace contextRef="#ctx0" brushRef="#br0" timeOffset="161354.12">22278 4793 0,'0'0'0,"0"14"31,13-1-15,0-13-1,14 0-15,26 0 16,-27 0-16,14 0 15,0 0-15,-1 0 0,1 0 16,0 0-16,12 0 0,2 13 16,-15-13-16,27 0 0,-12 14 15,-2-14-15,14 0 16,0 12-16,1-12 0,12-12 16,-13 12-16,0-14 0,0 14 15,27-13-15,0 13 16,-1-13 15,-25 13-15,-41 0-1,-13 0 1,0 0 15,-13 13-31,14-13 0,-14 13 16,26 1-1,-26-2-15,0 2 0,13-1 16,-13 0-16,0 1 0,0 39 16,0-27-16,0 66 15,-13-52-15,13 79 16,0-65 0,0 12-16,0-14 0,0 14 15,13-13-15,-13 1 0,13-2 16,1 67-16,-1-26 15,0-40 1,-13-1-16,13-12 0,1 0 16,-1 13-16,0-27 0,-13 14 15,14-14-15,-14 1 0,12 0 16,-12-14-16,0 13 0,0-13 16,0-26 15,-12 0-16,-2 13-15,1-13 16,0 13-16,-14 0 0,-26 0 16,-66-13-1,-66 13 1,-132 13 0,-80 26-1,172-12 1,145-14-1,27-13-15,13 13 0,14-13 16,13 0-16,0-13 0,13 0 16,26-14-1</inkml:trace>
  <inkml:trace contextRef="#ctx0" brushRef="#br0" timeOffset="162191.57">22344 4754 0,'0'0'16,"-13"0"-16,26-13 47,13-14-32,-12 14-15,-1 0 16,0 0-16,13-1 0,-12-12 15,12 13-15,1-14 16,-1 0-16,1 15 0,-1-15 16,14 0-16,-13 1 0,-1 13 15,-13 0-15,0-1 16,1 1-16,-14 0 16,0 26-1,-14-13 1</inkml:trace>
  <inkml:trace contextRef="#ctx0" brushRef="#br0" timeOffset="162850.65">22727 4410 0,'14'0'63,"-1"0"-48,14 13-15,-14-13 16,13 0-16,1 0 0,12 0 16,1-13-16,0 13 0,0 0 15,-1 0-15,1 0 16,0 0-16,66 13 0,-54-13 16,1 0-16,0 0 15,14 0-15,-1 0 0,0 0 16,-13 0-16,13 0 0,0 0 15,0 0-15,-13 0 16,0 13-16,-14-13 0,15 0 0,-15 14 16,1-14-16,-1 0 15,28 13-15,-41-13 16,0 0-16,-12 0 0,-1 0 16,0 0-16,1 0 0,-2 0 15,-24 0 48</inkml:trace>
  <inkml:trace contextRef="#ctx0" brushRef="#br0" timeOffset="163132.97">24355 4490 0,'0'0'16,"-14"26"-16,2-13 0,-2 0 15,-12 1-15,12 12 0,-12-13 16,0 14-16,-14-1 15,13 1-15,-12-14 0,-1 13 16,13 1-16,-12-1 0,26-12 16,-13 12-16,12-13 15,1 0-15,13 1 0,0-2 0,13-12 16</inkml:trace>
  <inkml:trace contextRef="#ctx0" brushRef="#br0" timeOffset="163776.65">24302 4556 0,'0'26'31,"0"-13"-31,0 0 0,0 14 16,0-14-16,0 14 0,0-1 16,0 0-16,0 14 0,0 0 15,0 0-15,0-1 0,0 14 16,0 0-16,0 13 16,0-13-16,0 0 0,0 0 15,0 13-15,0-13 0,-13 13 16,13-13-16,13 0 0,-13 0 15,0 0-15,0-13 0,0-1 16,13 1-16,-13 0 16,0-14-16,0 14 0,14-14 15,-14-12-15,0 12 0,0-13 16,12 0-16,-12 1 0,0-2 16,0 2-16,14-14 0,-14 13 15,0 0-15,0 1 16,0-1-1,0 0-15,0 0 16,0 1 0,13-14 15,-26 13 0,-1 0-15,2 1-16,-28-2 15,26-12 1,-12 14-16,13-1 0,-14 0 16,1-13-16,13 14 0,-14 12 15,1-13-15,13 0 0,-14 1 16,14-1-16,-1 0 16</inkml:trace>
  <inkml:trace contextRef="#ctx0" brushRef="#br0" timeOffset="164517.04">22847 6461 0,'13'0'15,"-13"-14"1,0 28 0,-26 38-1,26-38-15,0 12 16,0-13-16,13 1 15,0 12-15,1-13 0,-2 0 16,2-13-16,12 14 0,0-14 16,14 0-16,-13 0 15,-14 0-15,0 0 0,0-14 16,-26 14 0</inkml:trace>
  <inkml:trace contextRef="#ctx0" brushRef="#br0" timeOffset="164756.25">23019 6473 0,'-13'14'15,"13"12"-15,0-12 0,0 39 16,0-27-1,0 14-15,0-14 0,13 0 16,-13 1-16,0 0 0,13-15 16,-13 2-16,13 12 0,0-12 15,-13-1 1</inkml:trace>
  <inkml:trace contextRef="#ctx0" brushRef="#br0" timeOffset="164983.28">23191 6553 0,'13'13'15,"-26"-26"-15,39 26 0,-12 1 0,12-1 16,-13 13-16,14-13 0,-1 14 15,1-14-15,-14 1 16,13 12-16,-13-13 0,1 0 16,-1-13-16</inkml:trace>
  <inkml:trace contextRef="#ctx0" brushRef="#br0" timeOffset="165183.26">23442 6527 0,'0'0'0,"-13"0"0,0 13 0,13 0 15,-14 0-15,-12 27 16,0 13 0,12-26-16,14-15 0,-13 15 15,13-14-15,0 1 0,0-2 16,13 2-16</inkml:trace>
  <inkml:trace contextRef="#ctx0" brushRef="#br0" timeOffset="165445.57">23574 6461 0,'0'0'0,"0"12"16,0 15 0,0-14-16,0 1 0,0 25 15,0-25 1,14-1-16,-1-13 0,0 13 0,14-13 16,-14 0-16,0 0 0,0 0 15,14 0-15,-14 0 16,-13-13-16,13-14 15</inkml:trace>
  <inkml:trace contextRef="#ctx0" brushRef="#br0" timeOffset="165607.51">23693 6513 0,'0'0'16,"0"67"-16,0-28 0,0-12 0,0 13 15,0-14-15,14 0 0,-14 0 16,0-12-16,13-1 16,-13 0-16,13-13 0,-13 14 15</inkml:trace>
  <inkml:trace contextRef="#ctx0" brushRef="#br0" timeOffset="166251.56">23918 6606 0,'0'13'15,"14"-13"-15,-1 13 16,-13 1-16,13-14 15,1 13-15,-2 0 16,2 1-16,-1-14 0,0 0 16,-13 12-16,14-12 0,-14-12 31</inkml:trace>
  <inkml:trace contextRef="#ctx0" brushRef="#br0" timeOffset="166434.81">24050 6566 0,'0'14'16,"-12"-14"-16,-2 26 15,1-13-15,0 0 0,13 1 16,-14 12-16,2-12 0,-2 12 16,14 14-1,-13-40-15,13 12 0,13-12 16</inkml:trace>
  <inkml:trace contextRef="#ctx0" brushRef="#br0" timeOffset="166746.87">24156 6473 0,'27'0'15,"-54"0"-15,67-12 0,-27 12 16,1 0-16,-1 0 0,0 12 16,13 2-16,-12-1 0,-1 0 15,-13 1-15,13 12 0,-13 1 16,0-14 0,-26 26-16,12-25 0,2-1 15,-2 0-15,1 1 16,13-2-16,0 2 0,0-1 15,13 0-15,13-13 16,1 0-16,-14 0 16,13 0-16,-12 0 0,-1 0 15,0 14-15</inkml:trace>
  <inkml:trace contextRef="#ctx0" brushRef="#br0" timeOffset="170351.46">3810 10799 0,'-13'0'16,"26"0"-16,-39 0 16,39 14 15,26-1-16,-12-13 1,12 0-16,1 0 16,13 0-16,13 0 0,14-13 0,-1-1 15,14 2-15,12 12 0,1-14 16,133 14-16,-120 0 16,13 0-16,0-13 15,1 13-15,-1 0 0,0-13 16,-26 13-16,0 0 0,-27 0 15,-26 0-15,26 0 16,-52 13-16,-14 0 0,-13 1 16</inkml:trace>
  <inkml:trace contextRef="#ctx0" brushRef="#br0" timeOffset="173020.87">11510 7796 0,'-14'-12'0,"14"-2"16,0 1 0,0 40 15,0-15-31,0 15 0,0 12 15,0 1-15,0 13 16,0 1-16,0-2 0,-13 67 16,13-66-16,0 0 0,13-13 15,1 0-15,-14-14 16,12-13-16,-12 14 0,27-14 16</inkml:trace>
  <inkml:trace contextRef="#ctx0" brushRef="#br0" timeOffset="173810.19">11522 7704 0,'14'0'16,"12"0"-1,14 0 1,-14-13-16,14 13 0,0-13 16,-1 13-16,1 0 15,0 0-15,13 0 16,-13 0-16,26 0 0,-14 0 0,14 0 15,1 0-15,-1 0 0,14 0 16,91 0 0,-91 0-16,-1 0 0,14 0 0,-14 0 15,1 0-15,12 0 16,-13 0-16,1 0 0,92 0 16,-79 0-16,-1 0 15,-13 0-15,14 0 0,-14 0 16,1 0-16,-14 13 15,0-13-15,0 0 0,0 13 16,-13-13-16,0 0 0,0 0 16,-13 0-16,13 0 0,-27 0 15,1 0-15,-1 0 0,-12 0 16,-2 0-16,-24 0 31,-2-13-15,1 13-16,13 13 15,0 0 1,0 14 0,0-14-16,-13 14 15,13-15-15,0 15 0,0 0 16,0 12-16,0-12 0,13 12 16,-13-12-16,13 12 0,-13 1 15,14 0-15,-2 26 16,-12-26-16,0-14 15</inkml:trace>
  <inkml:trace contextRef="#ctx0" brushRef="#br0" timeOffset="175260.81">11562 12176 0,'-13'-14'16,"26"14"15,14 14-15,-27-2-16,13 15 15,0 13-15,-13 0 0,13 12 16,1 2-16,-14-2 0,13 1 16,-13 13-16,13 40 15,0-53-15,-13-13 16,0 13-16,14-27 0,-14 14 15,0 13-15,13-40 16,-13 0-16,13 1 0,1-14 16,12-14-1,-13 14-15,14-13 16,-15 0-16,15-1 0,13 14 16,-14-12-16,14-2 0,0 1 15,12 0-15,14-1 0,-12 1 16,12 0-16,-13 13 0,13 0 15,79 13-15,-79-13 16,14 13-16,-1 1 16,1-14-16,12 13 0,93 0 15,-92-13-15,0 14 16,0-14-16,-15 0 16,15 0-16,-13-14 0,12 14 0,80 0 15,0-13 1,-92 13-16,-1 0 15,-13 0-15,0 0 0,-13 0 16,-13 0-16,-1 0 0,1 0 16,-26 13-16,-2-13 0,2 0 15,-28 0 1,2-13 0,-15 13-16,14 0 0,-1-13 15,2-1-15,12 1 0,-14 0 16,14 0-16,0-14 0,14 14 15,-14-13-15,12-14 16,2 14-16,-1-67 16,0 53-16,-13-13 0,14 0 15,-14 1-15,0-2 0,0 2 16,0-1-16,-14 26 0,1-26 16,13 27-1,-13 12-15,-1 14 31,2 0-15,-2 14-16,1-14 0,0 13 16,-1-13-16,-12 13 0,-1-13 15,-12 14-15,-1-2 16,1-12-16,-15 14 0,2-14 16,-28 13-16,14-13 0,-13 0 15,-27 0-15,13 0 0,-13 0 16,-13 0-16,-146 0 15,120-13-15,-13 13 16,12 0-16,-13 0 0,14 13 0,-1 0 16,14 1-16,-1-1 15,28 0-15,12-13 0,14 13 16,-1-13-16,1 0 16</inkml:trace>
  <inkml:trace contextRef="#ctx0" brushRef="#br0" timeOffset="178618.89">20267 7969 0,'-13'0'0,"-1"0"15,-38 0 1,26 0-16,-1 0 16,0 0-16,-12 0 0,-14-14 15,0 14-15,-27 0 16,14 0-16,-27 14 0,1-14 16,-14 13-16,1 0 0,12 1 15,-13-2-15,14 2 0,-1-14 16,0 13-16,14-13 15,-1 13-15,1-13 0,13 0 0,13 0 16,0 0-16,27 14 16,-1-14-16,14 0 0,0 0 15,13 12-15,13 2 16,0-1-16,14 0 16,-1 1-16,0-1 0,1 0 15,26 40-15,-53-40 16,13 14-16,-13-1 15,0 0-15,13 1 0,-13 0 16,-13 12-16,13-12 16,0 39-16,0-40 15,0 1-15,13-1 0,1 0 0,-14 1 16,13-14-16,0 1 16,14-14-16,-14 12 0,0-12 15,13 0-15,-12 0 0,-1 0 16,0 0-16,13 0 0,-12 0 15,12 0-15,0 0 16,14 0-16,0 0 0,0 14 16,13-14-16,-1 0 0,15 0 15,12 0-15,0 0 0,1 0 16,13 0-16,131 0 16,15 0-1,-120 0-15,-1 0 0,15 0 16,-14 0-16,-13 13 0,0-13 15,-14 13-15,-12-13 0,13 14 16,-67-14-16,-13 0 16,-26 0-1,-13-27 1,-1 14-16,0-13 0,14-1 16,-13 0-16,-1 1 0,0-14 15,15-12-15,-15 12 0,0-13 16,1-39-16,0 12 15,12 27-15,1 27 16,0-14-16,0 0 16,0 27-16,-1-14 0,1 27 15</inkml:trace>
  <inkml:trace contextRef="#ctx0" brushRef="#br0" timeOffset="179803.52">20307 12731 0,'-53'-13'16,"27"13"-16,-14 13 15,0-13-15,-13 0 0,-13 0 16,-93 13-16,-13 1 16,66-14-16,1 0 15,-1 13-15,13-13 0,-13 0 16,-66 26-1,93-26-15,13 13 0,13 1 16,0-14-16,27 13 0,-14 0 16,13 0-16,14-13 0,0 14 15,13 12-15,0-12 16,0-2-16,0 2 0,13-1 16,0 0-16,-13 1 15,14-2-15,-14 2 0,0-1 16,0 0-16,0 1 15,0-1-15,0 0 0,0 0 0,0 14 16,-14-14-16,14 0 16,0 14-16,0-14 0,14 0 15,-1 13-15,-13-12 0,26-1 16,14 14-16,-27-15 16,14 2-16,-14-1 0,14 0 15,-15 14-15,2-14 0,12-13 16,-12 13-16,-2 1 15,15-1-15,13-13 0,-14 0 16,14 13-16,0-13 0,12 0 16,2 0-16,12 0 0,-13-13 15,145 13 1,-39 0 0,-80 0-16,1 0 0,12 0 15,-12 0-15,-1 0 0,1-13 16,-2 13-16,-11 0 0,-1-14 15,-13 1-15,0 0 16,-27 0-16,14-1 0,-27 1 0,0-14 16,-13 1-16,0 0 15,-13-14-15,0 14 0,-1-27 16,-12 13-16,0-13 0,0 0 16,-14 13-16,13-12 0,1 12 15,-1 13-15,1 1 16,-27-14-16</inkml:trace>
  <inkml:trace contextRef="#ctx0" brushRef="#br0" timeOffset="181785.14">24566 6368 0,'0'13'16,"-12"-13"-1,24 0 1,-24 0 31,-15 0-31,14 0-16,-1 0 0,1 0 15,0 0-15,0-13 16,-14 13-16,14 0 0,-13 0 15,-1 0-15,0 0 0,1 0 16,-14 0-16,-52 0 16,39-13-16,0 13 15,-13 0-15,0 0 0,-14 0 0,1 0 16,0 0-16,-80 0 16,79 0-16,1 0 15,0 0-15,0 0 0,13-14 16,-14 14-16,27-13 0,-13 13 15,13 0-15,-40-13 16,54 26-16,12-13 16,0 0-16,15 13 0,-2-13 15,1 14-15,13-1 16,13-13 0,-13 13 46,0 1-62,0 38 31,0 1-15,-13-13-16,13-14 0,-27 54 16,27-54-1,-12 0-15,12-12 0,-14 26 16,14-28-16,0 2 15,0-1-15,0 0 0,0 1 16,14-1-16,-2 0 16,28-13-1,-14 13-15,-12-13 0,12 0 0,-12 0 16,12 0-16,1 0 16,-1 0-16,14-13 0,0 13 15,-1 0-15,14 0 0,0 13 16,13-13-16,0 14 0,0-1 15,14-13-15,-1 13 0,1 0 16,12 0-16,14-13 0,0 14 16,13-1-16,-14-13 15,1 13-15,-13 1 0,66-2 16,-93 2-16,0-14 16,-13 0-16,-14 13 0,-12-13 15,13 0-15,-27 0 0,27 0 16,-40-13-1,13 13-15,-13-14 0,0 2 16,-13-2-16,13-12 0,-13-1 16,-1-12-16,1 12 0,0-13 15,0 0-15,13-12 0,0-1 16,-14 0-16,14 0 0,0 0 16,-13 14-16,13-15 0,-13 15 15</inkml:trace>
  <inkml:trace contextRef="#ctx0" brushRef="#br0" timeOffset="185549.74">24329 6910 0,'0'-13'15,"0"0"1,12 13-16,-12-13 31,0 26 1,0 26-17,14 27-15,26 14 16,-14-40-16,14-1 15,13 54-15,-27-54 16,0 15-16,1-15 16,0 1-16,-1-14 15,14 40-15,-27-39 0,0-14 16,-13 1-16,0-2 0,0 2 16,-13-14-1,0-14-15,-1 14 16,-12-12-16</inkml:trace>
  <inkml:trace contextRef="#ctx0" brushRef="#br0" timeOffset="185993.51">24236 7122 0,'0'0'16,"-13"0"-16,26 0 31,0-13-16,1-1 1,-14-25 0,12 26-16,-12-14 0,14 0 0,-14 1 15,13 0-15,-13-1 0,13 1 16,-13 13-16,0-14 16,14 14-16,-14 0 15,0-1-15,12 14 16,2 0-16,12 27 15,1-14-15,-14 0 16,14 1-16,12-1 16,-12 0-16,-1 0 15,0 14-15,1-14 0,-14 0 0</inkml:trace>
  <inkml:trace contextRef="#ctx0" brushRef="#br0" timeOffset="206872.13">1336 13538 0,'0'0'0,"0"-13"0,0-1 0,0 2 16,-13-2-16,0 1 16,-1 0-16,1-1 0,-13 1 15,13 13-15,-14-13 0,0 26 16,1-13-16,-40 40 15,40-13-15,-1 12 0,14 0 16,0-12-16,-1 53 16,14-54-1,14 40-15,12-26 0,1-14 16,25 14 0,-12-14-16,-14-12 0,1-1 0,39 40 15,-66-26 1,0-1-1,-13-13-15,0 0 0,-14 1 16,-13-2-16,14 2 16,0-1-16,0-13 15,12 13-15,14-26 0</inkml:trace>
  <inkml:trace contextRef="#ctx0" brushRef="#br0" timeOffset="207238.19">1442 13869 0,'0'13'0,"0"-26"0,0 39 0,-13 40 16,53 27-1,12-27 16,-25-53-31,-1 1 0,1-14 16,-1 0-16,1-14 0,-14 1 16,0 0-16,1-1 0,-14-12 15,0 0-15,-14 0 0,1 12 16,0-12-16,-1 12 0,14 1 16,-13 0-1,0 39 1,13 1-16,0-14 0,0 27 15,13-14-15,0 0 0,14 14 16,0-26-16,12 12 16,0-26-1,-25 0-15</inkml:trace>
  <inkml:trace contextRef="#ctx0" brushRef="#br0" timeOffset="207676.92">1826 14027 0,'13'40'16,"-26"-80"-16,26 120 0,0-67 0,-13 0 15,0 1-15,0-1 0,13 0 16,-13-26 0,0 0-1,14-53 1,-14 39-16,0-12 15,13 39-15,-13-14 0,13 14 32,-13 26-17,0 1-15,14-14 0,-14 1 16,0-2-16,12 2 0,-12-1 16,14-13-1,-14-27 1,0 15-16,0-2 15,0 1-15,13 0 0,-13-1 16,13 2-16,1-2 0,-2 14 16,2 0-16,-1 26 15,0 1 1,-13-14-16,0 13 0,0-12 16,0 12-16,14-12 15,-14-1-15,13-13 0,0 0 16</inkml:trace>
  <inkml:trace contextRef="#ctx0" brushRef="#br0" timeOffset="208144.93">2143 14001 0,'0'14'0,"0"12"16,13 0-16,1 0 15,-14-12-15,13-1 0,0 0 16,1 1-16,-14-1 16,0 0-1,-14-26 1,1 0-16,13-1 0,0-12 16,0 12-16,0-12 0,0 13 15,0-14-15,13 15 0,1-2 16,-2 14-16,2-13 0,-1 13 15,0 13-15,1-13 0,-14 26 16,0-12-16,12-1 16,-12 0-16,0 13 0,0-12 15,0-1-15,0 0 16,14-26 0,-14 0-16,0-1 15,13 2-15,-13-2 16,0 1-16,13 0 0,-13-1 15,27 14 1,-14 14 0,0-1-16,-13 0 0,14 13 0,-1 1 15,-13 0 1,13-14-16,0 0 0,14-13 16,-14 0-16</inkml:trace>
  <inkml:trace contextRef="#ctx0" brushRef="#br0" timeOffset="208619.06">2593 14027 0,'-26'0'16,"52"0"-16,-66 0 0,27 14 0,0-1 0,13 14 15,0-15-15,0 2 16,0 26-16,0-14 15,13-13-15,0-13 0,1 14 16,-2-14-16,2 0 0,-1 0 16,0 0-16,1 0 15,-1-14-15,0-25 16,-13-15 0,-13 42-1,26 12 1,14 39-1,-1-26 1,-13 1-16,0-14 16,1 13-1,-28-40 1,-12-25 0,13-2-1,39 28 1,1 13-1,-1 13 17,-12 0-32,-2 13 15,2-13-15</inkml:trace>
  <inkml:trace contextRef="#ctx0" brushRef="#br0" timeOffset="209274.46">2924 14041 0,'0'0'0,"0"-14"0,-14 28 31,14 12-15,0-12-16,0-2 15,0 2-15,0 12 0,0-12 16,14-1-16,-1 0 15,13-13 1,-12-13-16,-1 13 0,-13-13 16,13-1-16,-13 1 0,0 0 15,0-1-15,14 14 16,-2 27 0,2 13-1,-1-14-15,-13 1 0,13-1 16,1 14-16,-2-1 15,2 1 1,-28-26-16,14-2 0,-12 2 16,-15-14-16,14 0 0,-13-14 15,-14-25-15,13 0 16,14 12-16,0-13 16,-1 14-16,1-27 0</inkml:trace>
  <inkml:trace contextRef="#ctx0" brushRef="#br0" timeOffset="209413.59">3215 13697 0,'0'13'16,"0"1"-16,0-2 0,0 2 15,0 12-15</inkml:trace>
  <inkml:trace contextRef="#ctx0" brushRef="#br0" timeOffset="209536.57">3320 14120 0,'0'0'0,"14"0"0,-1 0 16,-13-13-1,-13-1-15</inkml:trace>
  <inkml:trace contextRef="#ctx0" brushRef="#br0" timeOffset="212610.23">3995 13577 0,'13'14'15,"-13"-1"-15,27 107 16,-27 38 0,0-118-1,0-1-15,0 1 16,0-53-1,13 0-15,-13-40 16,0 13-16,13 14 16,-13-14-16,0 0 15,14 14-15,-14-14 0,13 14 16,-13 12-16,13 1 0,1 13 16,-2 13-16,15 27 15,-27-14 1,13 14-16,1 0 0,-14-14 15,26 27-15,-13-26 16,-13-1-16,13-13 0,1 14 16,-1-14-16,0-13 0,0 14 15</inkml:trace>
  <inkml:trace contextRef="#ctx0" brushRef="#br0" timeOffset="212977.59">4484 13750 0,'0'0'16,"14"0"-16,-14 13 0,13 0 16,14 1-16,-14-2 0,27 2 15,-14-1-15,0 14 0,40-1 16,-39-13-16,0 0 15,-1 1-15,-13-1 0,0-13 16,1 13-16</inkml:trace>
  <inkml:trace contextRef="#ctx0" brushRef="#br0" timeOffset="213162.73">4723 13763 0,'-26'53'15,"52"-106"-15,-66 132 0,27-52 0,0-1 16,-1 1-16,14-1 0,0 1 16,0-14-16,14 0 15,-1-13-15</inkml:trace>
  <inkml:trace contextRef="#ctx0" brushRef="#br0" timeOffset="213834.97">5093 13776 0,'13'40'16,"-13"-14"-16,14-12 16,-14 12-16,0 0 0,0 14 0,13-13 15,-13-14-15,0 0 16,0 1-16,0-2 0,-13-12 16,13-26-1,0 13-15,0-27 16,0-13-16,0 27 15,13-14-15,0 13 16,0-12-16,1 12 0,-1 15 16,0-2-16,1 14 0,-2 0 15,2 14-15,-1 12 0,0 0 16,1 0-16,-2 1 0,-12 13 16,14-14-16,-14-13 0,13 14 15,-13-1-15,13-12 0,-13-1 16,0 0-16,14 1 15,-14-2-15,0 2 16</inkml:trace>
  <inkml:trace contextRef="#ctx0" brushRef="#br0" timeOffset="214341.42">5556 13776 0,'-13'0'16,"26"0"-16,-13 0 15,0 14-15,26-2 16,-12 2-16,12-1 0,14 14 16,-13-14-16,-1 13 15,14-13-15,-14 14 0,0-14 16,1 0-16,0 1 0,-1 12 15,-13-12-15,0-14 16</inkml:trace>
  <inkml:trace contextRef="#ctx0" brushRef="#br0" timeOffset="214517.43">5807 13750 0,'-39'66'16,"78"-132"-16,-105 158 0,40-65 16,0-1-16,-1 1 0,14-1 15,0-13-15,13 14 0,0-14 16,13 1-16,0-14 16</inkml:trace>
  <inkml:trace contextRef="#ctx0" brushRef="#br0" timeOffset="-214089.18">6191 13750 0,'0'0'16,"0"52"-16,0-12 0,0-13 16,14-1-16,-14 14 0,0-14 15,13-12-15,0 12 0,-13-12 16,13-14-16,-13 12 15,0-24 1,0-28 0,0 13-16,0 1 15,0-1-15,0 1 16,0-14-16,13 13 0,1 1 0,-1 0 16,0 12-1,1 2-15,-2 12 0,2-14 0,-1 28 16,0-14-16,-13 12 0,14 15 15,-2-14-15,2 13 16,-1 1-16,-13 13 16,13-14-16,-13 1 0,14-1 15,-14-13-15,0 1 0,13-1 16,0 0-16,-13 1 0,13-2 16,1 2-16,-14-1 15</inkml:trace>
  <inkml:trace contextRef="#ctx0" brushRef="#br0" timeOffset="-213655.86">6800 13975 0,'-13'0'0,"26"0"0,-40-14 15,14 14 1,0 0-16,0 0 0,13 14 16,-27 12-16,14-12 15,0-2-15,13 15 0,0-14 16,0 1-16,13-2 16,0 2-16,14-1 0,-1 0 15,1-13-15,-1 0 0,0 0 16,1 0-16,0 0 0,-15 0 15,15-13-15,-14 13 16,-26 0 0</inkml:trace>
  <inkml:trace contextRef="#ctx0" brushRef="#br0" timeOffset="-211786.79">4220 14597 0,'0'-14'15,"0"1"-15,0 0 16,0-1 0,0 1-16,-13 13 15,-1 27 1,2-1-16,-2 0 0,1 14 16,13 0-16,-13 0 0,13-1 15,0 1-15,0 0 0,13-14 16,0 0-16,27 14 15,0-13 1,-14-27-16,1 0 0,-1 0 16,0 0-16,-12-13 0,-1-1 15,-13 1-15,-13-40 16,-14 27 0,1 12-16,-1 2 0,1-15 15,-1 14-15,1-1 0,-27 1 16,26 13-1,27 13-15,40-13 16</inkml:trace>
  <inkml:trace contextRef="#ctx0" brushRef="#br0" timeOffset="-211552.03">4736 14702 0,'13'13'15,"1"1"-15,12-1 0,-13 13 16,0-12-16,14-1 16,-1 14-16,-12-15 0,12 2 15,0 12-15,1-12 0,0-2 16,-15 2-16,2-14 0,-1 0 15,0 0-15</inkml:trace>
  <inkml:trace contextRef="#ctx0" brushRef="#br0" timeOffset="-211396.27">4934 14795 0,'-39'27'16,"78"-54"-16,-105 80 0,53-27 0,-13-12 15,12 12-15,1-13 0,13 0 16,-13 1-16,13-1 0,0 0 16,13-13-16</inkml:trace>
  <inkml:trace contextRef="#ctx0" brushRef="#br0" timeOffset="-211014.09">5450 14676 0,'0'0'16,"-26"13"-16,13 0 0,0 14 15,-1-1-15,14 1 0,-13-1 16,13 14-16,0-14 0,0 14 16,13-14-16,1 1 0,-1-1 15,0-13-15,13 1 0,14-14 16,-14 0 0,-12 0-16,-1-14 0,-13-12 15,13 13-15,-26-14 0,13 1 16,-13 12-16,-13-12 0,12 13 15,-12-14-15,-1 27 16,1-12-16,-1 12 0,14 0 16,0 0-16,0 12 0,13 2 15</inkml:trace>
  <inkml:trace contextRef="#ctx0" brushRef="#br0" timeOffset="-210730.47">5807 14834 0,'0'0'0,"14"14"0,-1-1 15,0 0-15,27 13 16,0 1 0,-27-14-16,13 1 15,-12-1-15,-1-13 0,0 13 16,1-13-16,-14 13 16</inkml:trace>
  <inkml:trace contextRef="#ctx0" brushRef="#br0" timeOffset="-210529.97">5953 14848 0,'0'0'0,"-13"26"0,-14-12 0,14 12 16,-13 0-16,13 1 0,-1-1 15,1-13-15,13 1 16,0-1-16,13-13 0</inkml:trace>
  <inkml:trace contextRef="#ctx0" brushRef="#br0" timeOffset="-209568.6">6443 14715 0,'-14'0'15,"14"-13"1,14 13-16,-1 0 15,27-13-15,-27 13 16,13 0-16,1 0 16,-14 13-16,0-13 0,1 13 0,-14 1 15,0 25 1,-14-12-16,1 0 0,0-15 16,13 15-16,-14-14 15,14 1-15,27 12 16,-14-13-16,1 0 0,12 1 15,14-1-15,-14 0 0,-13 0 16,14 0-16,-27 1 16,0 25-16,-27-25 15,1 12-15,-14-12 0,1-2 16,-1 2-16,-13-1 0,13-13 16,0 13-16,14-13 0,12-13 15,2 13-15,12-13 0,0-1 16,0 2-16</inkml:trace>
  <inkml:trace contextRef="#ctx0" brushRef="#br0" timeOffset="-207688.57">6919 13935 0,'-14'0'109,"-12"13"-93,13 0-16,0-13 16,-1 0-16,2 14 0,-15-14 15,14 13-15,-1-13 16,1 0-16</inkml:trace>
  <inkml:trace contextRef="#ctx0" brushRef="#br0" timeOffset="-205341.38">8268 14027 0,'-13'0'0,"26"0"31,1 0-31,-2 0 0,15 0 16,53-12-16,12-2 16,-52 14-16,0-13 15,12 13-15,-12 0 0,-13-13 16,-1 13-16,0 0 16,-12 0-16</inkml:trace>
  <inkml:trace contextRef="#ctx0" brushRef="#br0" timeOffset="-205175.37">8559 13961 0,'-13'27'15,"26"-54"-15,-39 67 0,12-26 16,2 12-16,-2-13 16,-12 26-16,12-25 0,1-1 15,0-13-15,0 13 16,0-13-1,-1-13-15</inkml:trace>
  <inkml:trace contextRef="#ctx0" brushRef="#br0" timeOffset="-205024.96">8361 13882 0,'13'13'0,"-26"-26"0,39 53 0,-12-14 16,-1 1-16,13 13 0,-13-14 15,14 14-15,0-14 16,-1 0-16,-13 14 0,14 0 16,-1-14-16</inkml:trace>
  <inkml:trace contextRef="#ctx0" brushRef="#br0" timeOffset="-203154.86">9419 13856 0,'0'-14'0,"0"1"15,0 0-15,0-1 0,0 2 16,0-2-16,0-12 0,-13 12 15,-1 2-15,2-2 0,-2 1 16,-26 0-16,-12 26 16,38 14-1,-12-1-15,13 0 0,13 14 16,-13-14-16,13 14 0,13 0 16,-13-1-16,26-12 15,-13 0-15,1 12 0,12-26 16,-12 13-16,-2 1 0,-12-14 15,14 1-15,-14-1 0,0 0 16,-14-13-16,2-13 16,-2 0-16,-39-27 15,40 26-15,0 2 16,-14-15 0,41 14-16,-14-1 15,13 14-15,0 0 0,13 0 16,-12 0-16,12-12 0,0 12 15,1 0-15,-14 0 16,27 0-16,-27 0 16</inkml:trace>
  <inkml:trace contextRef="#ctx0" brushRef="#br0" timeOffset="-202878.66">9591 13975 0,'14'13'16,"-2"0"-16,2 1 0,-1-14 0,14 12 15,-14 2-15,13-14 0,-13 13 16,14 0-16,-1-13 16,-12 14-16,-1-14 0,0 12 15,1-12-15,-2 0 0</inkml:trace>
  <inkml:trace contextRef="#ctx0" brushRef="#br0" timeOffset="-202721.72">9750 13975 0,'-40'26'16,"80"-52"-16,-93 66 0,40-28 15,0 15-15,-1-14 0,14 1 0,-13-2 16,13 2-16,0-1 16,13-13-16</inkml:trace>
  <inkml:trace contextRef="#ctx0" brushRef="#br0" timeOffset="-202437.28">10081 13829 0,'0'-13'15,"0"26"-15,-40-66 16,27 40-16,0 0 15,-1 13-15,1 0 16,0 13-16,13 14 16,-13-1-16,13 0 0,0 14 15,0-14-15,13 14 16,-13 0-16,13-13 0,0-1 16,1 0-16,-1 0 0,0-12 15,0-1-15,0 0 0,-13 1 16,0-1-16</inkml:trace>
  <inkml:trace contextRef="#ctx0" brushRef="#br0" timeOffset="-202316.42">9948 14041 0,'40'-14'16,"-80"28"-16,107-28 0,-54 14 15,13 0-15,1 0 16,13 0-16</inkml:trace>
  <inkml:trace contextRef="#ctx0" brushRef="#br0" timeOffset="-202003.73">10398 13988 0,'0'13'15,"0"-26"-15,14 26 0,-2 1 16,28-2-16,-26 2 15,-1-1-15,0-13 0,0 13 16,14-13-16,-14 14 0,0-2 16,0-12-1</inkml:trace>
  <inkml:trace contextRef="#ctx0" brushRef="#br0" timeOffset="-201850.12">10544 13988 0,'0'0'0,"-14"0"0,1 27 16,0-15-16,-13 28 15,-1-14-15,14-12 0,-1 12 16,14-12-16,-12-1 0,12 0 16</inkml:trace>
  <inkml:trace contextRef="#ctx0" brushRef="#br0" timeOffset="-200067.9">10888 13948 0,'0'-13'16,"-14"13"-1,14-13-15,0 26 47,0 27-31,14-27-16,-14 14 16,13-1-16,-13-13 0,0 14 15,0-1-15,0 0 16,0-12-16,0 12 0,0-13 15,0 1-15,0-28 47,-13-39-31,13-13 0,0 0-1,0 26 1,0 27-16,13-27 15,0 40 1,1-26-16,-2 26 16,-12-13-16,14 13 0,-1 0 15,0 0-15,1 13 16,-2 0-16,2-13 16,-14 13-16,13 1 0,0-1 15,-13 13-15,14 14 16,-1-26-1,-13-2-15,0 15 0,13-14 16,-13 13-16,0-12 0,13-1 16,-13 0-16,0 1 0,14-14 15,-14 13-15,13-13 16,-13 13 0,-13-13-1,13 13 1</inkml:trace>
  <inkml:trace contextRef="#ctx0" brushRef="#br0" timeOffset="-199412.61">11377 14067 0,'0'0'15,"-13"-13"1,0 0-16,-1 13 16,1-14-16,0 14 15,-1 0-15,2 0 16,-2 14-16,1-14 0,-14 26 15,27-12-15,-12 12 16,12-13-16,0 0 16,26 14-16,-13-14 15,14 0-15,-1 1 0,14-14 16,-14 13-16,1-13 0,13 0 16,-14 0-16,-13 0 15,14 0-15,-15 0 16,-24 0-1,-2 0 1,1 0-16</inkml:trace>
  <inkml:trace contextRef="#ctx0" brushRef="#br0" timeOffset="-197926.2">9366 14663 0,'-13'-14'15,"26"28"-15,-39-28 0,39 14 31,14 0-15,-15 0-16,15 0 0,-14 14 16,14-1-16,-1 13 15,1-13 1,-27 14-16,0-14 0,-13 0 16,13 1-16,-14-1 0,1 14 15,13-1-15,0-13 16,0 0-16,13 1 15,27 12-15,-14-13 16,1-13-16,-14 13 0,13-13 16,-26 14-16,14-14 0,-14 13 15,-14-13-15,2 13 16,-15-13-16,-26 13 0,13-13 16,14 0-16,13 0 15,-14 0-15,14 0 16,53-26-1,-14 13-15</inkml:trace>
  <inkml:trace contextRef="#ctx0" brushRef="#br0" timeOffset="-197723.66">9803 14782 0,'13'13'16,"-26"-26"-16,40 39 0,-15-26 0,2 14 16,12-2-16,-12 2 0,12-1 15,0 0-15,-12-13 16,12 14-16,-13-14 0,1 12 0,-1-12 16</inkml:trace>
  <inkml:trace contextRef="#ctx0" brushRef="#br0" timeOffset="-197567.32">9962 14795 0,'-40'53'16,"80"-106"-16,-94 132 0,42-65 0,-2-2 15,14 2-15,0-1 0,14-13 16</inkml:trace>
  <inkml:trace contextRef="#ctx0" brushRef="#br0" timeOffset="-197205.17">10160 14663 0,'0'0'0,"13"0"15,1 0-15,-2 0 16,15 0-16,-14 0 0,1 13 16,-1 0-16,0 0 0,-13 0 15,0 1-15,0 12 0,-13 14 16,13-13 0,0-15-16,0 2 0,0-1 15,0 0-15,13-13 16,0 26-16,1-12 15,-1-1-15,-13 0 0,13 14 16,-13-14-16,0 0 16,0 0-1,-13-13-15,-27 14 0,27-14 16,0 0-16,-1 0 16,1 0-16,0 0 0,-1 0 15</inkml:trace>
  <inkml:trace contextRef="#ctx0" brushRef="#br0" timeOffset="-196983.13">10570 14822 0,'13'12'0,"-26"-24"0,40 51 0,52 0 16,0-12 15,-39-14-15,-27-13-16</inkml:trace>
  <inkml:trace contextRef="#ctx0" brushRef="#br0" timeOffset="-196822.05">10715 14795 0,'-52'93'16,"104"-186"-16,-118 225 0,54-105 16,-2-1-16,14 0 15,14-12-15,-2-14 16,2-14-16</inkml:trace>
  <inkml:trace contextRef="#ctx0" brushRef="#br0" timeOffset="-196448.31">11006 14663 0,'67'13'16,"-134"-26"-16,160 39 0,-79-26 0,-1 13 16,0 0-16,0 1 0,-13-1 15,0 13-15,-26 28 16,26-28-16,-13-13 16,-1 14-16,14-15 0,0 2 15,0-1 1,40 0-16,0-13 15,-14 14-15,0-1 16,-12 0-16,-1 0 0,0 0 16,-13 14-16,0-14 15,-13 14-15,-14-14 0,1 14 0,0-15 16,-40 15 0,39-14-16,1-13 0,-1 0 15,14 0-15,-1 0 0,2-13 16</inkml:trace>
  <inkml:trace contextRef="#ctx0" brushRef="#br1" timeOffset="-190463.18">6086 13406 0,'0'13'63,"12"0"-48,-12 0-15,0 1 16,0 12-16,14 0 0,-14 1 16,0 0-16,0 12 0,0 1 15,13 0-15,-13 12 16,0-12-16,0 0 0,0 0 0,13-1 15,-13 1-15,0 0 16,0-14-16,0 14 0,0-14 16,0 0-16,0 1 0,14 0 15,-14-1-15,13-13 0,-13 14 16,13-14-16,0-13 16,-13 13-16,14 0 0,-1-13 0,-13 14 15,13-1 1,0 0-1,0-13 1,1 0 0,12 14-1,0-14-15,-12 12 16,-1-12-16,14 0 0,-1 0 16,0 14-16,1-14 0,-1 13 15,1 0-15,-1-13 0,14 0 16,-13 0-16,12 0 15,-12 0-15,12 0 0,1 0 16,-14 0-16,14 14 0,-14-14 16,1 0-16,12 0 0,-12 0 15,0 0-15,-1 0 0,-13 0 16,14 0-16,-14 0 0,0 0 16,0 0-16,1 0 0,-1 0 15,-13 12-15,13-12 16,-13-12-16,14 12 15,-14-14 1,0-12-16,0 0 16,-14-1-16,14 14 0,0-1 15,0 1-15,0-13 0,0-1 16,0 14-16,14-13 0,-14-1 16,0-12-16,0 12 0,-14-12 15,14-1-15,-13 0 16,13-13-16,-13 13 0,13-12 0,0 12 15,0-13-15,0 13 16,0 0-16,0 14 0,0 0 16,0-14-16,13 26 0,-13-12 15,0 0-15,0 12 0,0 1 16,0 0-16,0-13 16,-13 12-16,-1 14 15,-39-26 1,27 26-16,0 0 15,-14 0-15,-52-13 16,-28 13 0,41 0-16,13 0 0,-14-14 15,14 14-15,0 14 0,-40-1 16,-13 13 0,106 1-1</inkml:trace>
  <inkml:trace contextRef="#ctx0" brushRef="#br1" timeOffset="-188966.75">10769 13577 0,'0'14'63,"13"39"-48,-13-27-15,13 14 0,-13 0 16,0 0-16,0 12 0,0 1 15,13-13-15,-13 13 16,0-14-16,0 1 0,13 0 16,-13 0-16,14-14 0,-14 14 15,0-14-15,13 1 0,-13 13 16,0-28-16,0 15 0,13-14 16,-13 1-16,0-2 0,0 2 15,13-14 16,1 0-15,-1 0-16,26 0 16,-25 0-16,12 0 15,-12-14-15,38 14 16,-25 0-16,13 0 0,-14 0 16,14 14-16,26-14 15,-26 0-15,-1 0 0,-12 0 16,-1 0-16,14 0 15,-13 0-15,-1 0 0,-13-14 0,14 14 16,-15 0-16,2 0 16,-1 0-1,-13-12-15,0-2 16,-13-26 0,-1 28-16,14-15 15,0 0-15,0-52 16,0 39-1,14 0-15,-14-12 0,0-1 16,13 0-16,-13 0 0,0 0 16,0-40-16,0 54 15,0 26-15,0-1 0,13 1 16,-13 0 15,-13 0 0,-14-1-15,15 14-16,-28-13 0,0 13 16,0-13-16,-26 13 0,0 0 15,-13 0-15,-1 13 0,1 0 16,-1 1-16,1-1 0,13 13 16,13-26-16,0 14 15</inkml:trace>
  <inkml:trace contextRef="#ctx0" brushRef="#br0" timeOffset="-175133.34">12329 14081 0,'14'0'16,"-1"0"-1,0 0-15,53 0 16,-26 0-16,0 0 16,-1 0-16,15 0 0,-2 0 15,-12 0-15,13-14 0,0 14 16,0 0-16,-1-13 0,-12 0 15,13 13-15,-26-14 16,-1 14-16,-13-12 0,1 12 16,-1 0-16,-13-14 0,-13 1 15</inkml:trace>
  <inkml:trace contextRef="#ctx0" brushRef="#br0" timeOffset="-174892.9">12911 13895 0,'14'0'16,"-1"13"-16,14-13 0,-14 0 16,13 14-16,14-14 15,-14 13-15,1-13 0,12 0 16,-12 13-16,12 0 0,-12-13 16,0 14-16,-14-1 0,0 0 15,-13 1-15,0-2 0,0 2 16,-13-14-16,-14 13 0,14 0 15,-14-13-15,15 14 16,-15-2-16,0-12 0,-12 14 16,26-14-16</inkml:trace>
  <inkml:trace contextRef="#ctx0" brushRef="#br0" timeOffset="-173058.23">14076 13724 0,'0'0'15,"0"26"-15,0 0 0,0 14 16,0-14-16,0 1 0,0 12 0,0-12 16,0-1-16,-13 1 15,13-14-15,0 1 0,13-28 32,-13 1-32,0 0 15,0-14-15,13 1 16,-13-1-16,0 14 0,13-13 15,1 12-15,-1 1 0,0 0 16,-13-1-16,13 14 0,0 0 16,1 0-16,-14 14 0,13-1 15,-13 0-15,13 14 16,-13-1-16,0-13 0,0 14 16,14-14-16,-14 14 0,0-14 15,0 0-15,0 1 0,12-2 16,-12 2-16</inkml:trace>
  <inkml:trace contextRef="#ctx0" brushRef="#br0" timeOffset="-172829.79">14407 13882 0,'26'0'16,"-52"0"-16,66 0 0,-28 0 0,2 0 16,-1 0-16,0 0 0,1 0 15,-2 0-15</inkml:trace>
  <inkml:trace contextRef="#ctx0" brushRef="#br0" timeOffset="-172327.42">14883 13776 0,'13'-40'15,"-26"80"-15,26-92 0,0 25 16,-13 14-16,0-1 0,0-25 16,0-1-1,0 26-15,-13 2 0,0 12 16,0-14-16,-1 14 15,1 0-15,0 14 0,-1-2 16,-12 28-16,13-26 16,13 25-16,0-12 0,0 52 15,27-13 1,-15-39-16,2-1 16,-1 1-16,0-1 0,1-13 15,-14 14-15,0-14 0</inkml:trace>
  <inkml:trace contextRef="#ctx0" brushRef="#br0" timeOffset="-172186.05">14724 13935 0,'14'0'16,"-28"0"-16,67-13 0,-40 13 0,13-14 15,1 14-15,0 0 16,-14-13-16,13 13 0,-12 0 15</inkml:trace>
  <inkml:trace contextRef="#ctx0" brushRef="#br0" timeOffset="-171954.28">15068 13869 0,'13'0'16,"27"0"-1,-27-13-15,0 13 16,14 0-16,-14 0 0,0-14 16,1 14-16</inkml:trace>
  <inkml:trace contextRef="#ctx0" brushRef="#br0" timeOffset="-171790.35">15147 13790 0,'0'79'15,"0"-158"-15,0 184 0,0-65 0,14-27 16,-14 14-16,13-1 15,-13-12-15,13-2 0,0-12 0,1 14 16</inkml:trace>
  <inkml:trace contextRef="#ctx0" brushRef="#br0" timeOffset="-171576.64">15386 13724 0,'0'0'15,"13"78"-15,0-51 16,-13 13-16,13-14 0,0 1 16,1-1-16,-1-13 0,0 1 15,-13-1-15,13 0 16</inkml:trace>
  <inkml:trace contextRef="#ctx0" brushRef="#br0" timeOffset="-170934.1">15981 13922 0,'13'0'32,"14"13"-17,-14 0-15,0-13 0,13 13 16,-12-13-16,12 14 0,-12-14 16,12 13-16,0-13 15,1 13-15,-14-13 16,0 0-16</inkml:trace>
  <inkml:trace contextRef="#ctx0" brushRef="#br0" timeOffset="-170761.93">16219 13829 0,'-13'13'16,"-14"1"-16,67-41 0,-120 93 15,68-39-15,-15 26 16,27-40-16,-13 14 16,13-15-16,13 2 0,0-1 15</inkml:trace>
  <inkml:trace contextRef="#ctx0" brushRef="#br0" timeOffset="-169355.76">16669 13869 0,'0'13'16,"0"13"-1,0 1 1,0-1-16,0 14 15,-14-14-15,14-12 0,0-1 16,0 0-16,0-26 31,0 0-31,0-53 16,14-1 0,12 28-1,-12 39 1,12 0-1,-26 26-15,13-13 16,-13 14-16,0-14 0,0 14 16,0-14-16,0 14 0,0-15 15,13 2-15,-13-1 0,14 0 16,-14 1-16,13-14 0</inkml:trace>
  <inkml:trace contextRef="#ctx0" brushRef="#br0" timeOffset="-169154.15">16907 13961 0,'0'0'0,"13"0"0,1 14 16,25-14-1,-26 0-15,1 0 0,12 0 0,-13 0 16,14-14-16,-14 14 16</inkml:trace>
  <inkml:trace contextRef="#ctx0" brushRef="#br0" timeOffset="-168863.86">17264 13710 0,'0'0'16,"0"-40"-16,-13 14 0,-1 13 0,14-1 15,-12 1-15,-15 0 16,14 13 0,-1 13-16,14 0 0,-12 27 15,12-13-15,0 25 16,0-12-16,12 13 0,-12-13 0,14-1 15,-1 1-15,0 0 0,1-13 16,12 25 0,-13-26-16,-26-26 15,13 14-15,-14-14 16,-12-14-16</inkml:trace>
  <inkml:trace contextRef="#ctx0" brushRef="#br0" timeOffset="-168748.58">17119 14015 0,'0'-27'16,"26"80"-1,-52-79-15,52-14 0,-12 40 0,12 0 16,0-14-16,0 14 0,28-13 16,-28 13-16,-13 0 15,0 0-15,1-13 16</inkml:trace>
  <inkml:trace contextRef="#ctx0" brushRef="#br0" timeOffset="-168320.75">17516 13908 0,'12'0'15,"15"0"1,-14 0-16,1 0 0,-1 0 0,13 0 16,-12 0-16,12 0 15,-13 0-15,-13-13 16</inkml:trace>
  <inkml:trace contextRef="#ctx0" brushRef="#br0" timeOffset="-168176.68">17621 13816 0,'0'40'16,"0"-27"-16,0 13 15,0 1-15,0-1 0,0-13 16,27 27-1,-14-26-15,-13-2 0</inkml:trace>
  <inkml:trace contextRef="#ctx0" brushRef="#br0" timeOffset="-167964.8">17846 13763 0,'0'0'0,"13"27"15,-13 12-15,14-12 0,-1-1 16,0 0-16,0 14 0,-13-27 16,14 14-16,-1-14 0,-13 13 15</inkml:trace>
  <inkml:trace contextRef="#ctx0" brushRef="#br0" timeOffset="-166639.51">18402 13975 0,'0'13'47,"26"0"-31,1-13-16,-14 14 0,13-2 15,1 2-15,12-14 0,-12 13 16,12-13-16,-12 13 15,-14-13-15,-13 14 16,-13-14 0,0 0-1</inkml:trace>
  <inkml:trace contextRef="#ctx0" brushRef="#br0" timeOffset="-166452.28">18640 13922 0,'0'0'16,"-26"0"-16,-1 0 0,14 13 15,-13 0-15,12 0 0,-12 14 16,12-14-16,-12 13 0,26-12 16,-13 12-16,-1-12 0,14 12 15,0-13-15,0 0 16</inkml:trace>
  <inkml:trace contextRef="#ctx0" brushRef="#br0" timeOffset="-164427.75">19010 13961 0,'0'14'31,"14"26"-16,-14-1 1,0-12-16,13-15 16,-13 15-16,0-14 0,0 1 0,-13 12 15,13-13-15,0 1 0,-14-1 16,14-26 15,0-1-15,0 1-16,0-13 0,0 12 15,0-12-15,0 0 16,14-1-16,-14 0 0,0 1 16,0 0-16,13-1 0,0 14 15,-13-14-15,14 14 0,-2 13 16,-12-13-16,14 0 0,-1 13 16,0 0-16,1 13 15,-2-13 1,-12 13-16,14 0 0,-14 1 15,13-1-15,0 0 0,1 0 16,-1 14 0,-13 0-16,13-15 0,-13 15 15,0-14-15,13 13 0,-13-12 16,0 26 0,13-27-16,-13 0 0,0 0 15,0 1-15</inkml:trace>
  <inkml:trace contextRef="#ctx0" brushRef="#br0" timeOffset="-163848.9">19526 14160 0,'0'-13'0,"0"-1"15,-13 14 1,13-13-16,-13 13 16,0 0-1,-1 0-15,1 13 0,0-13 16,-1 14-16,2-14 16,12 13-16,-14 0 0,14 0 0,14 27 15,-14-27-15,12 0 16,15 1-16,0 12 15,12 0 1,-12-12-16,-14-14 0,0 13 16,14-13-16,-14-13 0,0-1 15,1-12 1,-28 26 0</inkml:trace>
  <inkml:trace contextRef="#ctx0" brushRef="#br0" timeOffset="-162575.18">19553 13684 0,'13'-14'31,"-13"1"-31,13 13 0,-13-13 16,0 26 15,-13 14-15,13-14-1,-13 0-15,13 1 0,-13-2 16,13 2-16,0-1 0,-14 0 16,14 1-16,0-28 62,0 1-46,14 0-16,-14-1 0,0 2 15,0-2-15,13 14 63,-13-13-48,13 13-15,-13-13 16,0 26 109,-13 14-94,13-15-31,0 15 0,-13-14 0,13 1 16,0 12-16,-14-13 16,14 0-16,0 1 0,0-1 15,14 0-15</inkml:trace>
  <inkml:trace contextRef="#ctx0" brushRef="#br0" timeOffset="-160202.01">19328 14597 0,'-13'0'16,"13"12"-1,0 2 1,0 26 0,0-14-16,-14 0 0,14 1 15,0-1-15,0 14 0,0-14 16,0 14-16,14 0 15,12-14-15,-12 1 0,12-1 16,14-13-16,-1 1 0,1-1 16,0-13-16,-1 0 0,-12 0 15,13 0-15,-1 0 16,-26-13-16,1 13 0,-14-14 16,-14 1-1,1 0-15,-14 13 16</inkml:trace>
  <inkml:trace contextRef="#ctx0" brushRef="#br0" timeOffset="-159854.22">19116 14715 0,'0'0'0,"14"-13"31,-2 0-31,42-40 16,-28 40-16,-13-13 0,27-1 31,0-13-31,-14 14 15,-12 13-15,-14-1 0,26 14 32,-26 14-32,13-1 0,0 0 15,-13 13-15,14 14 0,-2-14 16,15 1-16,-14-14 0,1 14 16</inkml:trace>
  <inkml:trace contextRef="#ctx0" brushRef="#br0" timeOffset="-159275.92">19963 14888 0,'0'0'16,"13"0"0,0 0-16,1-14 15,12 1-15,14 0 0,-14 13 0,1-14 16,13 2-16,-14-2 15,0 14-15,-12 0 0,-2 0 16,2 0-16</inkml:trace>
  <inkml:trace contextRef="#ctx0" brushRef="#br0" timeOffset="-159111.8">20055 14954 0,'0'0'0,"14"0"0,25 0 16,-12 0-16,39-14 16,-39 1-1,-15 0-15,2 13 16,-14-14-16</inkml:trace>
  <inkml:trace contextRef="#ctx0" brushRef="#br0" timeOffset="-158922.97">20095 14715 0,'0'0'16,"-13"93"-16,13-40 0,0 0 15,0-13-15,0-1 0,13 27 16,0-39-1,14-14-15,-14-13 0,1 0 0</inkml:trace>
  <inkml:trace contextRef="#ctx0" brushRef="#br0" timeOffset="-158738.52">20214 14715 0,'0'107'16,"0"-214"-16,0 253 0,14-107 16,-14 1-16,12-13 0,2-1 15,-1 1-15,0-1 16,1 1-16</inkml:trace>
  <inkml:trace contextRef="#ctx0" brushRef="#br0" timeOffset="-157792.72">20624 14755 0,'27'-26'16,"-54"52"-16,54-66 0,-14 27 15,-13-13-15,0 13 0,0-14 16,0 14-16,0-13 15,0 12-15,-13 1 0,0 13 16,-14-13-16,14 26 16,-27 14-16,27 12 15,-1-12-15,2 25 0,12-12 16,-14 0-16,14 13 0,0-13 16,14-1-16,-2-12 0,2 12 15,-1-12-15,14-14 16,-14 0-16,0 0 15,-13 1-15,13-14 0,-26 0 16</inkml:trace>
  <inkml:trace contextRef="#ctx0" brushRef="#br0" timeOffset="-157663.65">20505 14914 0,'26'-14'16,"-52"28"-16,79-40 0,-26 26 15,-14 0-15,13-14 16,-12 14-16</inkml:trace>
  <inkml:trace contextRef="#ctx0" brushRef="#br0" timeOffset="-157527.18">20796 14940 0,'0'0'16,"26"40"-16,-26-27 0,14 0 0,-14 1 16</inkml:trace>
  <inkml:trace contextRef="#ctx0" brushRef="#br0" timeOffset="-157381.79">20836 14768 0,'13'0'16</inkml:trace>
  <inkml:trace contextRef="#ctx0" brushRef="#br0" timeOffset="-157170.53">20942 14583 0,'0'40'15,"13"-14"-15,-13 1 16,0 12-16,14 1 0,-14 0 16,0-1-16,0 1 0,12 26 15,-12-13 1,0-40-16,14 14 15,-14-14-15</inkml:trace>
  <inkml:trace contextRef="#ctx0" brushRef="#br0" timeOffset="-156963.59">21035 14900 0,'26'0'16,"-13"0"-16,14 0 16,-1 0-16,14 0 15,-14 0 1,-13-12-16,1 12 0,-14-14 16,-14 14-1</inkml:trace>
  <inkml:trace contextRef="#ctx0" brushRef="#br0" timeOffset="-156773.28">21180 14676 0,'0'0'0,"0"26"16,0 1-16,0 12 0,0 1 15,-13 0-15,13-14 0,0 14 16,0 0-16,0-14 0,0 0 15,0 1-15,0-14 0,0 14 16,0-14-16,0 0 16</inkml:trace>
  <inkml:trace contextRef="#ctx0" brushRef="#br0" timeOffset="-156351.45">21220 14993 0,'0'13'16,"0"-26"-16,0 40 0,13-14 15,0-13-15,27 13 16,-14-13-16,0-13 16,1 13-16,-14-13 0,14-1 15,-27 1-15,13-13 16,-13 13-16,-13-1 15,-27 14 1,27 0-16,-1 0 0,2 14 16,-2-1-16,14 0 0,-13 0 15,13 14-15,0-14 0,0 13 16,0-12-16,13-1 0,13 14 16,14-15-1,-26-12-15,-1 0 0,0 0 16,0-12-16,-13-2 15,14 14-15,-14-13 0,13 0 16,-13-1-16,13 1 0,-13 0 16,13 0-16,-13-1 0,13 1 15,1 13 17</inkml:trace>
  <inkml:trace contextRef="#ctx0" brushRef="#br0" timeOffset="-156074.22">21669 14954 0,'-26'13'15,"52"-26"-15,-66 39 0,28-13 16,12 0-16,0 1 0,0-1 15,12 27-15,2-27 16,-1 0-16,0 1 0,1-14 16,-1 12-16,13 2 0,-26-1 15,14-13-15,-14 13 16,-14-13-16,1 14 16,-67-2-1,54-12-15,-40 0 16</inkml:trace>
  <inkml:trace contextRef="#ctx0" brushRef="#br0" timeOffset="-154005.96">15041 14451 0,'-12'13'63,"12"0"-63,0 1 0,0 12 16,0 0-16,0 1 15,0-14-15,26 53 16,26-13-1,41-40 1,-66 1-16,0-14 16,39-14-1,-54 14-15</inkml:trace>
  <inkml:trace contextRef="#ctx0" brushRef="#br0" timeOffset="-153833.63">15306 14517 0,'-13'13'0,"13"14"16,13-67-16,-26 106 0,0-40 0,13 1 15,-14 13-15,14-1 16,0-12-16,0 53 16,0-54-16,14 14 0,-1-28 15,0 15-15</inkml:trace>
  <inkml:trace contextRef="#ctx0" brushRef="#br0" timeOffset="-153403.79">16060 14689 0,'13'40'31,"-26"-80"-31,40 106 0,-14-53 0,14 1 16,-1 12-16,0-12 0,1-2 15,-1-12-15,14 14 0,-27-14 16,14 13-16,-14-13 16</inkml:trace>
  <inkml:trace contextRef="#ctx0" brushRef="#br0" timeOffset="-153244.07">16259 14689 0,'-27'40'16,"14"-27"-16,0 13 0,0 1 0,-1 12 16,14-12-1,0-14-15,0 1 0,14-2 16,-1-12-16</inkml:trace>
  <inkml:trace contextRef="#ctx0" brushRef="#br0" timeOffset="-152978.12">16920 14517 0,'-26'66'16,"52"-132"-16,-52 158 0,26-65 15,0 0-15,13-1 0,0-13 16,13 14-16,1-14 16,0 0-16,-1-13 0,0 13 15,27-13-15,-39-13 16,-1 13-16,0-13 0,-13 0 16</inkml:trace>
  <inkml:trace contextRef="#ctx0" brushRef="#br0" timeOffset="-152826.32">17119 14689 0,'0'106'16,"0"-212"-16,0 251 0,0-105 0,0 0 16,0-14-16,13 1 15,0-14-15,-13 0 16</inkml:trace>
  <inkml:trace contextRef="#ctx0" brushRef="#br0" timeOffset="-152277.65">17978 14755 0,'0'0'0,"0"27"16,0-14-16,14 0 16,-14 1-16,26-2 15,-12 2-15,-2 12 0,15-12 16,0-2-16,-14 2 0,13-1 15,-13 0-15,14 1 0,-14-1 16,0 0-16</inkml:trace>
  <inkml:trace contextRef="#ctx0" brushRef="#br0" timeOffset="-152107.57">18164 14795 0,'-40'53'16,"80"-106"-16,-106 132 0,39-53 16,14 1-16,-1 0 0,2-1 15,-2-13-15,14 0 0,14 1 16,-2-14 0</inkml:trace>
  <inkml:trace contextRef="#ctx0" brushRef="#br0" timeOffset="-151781.18">18441 14702 0,'27'27'16,"-1"-27"-1,-12 13-15,12 0 0,14 0 16,-14 1-16,0 12 0,-12-12 16,-1-2-16,-13 2 0,0 12 15,0-12-15,-39 38 16,25-25-16,-12-1 0,0 1 16,-1-1-16,14 1 15,13-14-15,0 14 0,13-15 16,14-12-16,91 14 15,-12-28 1,-79 2 0</inkml:trace>
  <inkml:trace contextRef="#ctx0" brushRef="#br0" timeOffset="-142115.91">14314 14345 0,'0'-13'15,"0"-1"1,0 2 0,-13 12-16,13-14 15,-13 14-15,-1 0 16</inkml:trace>
  <inkml:trace contextRef="#ctx0" brushRef="#br0" timeOffset="-141765.9">14076 14292 0,'0'0'0,"-13"14"0,-1-14 16,28 0-1,39 0 1,-27-14 0,14 14-16,0 0 0,12-13 15,14 0-15,1 13 0,-1-14 16,26 1-16,-12 0 0,13-13 16,-1 12-16,1 1 15,-14 0-15,0 13 0,-26-13 0,0 13 16,-13 0-16,-1 0 15,-12 13-15,-14 0 0,1 0 16,-14 1-16,0-1 16,-14 0-16,1 0 0</inkml:trace>
  <inkml:trace contextRef="#ctx0" brushRef="#br0" timeOffset="-140903.78">16682 14279 0,'13'0'47,"13"0"-47,81 0 16,91-27 0,93 1-1,-40 0 1,-118 26-1,-27-14 1,-67 14-16,1 0 0,-27-13 16</inkml:trace>
  <inkml:trace contextRef="#ctx0" brushRef="#br0" timeOffset="-103732.07">5993 10998 0,'0'-13'16,"13"13"0,-13 13 15,26 79-15,-12-38-1,-14 65 1,13-53-16,-13 0 0,0 0 15,0 0-15,0-13 0,0 0 16,0 0-16,0-27 0,13 14 16,-13-13-16,14-1 15,-14-12 1,0-28 0</inkml:trace>
  <inkml:trace contextRef="#ctx0" brushRef="#br0" timeOffset="-103336.14">5861 11289 0,'-14'0'16,"28"0"-16,-41 0 16,40-13 15,-13 0-31,40-27 16,-27 13-16,14 1 15,26-40-15,-40 40 16,14-14-16,-15 0 0,2 14 15,-1-1-15,-13 14 16,13 0-16,1 26 16,-2 40-1,2-26-15,-1-1 16,0 0-16,1 14 16,12-14-16,-13 1 0,14-1 15,-14 1-15</inkml:trace>
  <inkml:trace contextRef="#ctx0" brushRef="#br0" timeOffset="-84976.11">19037 14411 0,'-13'0'16,"13"13"62,40-13-63,-14 0-15,0 14 16,14-14-16,13 0 0,0 0 16,13 0-16,0-14 0,-13 14 15,0 0-15,0 0 0,26-13 16,-53 13-16,1 0 16,-27 13-16</inkml:trace>
  <inkml:trace contextRef="#ctx0" brushRef="#br0" timeOffset="-66356.2">5636 12228 0,'-14'-13'16,"1"13"-16,0 0 15,-1 0 1,14 13-16,-12-13 0,-2 14 16,14-1-16,-13 0 15,0 0-15,13 40 16,0-13-16,0-27 15,13 1-15,0 12 0,1-13 16,12-13-16,0 13 0,1-13 16,-1 0-16,1-13 15,0 13-15,-1-13 0,-13-1 16,0 2-16,1-2 0,-14 1 16</inkml:trace>
  <inkml:trace contextRef="#ctx0" brushRef="#br0" timeOffset="-65987.28">5768 11937 0,'0'0'0,"13"14"0,1 65 16,-2-39-16,2 12 15,-1 2-15,0 12 0,1-13 0,-1-1 16,-13 2-16,13-15 0,-13 0 16,13-12-16,-13-14 15,0 1-15,13-14 16,-13-27 0,14 0-16,-14 1 0,0 0 15,13-14-15,0 14 0,-13-1 16,13 14-16,1 0 15,-1 13-15,-13 13 16,13 0-16,-13 14 0,14-1 16,-2 0-16,-12 1 15,14 0-15,-14-15 0,13 15 16,0-14-16,1 1 0</inkml:trace>
  <inkml:trace contextRef="#ctx0" brushRef="#br0" timeOffset="-65593.26">6191 12242 0,'0'13'0,"0"-26"0,-13 39 0,0 1 15,13 12-15,0-12 16,0-1-16,0 14 0,13-14 15,0-12-15,14-2 0,-14 2 16,0-1-16,14-13 16,-14 0-16,0 0 0,1 0 0,-2-13 15,-12-13-15,14 12 0,-14-12 16,0 12-16,0-12 16,0 0-16,-26-14 15,12 14-15,14 12 0,-13 1 16,0 13-16,13 13 15,0 1-15,0 12 16,13 0-16,-13-12 16,13 12-16,1-12 0,12 25 15,0-26-15,-12 1 16,-2-14-16,2 12 0,-1-12 16,0 0-16</inkml:trace>
  <inkml:trace contextRef="#ctx0" brushRef="#br0" timeOffset="-65288.44">6456 12361 0,'0'40'16,"0"-80"-16,0 106 0,0-53 16,0 0-16,13 1 0,-13-2 15,0 2-15,13-14 16,-13-26-1,14 12 1,-14-12-16,0 0 0,13-1 16,-13 14-16,13-14 0,-13 14 15,0 0-15,13 0 16,0 26 0,-13 0-16,14 67 15,-14-14 1,13-54-1,-13 2-15,13-1 16</inkml:trace>
  <inkml:trace contextRef="#ctx0" brushRef="#br0" timeOffset="-64950.56">6668 12361 0,'0'0'0,"13"26"0,-13-12 16,0 12-16,13-13 0,-13 0 15,0 1-15,0-2 16,0-38 15,0 13-31,0 0 16,0-13-16,13-1 0,-13 0 15,27 1-15,-14 13 16,0 0-16,0 13 0,1 0 16,-14 13-16,13 0 15,-13 0-15,0 14 0,0-1 0,0-12 16,13 12-16,-13 14 16,14-40-16,-14 12 15,12 2-15</inkml:trace>
  <inkml:trace contextRef="#ctx0" brushRef="#br0" timeOffset="-64625.53">6919 12427 0,'0'0'15,"13"0"-15,0 0 0,1-14 16,-1 14-16,-13-12 0,13-2 15,0 1-15,-13-14 16,-13 14 0,0 13-1,0 0-15,-1 13 0,1 1 16,-26 38 0,39-38-16,12 12 15,2-12-15,-1-2 16,14-12-16,-1 0 0,27 0 15,-27-12-15,1-2 16,0 1-16,-15 0 0,2-1 16,-1 2-16,0-2 0,-13 1 15,0-14-15,0 14 0</inkml:trace>
  <inkml:trace contextRef="#ctx0" brushRef="#br0" timeOffset="-64417.97">7078 11964 0,'0'0'0,"0"26"0,13 14 15,0 0-15,-13 12 0,14 2 16,-2-2-16,2 41 16,-1-1-16,0-52 15,1 0-15,-2-14 0,2 1 16,-1-14-16,-13 0 0,13 1 15,1-14-15</inkml:trace>
  <inkml:trace contextRef="#ctx0" brushRef="#br0" timeOffset="-64092.02">7461 12268 0,'-13'0'15,"0"0"-15,-1 13 16,-12 14-16,13-14 16,13 0-16,-13 0 15,13 1-15,13 12 0,0-12 16,13-2-16,-12 2 0,12-14 15,-12 13-15,12 0 16,-13-13-16,0 14 0,-13-2 16,-13 15-1,0-14-15,-1 1 0,-12-1 16,13 0-16,-14 0 16,1-13-16,0 14 0,-1-14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5e473b043_0_17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75e473b043_0_17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5e473b043_0_17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75e473b043_0_17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4666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19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1800"/>
              <a:buNone/>
              <a:defRPr>
                <a:solidFill>
                  <a:schemeClr val="accent2"/>
                </a:solidFill>
              </a:defRPr>
            </a:lvl1pPr>
            <a:lvl2pPr lvl="1" algn="ctr">
              <a:lnSpc>
                <a:spcPct val="100000"/>
              </a:lnSpc>
              <a:spcBef>
                <a:spcPts val="0"/>
              </a:spcBef>
              <a:spcAft>
                <a:spcPts val="0"/>
              </a:spcAft>
              <a:buClr>
                <a:schemeClr val="accent2"/>
              </a:buClr>
              <a:buSzPts val="2800"/>
              <a:buNone/>
              <a:defRPr sz="2800">
                <a:solidFill>
                  <a:schemeClr val="accent2"/>
                </a:solidFill>
              </a:defRPr>
            </a:lvl2pPr>
            <a:lvl3pPr lvl="2" algn="ctr">
              <a:lnSpc>
                <a:spcPct val="100000"/>
              </a:lnSpc>
              <a:spcBef>
                <a:spcPts val="0"/>
              </a:spcBef>
              <a:spcAft>
                <a:spcPts val="0"/>
              </a:spcAft>
              <a:buClr>
                <a:schemeClr val="accent2"/>
              </a:buClr>
              <a:buSzPts val="2800"/>
              <a:buNone/>
              <a:defRPr sz="2800">
                <a:solidFill>
                  <a:schemeClr val="accent2"/>
                </a:solidFill>
              </a:defRPr>
            </a:lvl3pPr>
            <a:lvl4pPr lvl="3" algn="ctr">
              <a:lnSpc>
                <a:spcPct val="100000"/>
              </a:lnSpc>
              <a:spcBef>
                <a:spcPts val="0"/>
              </a:spcBef>
              <a:spcAft>
                <a:spcPts val="0"/>
              </a:spcAft>
              <a:buClr>
                <a:schemeClr val="accent2"/>
              </a:buClr>
              <a:buSzPts val="2800"/>
              <a:buNone/>
              <a:defRPr sz="2800">
                <a:solidFill>
                  <a:schemeClr val="accent2"/>
                </a:solidFill>
              </a:defRPr>
            </a:lvl4pPr>
            <a:lvl5pPr lvl="4" algn="ctr">
              <a:lnSpc>
                <a:spcPct val="100000"/>
              </a:lnSpc>
              <a:spcBef>
                <a:spcPts val="0"/>
              </a:spcBef>
              <a:spcAft>
                <a:spcPts val="0"/>
              </a:spcAft>
              <a:buClr>
                <a:schemeClr val="accent2"/>
              </a:buClr>
              <a:buSzPts val="2800"/>
              <a:buNone/>
              <a:defRPr sz="2800">
                <a:solidFill>
                  <a:schemeClr val="accent2"/>
                </a:solidFill>
              </a:defRPr>
            </a:lvl5pPr>
            <a:lvl6pPr lvl="5" algn="ctr">
              <a:lnSpc>
                <a:spcPct val="100000"/>
              </a:lnSpc>
              <a:spcBef>
                <a:spcPts val="0"/>
              </a:spcBef>
              <a:spcAft>
                <a:spcPts val="0"/>
              </a:spcAft>
              <a:buClr>
                <a:schemeClr val="accent2"/>
              </a:buClr>
              <a:buSzPts val="2800"/>
              <a:buNone/>
              <a:defRPr sz="2800">
                <a:solidFill>
                  <a:schemeClr val="accent2"/>
                </a:solidFill>
              </a:defRPr>
            </a:lvl6pPr>
            <a:lvl7pPr lvl="6" algn="ctr">
              <a:lnSpc>
                <a:spcPct val="100000"/>
              </a:lnSpc>
              <a:spcBef>
                <a:spcPts val="0"/>
              </a:spcBef>
              <a:spcAft>
                <a:spcPts val="0"/>
              </a:spcAft>
              <a:buClr>
                <a:schemeClr val="accent2"/>
              </a:buClr>
              <a:buSzPts val="2800"/>
              <a:buNone/>
              <a:defRPr sz="2800">
                <a:solidFill>
                  <a:schemeClr val="accent2"/>
                </a:solidFill>
              </a:defRPr>
            </a:lvl7pPr>
            <a:lvl8pPr lvl="7" algn="ctr">
              <a:lnSpc>
                <a:spcPct val="100000"/>
              </a:lnSpc>
              <a:spcBef>
                <a:spcPts val="0"/>
              </a:spcBef>
              <a:spcAft>
                <a:spcPts val="0"/>
              </a:spcAft>
              <a:buClr>
                <a:schemeClr val="accent2"/>
              </a:buClr>
              <a:buSzPts val="2800"/>
              <a:buNone/>
              <a:defRPr sz="2800">
                <a:solidFill>
                  <a:schemeClr val="accent2"/>
                </a:solidFill>
              </a:defRPr>
            </a:lvl8pPr>
            <a:lvl9pPr lvl="8" algn="ctr">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ullet points">
  <p:cSld name="TITLE_AND_BODY_2">
    <p:spTree>
      <p:nvGrpSpPr>
        <p:cNvPr id="1" name="Shape 118"/>
        <p:cNvGrpSpPr/>
        <p:nvPr/>
      </p:nvGrpSpPr>
      <p:grpSpPr>
        <a:xfrm>
          <a:off x="0" y="0"/>
          <a:ext cx="0" cy="0"/>
          <a:chOff x="0" y="0"/>
          <a:chExt cx="0" cy="0"/>
        </a:xfrm>
      </p:grpSpPr>
      <p:sp>
        <p:nvSpPr>
          <p:cNvPr id="119" name="Google Shape;119;p13"/>
          <p:cNvSpPr txBox="1">
            <a:spLocks noGrp="1"/>
          </p:cNvSpPr>
          <p:nvPr>
            <p:ph type="body" idx="1"/>
          </p:nvPr>
        </p:nvSpPr>
        <p:spPr>
          <a:xfrm>
            <a:off x="672350" y="1194800"/>
            <a:ext cx="7055700" cy="3418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sz="1250"/>
            </a:lvl2pPr>
            <a:lvl3pPr marL="1371600" lvl="2" indent="-304800" rtl="0">
              <a:spcBef>
                <a:spcPts val="1600"/>
              </a:spcBef>
              <a:spcAft>
                <a:spcPts val="0"/>
              </a:spcAft>
              <a:buClr>
                <a:srgbClr val="434343"/>
              </a:buClr>
              <a:buSzPts val="1200"/>
              <a:buFont typeface="Roboto Condensed Light"/>
              <a:buAutoNum type="romanLcPeriod"/>
              <a:defRPr sz="1250"/>
            </a:lvl3pPr>
            <a:lvl4pPr marL="1828800" lvl="3" indent="-304800" rtl="0">
              <a:spcBef>
                <a:spcPts val="1600"/>
              </a:spcBef>
              <a:spcAft>
                <a:spcPts val="0"/>
              </a:spcAft>
              <a:buClr>
                <a:srgbClr val="434343"/>
              </a:buClr>
              <a:buSzPts val="1200"/>
              <a:buFont typeface="Roboto Condensed Light"/>
              <a:buAutoNum type="arabicPeriod"/>
              <a:defRPr sz="1250"/>
            </a:lvl4pPr>
            <a:lvl5pPr marL="2286000" lvl="4" indent="-304800" rtl="0">
              <a:spcBef>
                <a:spcPts val="1600"/>
              </a:spcBef>
              <a:spcAft>
                <a:spcPts val="0"/>
              </a:spcAft>
              <a:buClr>
                <a:srgbClr val="434343"/>
              </a:buClr>
              <a:buSzPts val="1200"/>
              <a:buFont typeface="Roboto Condensed Light"/>
              <a:buAutoNum type="alphaLcPeriod"/>
              <a:defRPr sz="1250"/>
            </a:lvl5pPr>
            <a:lvl6pPr marL="2743200" lvl="5" indent="-304800" rtl="0">
              <a:spcBef>
                <a:spcPts val="1600"/>
              </a:spcBef>
              <a:spcAft>
                <a:spcPts val="0"/>
              </a:spcAft>
              <a:buClr>
                <a:srgbClr val="434343"/>
              </a:buClr>
              <a:buSzPts val="1200"/>
              <a:buFont typeface="Roboto Condensed Light"/>
              <a:buAutoNum type="romanLcPeriod"/>
              <a:defRPr sz="1250"/>
            </a:lvl6pPr>
            <a:lvl7pPr marL="3200400" lvl="6" indent="-304800" rtl="0">
              <a:spcBef>
                <a:spcPts val="1600"/>
              </a:spcBef>
              <a:spcAft>
                <a:spcPts val="0"/>
              </a:spcAft>
              <a:buClr>
                <a:srgbClr val="434343"/>
              </a:buClr>
              <a:buSzPts val="1200"/>
              <a:buFont typeface="Roboto Condensed Light"/>
              <a:buAutoNum type="arabicPeriod"/>
              <a:defRPr sz="1250"/>
            </a:lvl7pPr>
            <a:lvl8pPr marL="3657600" lvl="7" indent="-304800" rtl="0">
              <a:spcBef>
                <a:spcPts val="1600"/>
              </a:spcBef>
              <a:spcAft>
                <a:spcPts val="0"/>
              </a:spcAft>
              <a:buClr>
                <a:srgbClr val="434343"/>
              </a:buClr>
              <a:buSzPts val="1200"/>
              <a:buFont typeface="Roboto Condensed Light"/>
              <a:buAutoNum type="alphaLcPeriod"/>
              <a:defRPr sz="1250"/>
            </a:lvl8pPr>
            <a:lvl9pPr marL="4114800" lvl="8" indent="-304800" rtl="0">
              <a:spcBef>
                <a:spcPts val="1600"/>
              </a:spcBef>
              <a:spcAft>
                <a:spcPts val="1600"/>
              </a:spcAft>
              <a:buClr>
                <a:srgbClr val="434343"/>
              </a:buClr>
              <a:buSzPts val="1200"/>
              <a:buFont typeface="Roboto Condensed Light"/>
              <a:buAutoNum type="romanLcPeriod"/>
              <a:defRPr sz="1250"/>
            </a:lvl9pPr>
          </a:lstStyle>
          <a:p>
            <a:endParaRPr/>
          </a:p>
        </p:txBody>
      </p:sp>
      <p:sp>
        <p:nvSpPr>
          <p:cNvPr id="120" name="Google Shape;120;p1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grpSp>
        <p:nvGrpSpPr>
          <p:cNvPr id="121" name="Google Shape;121;p13"/>
          <p:cNvGrpSpPr/>
          <p:nvPr/>
        </p:nvGrpSpPr>
        <p:grpSpPr>
          <a:xfrm rot="5400000">
            <a:off x="4081780" y="-708152"/>
            <a:ext cx="6070096" cy="6283055"/>
            <a:chOff x="1279825" y="238125"/>
            <a:chExt cx="5060100" cy="5237625"/>
          </a:xfrm>
        </p:grpSpPr>
        <p:sp>
          <p:nvSpPr>
            <p:cNvPr id="122" name="Google Shape;122;p1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71"/>
        <p:cNvGrpSpPr/>
        <p:nvPr/>
      </p:nvGrpSpPr>
      <p:grpSpPr>
        <a:xfrm>
          <a:off x="0" y="0"/>
          <a:ext cx="0" cy="0"/>
          <a:chOff x="0" y="0"/>
          <a:chExt cx="0" cy="0"/>
        </a:xfrm>
      </p:grpSpPr>
      <p:grpSp>
        <p:nvGrpSpPr>
          <p:cNvPr id="272" name="Google Shape;272;p25"/>
          <p:cNvGrpSpPr/>
          <p:nvPr/>
        </p:nvGrpSpPr>
        <p:grpSpPr>
          <a:xfrm rot="10800000">
            <a:off x="4860898" y="-433179"/>
            <a:ext cx="6250236" cy="6469514"/>
            <a:chOff x="1279825" y="238125"/>
            <a:chExt cx="5060100" cy="5237625"/>
          </a:xfrm>
        </p:grpSpPr>
        <p:sp>
          <p:nvSpPr>
            <p:cNvPr id="273" name="Google Shape;273;p25"/>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25"/>
          <p:cNvGrpSpPr/>
          <p:nvPr/>
        </p:nvGrpSpPr>
        <p:grpSpPr>
          <a:xfrm rot="10800000">
            <a:off x="-1005577" y="-3848429"/>
            <a:ext cx="6250236" cy="6469514"/>
            <a:chOff x="1279825" y="238125"/>
            <a:chExt cx="5060100" cy="5237625"/>
          </a:xfrm>
        </p:grpSpPr>
        <p:sp>
          <p:nvSpPr>
            <p:cNvPr id="279" name="Google Shape;279;p25"/>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10_1">
    <p:spTree>
      <p:nvGrpSpPr>
        <p:cNvPr id="1" name="Shape 284"/>
        <p:cNvGrpSpPr/>
        <p:nvPr/>
      </p:nvGrpSpPr>
      <p:grpSpPr>
        <a:xfrm>
          <a:off x="0" y="0"/>
          <a:ext cx="0" cy="0"/>
          <a:chOff x="0" y="0"/>
          <a:chExt cx="0" cy="0"/>
        </a:xfrm>
      </p:grpSpPr>
      <p:grpSp>
        <p:nvGrpSpPr>
          <p:cNvPr id="285" name="Google Shape;285;p26"/>
          <p:cNvGrpSpPr/>
          <p:nvPr/>
        </p:nvGrpSpPr>
        <p:grpSpPr>
          <a:xfrm rot="10800000">
            <a:off x="-4448327" y="-1507354"/>
            <a:ext cx="6250236" cy="6469514"/>
            <a:chOff x="1279825" y="238125"/>
            <a:chExt cx="5060100" cy="5237625"/>
          </a:xfrm>
        </p:grpSpPr>
        <p:sp>
          <p:nvSpPr>
            <p:cNvPr id="286" name="Google Shape;286;p26"/>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26"/>
          <p:cNvGrpSpPr/>
          <p:nvPr/>
        </p:nvGrpSpPr>
        <p:grpSpPr>
          <a:xfrm rot="10800000">
            <a:off x="4530373" y="-5087829"/>
            <a:ext cx="6250236" cy="6469514"/>
            <a:chOff x="1279825" y="238125"/>
            <a:chExt cx="5060100" cy="5237625"/>
          </a:xfrm>
        </p:grpSpPr>
        <p:sp>
          <p:nvSpPr>
            <p:cNvPr id="292" name="Google Shape;292;p26"/>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6"/>
          <p:cNvGrpSpPr/>
          <p:nvPr/>
        </p:nvGrpSpPr>
        <p:grpSpPr>
          <a:xfrm rot="10800000">
            <a:off x="3538873" y="2238396"/>
            <a:ext cx="6250236" cy="6469514"/>
            <a:chOff x="1279825" y="238125"/>
            <a:chExt cx="5060100" cy="5237625"/>
          </a:xfrm>
        </p:grpSpPr>
        <p:sp>
          <p:nvSpPr>
            <p:cNvPr id="298" name="Google Shape;298;p26"/>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10_1_1">
    <p:spTree>
      <p:nvGrpSpPr>
        <p:cNvPr id="1" name="Shape 303"/>
        <p:cNvGrpSpPr/>
        <p:nvPr/>
      </p:nvGrpSpPr>
      <p:grpSpPr>
        <a:xfrm>
          <a:off x="0" y="0"/>
          <a:ext cx="0" cy="0"/>
          <a:chOff x="0" y="0"/>
          <a:chExt cx="0" cy="0"/>
        </a:xfrm>
      </p:grpSpPr>
      <p:grpSp>
        <p:nvGrpSpPr>
          <p:cNvPr id="304" name="Google Shape;304;p27"/>
          <p:cNvGrpSpPr/>
          <p:nvPr/>
        </p:nvGrpSpPr>
        <p:grpSpPr>
          <a:xfrm rot="10800000">
            <a:off x="-3429277" y="-3325129"/>
            <a:ext cx="6250236" cy="6469514"/>
            <a:chOff x="1279825" y="238125"/>
            <a:chExt cx="5060100" cy="5237625"/>
          </a:xfrm>
        </p:grpSpPr>
        <p:sp>
          <p:nvSpPr>
            <p:cNvPr id="305" name="Google Shape;305;p2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7"/>
          <p:cNvGrpSpPr/>
          <p:nvPr/>
        </p:nvGrpSpPr>
        <p:grpSpPr>
          <a:xfrm rot="10800000">
            <a:off x="-3580477" y="2238396"/>
            <a:ext cx="6250236" cy="6469514"/>
            <a:chOff x="1279825" y="238125"/>
            <a:chExt cx="5060100" cy="5237625"/>
          </a:xfrm>
        </p:grpSpPr>
        <p:sp>
          <p:nvSpPr>
            <p:cNvPr id="311" name="Google Shape;311;p2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27"/>
          <p:cNvGrpSpPr/>
          <p:nvPr/>
        </p:nvGrpSpPr>
        <p:grpSpPr>
          <a:xfrm rot="10800000">
            <a:off x="261348" y="2844321"/>
            <a:ext cx="6250236" cy="6469514"/>
            <a:chOff x="1279825" y="238125"/>
            <a:chExt cx="5060100" cy="5237625"/>
          </a:xfrm>
        </p:grpSpPr>
        <p:sp>
          <p:nvSpPr>
            <p:cNvPr id="317" name="Google Shape;317;p2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9A1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5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1" i="0">
                <a:solidFill>
                  <a:schemeClr val="tx1"/>
                </a:solidFill>
                <a:latin typeface="Arial"/>
                <a:cs typeface="Arial"/>
              </a:defRPr>
            </a:lvl1pPr>
          </a:lstStyle>
          <a:p>
            <a:pPr marL="9525">
              <a:lnSpc>
                <a:spcPts val="923"/>
              </a:lnSpc>
            </a:pPr>
            <a:r>
              <a:rPr lang="en-US" spc="-68"/>
              <a:t>By </a:t>
            </a:r>
            <a:r>
              <a:rPr lang="en-US" spc="-49"/>
              <a:t>Ripal</a:t>
            </a:r>
            <a:r>
              <a:rPr lang="en-US" spc="-105"/>
              <a:t> </a:t>
            </a:r>
            <a:r>
              <a:rPr lang="en-US" spc="-53"/>
              <a:t>Ranpara</a:t>
            </a:r>
            <a:endParaRPr lang="en-US" spc="-5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32398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71" r:id="rId3"/>
    <p:sldLayoutId id="2147483672" r:id="rId4"/>
    <p:sldLayoutId id="2147483673" r:id="rId5"/>
    <p:sldLayoutId id="214748367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customXml" Target="../ink/ink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Neural Networks</a:t>
            </a:r>
            <a:br>
              <a:rPr lang="en" dirty="0"/>
            </a:br>
            <a:r>
              <a:rPr lang="en" sz="1800" dirty="0"/>
              <a:t>2022-2023</a:t>
            </a:r>
            <a:endParaRPr sz="1800" dirty="0"/>
          </a:p>
        </p:txBody>
      </p:sp>
      <p:sp>
        <p:nvSpPr>
          <p:cNvPr id="331" name="Google Shape;331;p30"/>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LAB 7</a:t>
            </a:r>
            <a:endParaRPr dirty="0"/>
          </a:p>
        </p:txBody>
      </p:sp>
      <p:grpSp>
        <p:nvGrpSpPr>
          <p:cNvPr id="332" name="Google Shape;332;p30"/>
          <p:cNvGrpSpPr/>
          <p:nvPr/>
        </p:nvGrpSpPr>
        <p:grpSpPr>
          <a:xfrm>
            <a:off x="3602920" y="631468"/>
            <a:ext cx="1938148" cy="2349389"/>
            <a:chOff x="1619125" y="238100"/>
            <a:chExt cx="4321400" cy="5238325"/>
          </a:xfrm>
        </p:grpSpPr>
        <p:sp>
          <p:nvSpPr>
            <p:cNvPr id="333" name="Google Shape;333;p30"/>
            <p:cNvSpPr/>
            <p:nvPr/>
          </p:nvSpPr>
          <p:spPr>
            <a:xfrm>
              <a:off x="3336550" y="2635750"/>
              <a:ext cx="191275" cy="191250"/>
            </a:xfrm>
            <a:custGeom>
              <a:avLst/>
              <a:gdLst/>
              <a:ahLst/>
              <a:cxnLst/>
              <a:rect l="l" t="t" r="r" b="b"/>
              <a:pathLst>
                <a:path w="7651" h="7650" extrusionOk="0">
                  <a:moveTo>
                    <a:pt x="1" y="0"/>
                  </a:moveTo>
                  <a:lnTo>
                    <a:pt x="1" y="7650"/>
                  </a:lnTo>
                  <a:lnTo>
                    <a:pt x="7650" y="7650"/>
                  </a:lnTo>
                  <a:lnTo>
                    <a:pt x="76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482325" y="317700"/>
              <a:ext cx="694625" cy="5158725"/>
            </a:xfrm>
            <a:custGeom>
              <a:avLst/>
              <a:gdLst/>
              <a:ahLst/>
              <a:cxnLst/>
              <a:rect l="l" t="t" r="r" b="b"/>
              <a:pathLst>
                <a:path w="27785" h="206349" extrusionOk="0">
                  <a:moveTo>
                    <a:pt x="13893" y="1"/>
                  </a:moveTo>
                  <a:cubicBezTo>
                    <a:pt x="6947" y="1"/>
                    <a:pt x="1" y="2574"/>
                    <a:pt x="1" y="7720"/>
                  </a:cubicBezTo>
                  <a:lnTo>
                    <a:pt x="1" y="198629"/>
                  </a:lnTo>
                  <a:cubicBezTo>
                    <a:pt x="1" y="203775"/>
                    <a:pt x="6946" y="206348"/>
                    <a:pt x="13892" y="206348"/>
                  </a:cubicBezTo>
                  <a:cubicBezTo>
                    <a:pt x="20838" y="206348"/>
                    <a:pt x="27784" y="203775"/>
                    <a:pt x="27784" y="198629"/>
                  </a:cubicBezTo>
                  <a:lnTo>
                    <a:pt x="27784" y="7720"/>
                  </a:lnTo>
                  <a:cubicBezTo>
                    <a:pt x="27784" y="2574"/>
                    <a:pt x="20839" y="1"/>
                    <a:pt x="13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785025" y="238275"/>
              <a:ext cx="2155500" cy="5231700"/>
            </a:xfrm>
            <a:custGeom>
              <a:avLst/>
              <a:gdLst/>
              <a:ahLst/>
              <a:cxnLst/>
              <a:rect l="l" t="t" r="r" b="b"/>
              <a:pathLst>
                <a:path w="86220" h="209268" extrusionOk="0">
                  <a:moveTo>
                    <a:pt x="13048" y="1"/>
                  </a:moveTo>
                  <a:cubicBezTo>
                    <a:pt x="11559" y="1"/>
                    <a:pt x="10062" y="149"/>
                    <a:pt x="8598" y="541"/>
                  </a:cubicBezTo>
                  <a:cubicBezTo>
                    <a:pt x="7041" y="955"/>
                    <a:pt x="5498" y="1683"/>
                    <a:pt x="4260" y="2852"/>
                  </a:cubicBezTo>
                  <a:cubicBezTo>
                    <a:pt x="3012" y="4016"/>
                    <a:pt x="2200" y="5587"/>
                    <a:pt x="1918" y="7223"/>
                  </a:cubicBezTo>
                  <a:cubicBezTo>
                    <a:pt x="1626" y="8929"/>
                    <a:pt x="1799" y="10252"/>
                    <a:pt x="2004" y="11724"/>
                  </a:cubicBezTo>
                  <a:cubicBezTo>
                    <a:pt x="2238" y="13155"/>
                    <a:pt x="2623" y="14643"/>
                    <a:pt x="3548" y="15953"/>
                  </a:cubicBezTo>
                  <a:cubicBezTo>
                    <a:pt x="3791" y="16303"/>
                    <a:pt x="4072" y="16626"/>
                    <a:pt x="4384" y="16919"/>
                  </a:cubicBezTo>
                  <a:cubicBezTo>
                    <a:pt x="4351" y="16949"/>
                    <a:pt x="4321" y="16976"/>
                    <a:pt x="4287" y="17010"/>
                  </a:cubicBezTo>
                  <a:cubicBezTo>
                    <a:pt x="4118" y="17194"/>
                    <a:pt x="3906" y="17391"/>
                    <a:pt x="3714" y="17637"/>
                  </a:cubicBezTo>
                  <a:cubicBezTo>
                    <a:pt x="3506" y="17873"/>
                    <a:pt x="3306" y="18147"/>
                    <a:pt x="3100" y="18449"/>
                  </a:cubicBezTo>
                  <a:cubicBezTo>
                    <a:pt x="2891" y="18746"/>
                    <a:pt x="2716" y="19091"/>
                    <a:pt x="2531" y="19447"/>
                  </a:cubicBezTo>
                  <a:cubicBezTo>
                    <a:pt x="2374" y="19816"/>
                    <a:pt x="2184" y="20195"/>
                    <a:pt x="2088" y="20614"/>
                  </a:cubicBezTo>
                  <a:cubicBezTo>
                    <a:pt x="1951" y="21022"/>
                    <a:pt x="1883" y="21454"/>
                    <a:pt x="1822" y="21893"/>
                  </a:cubicBezTo>
                  <a:cubicBezTo>
                    <a:pt x="1740" y="22330"/>
                    <a:pt x="1763" y="22773"/>
                    <a:pt x="1723" y="23216"/>
                  </a:cubicBezTo>
                  <a:cubicBezTo>
                    <a:pt x="1727" y="23654"/>
                    <a:pt x="1784" y="24086"/>
                    <a:pt x="1853" y="24501"/>
                  </a:cubicBezTo>
                  <a:cubicBezTo>
                    <a:pt x="1970" y="24883"/>
                    <a:pt x="2115" y="25256"/>
                    <a:pt x="2285" y="25617"/>
                  </a:cubicBezTo>
                  <a:cubicBezTo>
                    <a:pt x="2446" y="25959"/>
                    <a:pt x="2673" y="26240"/>
                    <a:pt x="2860" y="26507"/>
                  </a:cubicBezTo>
                  <a:cubicBezTo>
                    <a:pt x="2995" y="26699"/>
                    <a:pt x="3149" y="26879"/>
                    <a:pt x="3318" y="27043"/>
                  </a:cubicBezTo>
                  <a:cubicBezTo>
                    <a:pt x="3199" y="27211"/>
                    <a:pt x="3089" y="27384"/>
                    <a:pt x="2989" y="27564"/>
                  </a:cubicBezTo>
                  <a:cubicBezTo>
                    <a:pt x="1971" y="29289"/>
                    <a:pt x="1423" y="31082"/>
                    <a:pt x="992" y="32873"/>
                  </a:cubicBezTo>
                  <a:cubicBezTo>
                    <a:pt x="198" y="36466"/>
                    <a:pt x="1" y="40082"/>
                    <a:pt x="171" y="43635"/>
                  </a:cubicBezTo>
                  <a:cubicBezTo>
                    <a:pt x="258" y="45412"/>
                    <a:pt x="466" y="47174"/>
                    <a:pt x="831" y="48905"/>
                  </a:cubicBezTo>
                  <a:cubicBezTo>
                    <a:pt x="1192" y="50633"/>
                    <a:pt x="1700" y="52339"/>
                    <a:pt x="2512" y="53965"/>
                  </a:cubicBezTo>
                  <a:cubicBezTo>
                    <a:pt x="2913" y="54776"/>
                    <a:pt x="3418" y="55569"/>
                    <a:pt x="4085" y="56283"/>
                  </a:cubicBezTo>
                  <a:cubicBezTo>
                    <a:pt x="4263" y="56457"/>
                    <a:pt x="4413" y="56643"/>
                    <a:pt x="4615" y="56801"/>
                  </a:cubicBezTo>
                  <a:lnTo>
                    <a:pt x="5222" y="57264"/>
                  </a:lnTo>
                  <a:cubicBezTo>
                    <a:pt x="5444" y="57400"/>
                    <a:pt x="5685" y="57518"/>
                    <a:pt x="5917" y="57636"/>
                  </a:cubicBezTo>
                  <a:lnTo>
                    <a:pt x="5975" y="57666"/>
                  </a:lnTo>
                  <a:cubicBezTo>
                    <a:pt x="5654" y="58259"/>
                    <a:pt x="5217" y="59067"/>
                    <a:pt x="4734" y="60116"/>
                  </a:cubicBezTo>
                  <a:cubicBezTo>
                    <a:pt x="4193" y="61278"/>
                    <a:pt x="3556" y="62705"/>
                    <a:pt x="2958" y="64399"/>
                  </a:cubicBezTo>
                  <a:cubicBezTo>
                    <a:pt x="2352" y="66090"/>
                    <a:pt x="1745" y="68040"/>
                    <a:pt x="1370" y="70266"/>
                  </a:cubicBezTo>
                  <a:cubicBezTo>
                    <a:pt x="1183" y="71379"/>
                    <a:pt x="1050" y="72560"/>
                    <a:pt x="1050" y="73814"/>
                  </a:cubicBezTo>
                  <a:cubicBezTo>
                    <a:pt x="1050" y="75053"/>
                    <a:pt x="1222" y="76424"/>
                    <a:pt x="1658" y="77719"/>
                  </a:cubicBezTo>
                  <a:cubicBezTo>
                    <a:pt x="2413" y="79975"/>
                    <a:pt x="2723" y="82520"/>
                    <a:pt x="3162" y="85226"/>
                  </a:cubicBezTo>
                  <a:cubicBezTo>
                    <a:pt x="3373" y="86578"/>
                    <a:pt x="3599" y="87973"/>
                    <a:pt x="3900" y="89393"/>
                  </a:cubicBezTo>
                  <a:cubicBezTo>
                    <a:pt x="4197" y="90812"/>
                    <a:pt x="4588" y="92265"/>
                    <a:pt x="5173" y="93697"/>
                  </a:cubicBezTo>
                  <a:cubicBezTo>
                    <a:pt x="5746" y="95131"/>
                    <a:pt x="6537" y="96554"/>
                    <a:pt x="7597" y="97816"/>
                  </a:cubicBezTo>
                  <a:cubicBezTo>
                    <a:pt x="7911" y="98183"/>
                    <a:pt x="8255" y="98529"/>
                    <a:pt x="8614" y="98861"/>
                  </a:cubicBezTo>
                  <a:cubicBezTo>
                    <a:pt x="8038" y="99256"/>
                    <a:pt x="7338" y="99850"/>
                    <a:pt x="6659" y="100728"/>
                  </a:cubicBezTo>
                  <a:cubicBezTo>
                    <a:pt x="5800" y="101830"/>
                    <a:pt x="5004" y="103360"/>
                    <a:pt x="4429" y="105219"/>
                  </a:cubicBezTo>
                  <a:cubicBezTo>
                    <a:pt x="4302" y="105687"/>
                    <a:pt x="4123" y="106164"/>
                    <a:pt x="4025" y="106670"/>
                  </a:cubicBezTo>
                  <a:lnTo>
                    <a:pt x="3711" y="108230"/>
                  </a:lnTo>
                  <a:cubicBezTo>
                    <a:pt x="3597" y="108766"/>
                    <a:pt x="3575" y="109321"/>
                    <a:pt x="3504" y="109889"/>
                  </a:cubicBezTo>
                  <a:cubicBezTo>
                    <a:pt x="3444" y="110457"/>
                    <a:pt x="3369" y="111039"/>
                    <a:pt x="3369" y="111633"/>
                  </a:cubicBezTo>
                  <a:cubicBezTo>
                    <a:pt x="3352" y="112228"/>
                    <a:pt x="3334" y="112835"/>
                    <a:pt x="3315" y="113454"/>
                  </a:cubicBezTo>
                  <a:cubicBezTo>
                    <a:pt x="3296" y="114073"/>
                    <a:pt x="3351" y="114698"/>
                    <a:pt x="3365" y="115338"/>
                  </a:cubicBezTo>
                  <a:cubicBezTo>
                    <a:pt x="3396" y="115977"/>
                    <a:pt x="3401" y="116633"/>
                    <a:pt x="3477" y="117285"/>
                  </a:cubicBezTo>
                  <a:cubicBezTo>
                    <a:pt x="3549" y="117940"/>
                    <a:pt x="3623" y="118604"/>
                    <a:pt x="3697" y="119279"/>
                  </a:cubicBezTo>
                  <a:lnTo>
                    <a:pt x="3930" y="121291"/>
                  </a:lnTo>
                  <a:cubicBezTo>
                    <a:pt x="4013" y="121969"/>
                    <a:pt x="4097" y="122656"/>
                    <a:pt x="4182" y="123350"/>
                  </a:cubicBezTo>
                  <a:cubicBezTo>
                    <a:pt x="4331" y="124738"/>
                    <a:pt x="4468" y="126108"/>
                    <a:pt x="4586" y="127533"/>
                  </a:cubicBezTo>
                  <a:cubicBezTo>
                    <a:pt x="4815" y="130382"/>
                    <a:pt x="4849" y="133328"/>
                    <a:pt x="4739" y="136291"/>
                  </a:cubicBezTo>
                  <a:cubicBezTo>
                    <a:pt x="4614" y="139241"/>
                    <a:pt x="4256" y="142263"/>
                    <a:pt x="3392" y="144994"/>
                  </a:cubicBezTo>
                  <a:cubicBezTo>
                    <a:pt x="3282" y="145325"/>
                    <a:pt x="3173" y="145667"/>
                    <a:pt x="3047" y="145967"/>
                  </a:cubicBezTo>
                  <a:cubicBezTo>
                    <a:pt x="3017" y="146044"/>
                    <a:pt x="2986" y="146123"/>
                    <a:pt x="2955" y="146186"/>
                  </a:cubicBezTo>
                  <a:lnTo>
                    <a:pt x="2891" y="146331"/>
                  </a:lnTo>
                  <a:cubicBezTo>
                    <a:pt x="2774" y="146544"/>
                    <a:pt x="2685" y="146721"/>
                    <a:pt x="2590" y="146913"/>
                  </a:cubicBezTo>
                  <a:cubicBezTo>
                    <a:pt x="2224" y="147657"/>
                    <a:pt x="1899" y="148421"/>
                    <a:pt x="1616" y="149200"/>
                  </a:cubicBezTo>
                  <a:cubicBezTo>
                    <a:pt x="1060" y="150757"/>
                    <a:pt x="646" y="152391"/>
                    <a:pt x="560" y="154123"/>
                  </a:cubicBezTo>
                  <a:cubicBezTo>
                    <a:pt x="520" y="154987"/>
                    <a:pt x="566" y="155877"/>
                    <a:pt x="756" y="156765"/>
                  </a:cubicBezTo>
                  <a:cubicBezTo>
                    <a:pt x="956" y="157650"/>
                    <a:pt x="1307" y="158530"/>
                    <a:pt x="1820" y="159308"/>
                  </a:cubicBezTo>
                  <a:cubicBezTo>
                    <a:pt x="2329" y="160088"/>
                    <a:pt x="2990" y="160752"/>
                    <a:pt x="3708" y="161274"/>
                  </a:cubicBezTo>
                  <a:lnTo>
                    <a:pt x="4256" y="161644"/>
                  </a:lnTo>
                  <a:lnTo>
                    <a:pt x="4823" y="161954"/>
                  </a:lnTo>
                  <a:cubicBezTo>
                    <a:pt x="5012" y="162061"/>
                    <a:pt x="5205" y="162146"/>
                    <a:pt x="5398" y="162225"/>
                  </a:cubicBezTo>
                  <a:lnTo>
                    <a:pt x="5687" y="162348"/>
                  </a:lnTo>
                  <a:lnTo>
                    <a:pt x="5768" y="162382"/>
                  </a:lnTo>
                  <a:cubicBezTo>
                    <a:pt x="5560" y="162788"/>
                    <a:pt x="5314" y="163288"/>
                    <a:pt x="5037" y="163891"/>
                  </a:cubicBezTo>
                  <a:cubicBezTo>
                    <a:pt x="4644" y="164775"/>
                    <a:pt x="4166" y="165853"/>
                    <a:pt x="3731" y="167138"/>
                  </a:cubicBezTo>
                  <a:cubicBezTo>
                    <a:pt x="3296" y="168422"/>
                    <a:pt x="2827" y="169892"/>
                    <a:pt x="2532" y="171564"/>
                  </a:cubicBezTo>
                  <a:cubicBezTo>
                    <a:pt x="2244" y="173232"/>
                    <a:pt x="2004" y="175106"/>
                    <a:pt x="2303" y="177154"/>
                  </a:cubicBezTo>
                  <a:cubicBezTo>
                    <a:pt x="2452" y="178173"/>
                    <a:pt x="2738" y="179238"/>
                    <a:pt x="3259" y="180270"/>
                  </a:cubicBezTo>
                  <a:cubicBezTo>
                    <a:pt x="3785" y="181291"/>
                    <a:pt x="4559" y="182281"/>
                    <a:pt x="5566" y="182996"/>
                  </a:cubicBezTo>
                  <a:cubicBezTo>
                    <a:pt x="5870" y="183218"/>
                    <a:pt x="6193" y="183411"/>
                    <a:pt x="6522" y="183588"/>
                  </a:cubicBezTo>
                  <a:cubicBezTo>
                    <a:pt x="6259" y="183914"/>
                    <a:pt x="5987" y="184264"/>
                    <a:pt x="5703" y="184668"/>
                  </a:cubicBezTo>
                  <a:cubicBezTo>
                    <a:pt x="4887" y="185833"/>
                    <a:pt x="4003" y="187348"/>
                    <a:pt x="3352" y="189245"/>
                  </a:cubicBezTo>
                  <a:cubicBezTo>
                    <a:pt x="2700" y="191134"/>
                    <a:pt x="2313" y="193422"/>
                    <a:pt x="2514" y="195871"/>
                  </a:cubicBezTo>
                  <a:cubicBezTo>
                    <a:pt x="2545" y="196176"/>
                    <a:pt x="2577" y="196485"/>
                    <a:pt x="2609" y="196795"/>
                  </a:cubicBezTo>
                  <a:lnTo>
                    <a:pt x="2635" y="197029"/>
                  </a:lnTo>
                  <a:lnTo>
                    <a:pt x="2647" y="197147"/>
                  </a:lnTo>
                  <a:lnTo>
                    <a:pt x="2649" y="197176"/>
                  </a:lnTo>
                  <a:lnTo>
                    <a:pt x="2662" y="197247"/>
                  </a:lnTo>
                  <a:lnTo>
                    <a:pt x="2673" y="197301"/>
                  </a:lnTo>
                  <a:lnTo>
                    <a:pt x="2756" y="197732"/>
                  </a:lnTo>
                  <a:cubicBezTo>
                    <a:pt x="2871" y="198312"/>
                    <a:pt x="2962" y="198884"/>
                    <a:pt x="3157" y="199544"/>
                  </a:cubicBezTo>
                  <a:cubicBezTo>
                    <a:pt x="3244" y="199865"/>
                    <a:pt x="3332" y="200189"/>
                    <a:pt x="3421" y="200515"/>
                  </a:cubicBezTo>
                  <a:cubicBezTo>
                    <a:pt x="3534" y="200828"/>
                    <a:pt x="3648" y="201144"/>
                    <a:pt x="3764" y="201462"/>
                  </a:cubicBezTo>
                  <a:cubicBezTo>
                    <a:pt x="3969" y="202104"/>
                    <a:pt x="4308" y="202721"/>
                    <a:pt x="4608" y="203356"/>
                  </a:cubicBezTo>
                  <a:cubicBezTo>
                    <a:pt x="4762" y="203672"/>
                    <a:pt x="4977" y="203967"/>
                    <a:pt x="5163" y="204274"/>
                  </a:cubicBezTo>
                  <a:cubicBezTo>
                    <a:pt x="5353" y="204581"/>
                    <a:pt x="5544" y="204889"/>
                    <a:pt x="5794" y="205167"/>
                  </a:cubicBezTo>
                  <a:cubicBezTo>
                    <a:pt x="6031" y="205452"/>
                    <a:pt x="6261" y="205744"/>
                    <a:pt x="6510" y="206023"/>
                  </a:cubicBezTo>
                  <a:lnTo>
                    <a:pt x="7349" y="206793"/>
                  </a:lnTo>
                  <a:cubicBezTo>
                    <a:pt x="8529" y="207748"/>
                    <a:pt x="9933" y="208537"/>
                    <a:pt x="11458" y="208883"/>
                  </a:cubicBezTo>
                  <a:cubicBezTo>
                    <a:pt x="12515" y="209136"/>
                    <a:pt x="13603" y="209268"/>
                    <a:pt x="14684" y="209268"/>
                  </a:cubicBezTo>
                  <a:cubicBezTo>
                    <a:pt x="15148" y="209268"/>
                    <a:pt x="15611" y="209244"/>
                    <a:pt x="16070" y="209194"/>
                  </a:cubicBezTo>
                  <a:cubicBezTo>
                    <a:pt x="16453" y="209156"/>
                    <a:pt x="16840" y="209129"/>
                    <a:pt x="17220" y="209080"/>
                  </a:cubicBezTo>
                  <a:lnTo>
                    <a:pt x="18350" y="208862"/>
                  </a:lnTo>
                  <a:cubicBezTo>
                    <a:pt x="19113" y="208740"/>
                    <a:pt x="19843" y="208516"/>
                    <a:pt x="20581" y="208304"/>
                  </a:cubicBezTo>
                  <a:cubicBezTo>
                    <a:pt x="21328" y="208114"/>
                    <a:pt x="22039" y="207835"/>
                    <a:pt x="22759" y="207571"/>
                  </a:cubicBezTo>
                  <a:cubicBezTo>
                    <a:pt x="23127" y="207431"/>
                    <a:pt x="23460" y="207320"/>
                    <a:pt x="23858" y="207159"/>
                  </a:cubicBezTo>
                  <a:lnTo>
                    <a:pt x="24888" y="206706"/>
                  </a:lnTo>
                  <a:lnTo>
                    <a:pt x="25923" y="206252"/>
                  </a:lnTo>
                  <a:lnTo>
                    <a:pt x="26965" y="205719"/>
                  </a:lnTo>
                  <a:cubicBezTo>
                    <a:pt x="27310" y="205538"/>
                    <a:pt x="27664" y="205370"/>
                    <a:pt x="28002" y="205176"/>
                  </a:cubicBezTo>
                  <a:lnTo>
                    <a:pt x="28999" y="204574"/>
                  </a:lnTo>
                  <a:cubicBezTo>
                    <a:pt x="29676" y="204195"/>
                    <a:pt x="30288" y="203697"/>
                    <a:pt x="30930" y="203260"/>
                  </a:cubicBezTo>
                  <a:cubicBezTo>
                    <a:pt x="31529" y="202761"/>
                    <a:pt x="32147" y="202285"/>
                    <a:pt x="32696" y="201734"/>
                  </a:cubicBezTo>
                  <a:cubicBezTo>
                    <a:pt x="33824" y="200669"/>
                    <a:pt x="34805" y="199487"/>
                    <a:pt x="35758" y="198368"/>
                  </a:cubicBezTo>
                  <a:cubicBezTo>
                    <a:pt x="36713" y="197250"/>
                    <a:pt x="37689" y="196208"/>
                    <a:pt x="38820" y="195371"/>
                  </a:cubicBezTo>
                  <a:cubicBezTo>
                    <a:pt x="39949" y="194539"/>
                    <a:pt x="41153" y="193814"/>
                    <a:pt x="42437" y="193283"/>
                  </a:cubicBezTo>
                  <a:cubicBezTo>
                    <a:pt x="44997" y="192173"/>
                    <a:pt x="47607" y="191300"/>
                    <a:pt x="50024" y="190345"/>
                  </a:cubicBezTo>
                  <a:cubicBezTo>
                    <a:pt x="52448" y="189400"/>
                    <a:pt x="54719" y="188393"/>
                    <a:pt x="56660" y="187179"/>
                  </a:cubicBezTo>
                  <a:cubicBezTo>
                    <a:pt x="58608" y="185977"/>
                    <a:pt x="60189" y="184548"/>
                    <a:pt x="61334" y="183092"/>
                  </a:cubicBezTo>
                  <a:cubicBezTo>
                    <a:pt x="61950" y="182393"/>
                    <a:pt x="62360" y="181621"/>
                    <a:pt x="62796" y="180952"/>
                  </a:cubicBezTo>
                  <a:cubicBezTo>
                    <a:pt x="63161" y="180241"/>
                    <a:pt x="63480" y="179576"/>
                    <a:pt x="63743" y="178970"/>
                  </a:cubicBezTo>
                  <a:lnTo>
                    <a:pt x="64327" y="177302"/>
                  </a:lnTo>
                  <a:cubicBezTo>
                    <a:pt x="64391" y="177096"/>
                    <a:pt x="64436" y="176909"/>
                    <a:pt x="64480" y="176727"/>
                  </a:cubicBezTo>
                  <a:cubicBezTo>
                    <a:pt x="64506" y="176716"/>
                    <a:pt x="64533" y="176707"/>
                    <a:pt x="64558" y="176696"/>
                  </a:cubicBezTo>
                  <a:cubicBezTo>
                    <a:pt x="67051" y="175700"/>
                    <a:pt x="69372" y="174147"/>
                    <a:pt x="71357" y="172249"/>
                  </a:cubicBezTo>
                  <a:cubicBezTo>
                    <a:pt x="73346" y="170346"/>
                    <a:pt x="74951" y="168072"/>
                    <a:pt x="76248" y="165678"/>
                  </a:cubicBezTo>
                  <a:cubicBezTo>
                    <a:pt x="77528" y="163272"/>
                    <a:pt x="78529" y="160743"/>
                    <a:pt x="79318" y="158184"/>
                  </a:cubicBezTo>
                  <a:cubicBezTo>
                    <a:pt x="80898" y="153059"/>
                    <a:pt x="81715" y="147830"/>
                    <a:pt x="82859" y="142907"/>
                  </a:cubicBezTo>
                  <a:cubicBezTo>
                    <a:pt x="84086" y="137858"/>
                    <a:pt x="84861" y="132786"/>
                    <a:pt x="85424" y="127881"/>
                  </a:cubicBezTo>
                  <a:cubicBezTo>
                    <a:pt x="85981" y="122969"/>
                    <a:pt x="86219" y="118178"/>
                    <a:pt x="86074" y="113623"/>
                  </a:cubicBezTo>
                  <a:cubicBezTo>
                    <a:pt x="85921" y="109075"/>
                    <a:pt x="85388" y="104724"/>
                    <a:pt x="83994" y="100884"/>
                  </a:cubicBezTo>
                  <a:cubicBezTo>
                    <a:pt x="83288" y="98979"/>
                    <a:pt x="82346" y="97185"/>
                    <a:pt x="81008" y="95788"/>
                  </a:cubicBezTo>
                  <a:cubicBezTo>
                    <a:pt x="80700" y="95485"/>
                    <a:pt x="80376" y="95204"/>
                    <a:pt x="80050" y="94931"/>
                  </a:cubicBezTo>
                  <a:lnTo>
                    <a:pt x="80050" y="94931"/>
                  </a:lnTo>
                  <a:lnTo>
                    <a:pt x="80228" y="94947"/>
                  </a:lnTo>
                  <a:cubicBezTo>
                    <a:pt x="80228" y="94947"/>
                    <a:pt x="80227" y="94538"/>
                    <a:pt x="80223" y="93825"/>
                  </a:cubicBezTo>
                  <a:cubicBezTo>
                    <a:pt x="80231" y="93471"/>
                    <a:pt x="80210" y="93035"/>
                    <a:pt x="80166" y="92533"/>
                  </a:cubicBezTo>
                  <a:cubicBezTo>
                    <a:pt x="80146" y="92284"/>
                    <a:pt x="80125" y="92018"/>
                    <a:pt x="80105" y="91738"/>
                  </a:cubicBezTo>
                  <a:cubicBezTo>
                    <a:pt x="80062" y="91456"/>
                    <a:pt x="80017" y="91160"/>
                    <a:pt x="79970" y="90850"/>
                  </a:cubicBezTo>
                  <a:cubicBezTo>
                    <a:pt x="79946" y="90696"/>
                    <a:pt x="79922" y="90540"/>
                    <a:pt x="79897" y="90379"/>
                  </a:cubicBezTo>
                  <a:cubicBezTo>
                    <a:pt x="79859" y="90219"/>
                    <a:pt x="79820" y="90055"/>
                    <a:pt x="79779" y="89888"/>
                  </a:cubicBezTo>
                  <a:cubicBezTo>
                    <a:pt x="79687" y="89558"/>
                    <a:pt x="79640" y="89215"/>
                    <a:pt x="79504" y="88868"/>
                  </a:cubicBezTo>
                  <a:cubicBezTo>
                    <a:pt x="79279" y="88171"/>
                    <a:pt x="78981" y="87444"/>
                    <a:pt x="78560" y="86743"/>
                  </a:cubicBezTo>
                  <a:cubicBezTo>
                    <a:pt x="78342" y="86394"/>
                    <a:pt x="78127" y="86040"/>
                    <a:pt x="77838" y="85722"/>
                  </a:cubicBezTo>
                  <a:cubicBezTo>
                    <a:pt x="77583" y="85383"/>
                    <a:pt x="77261" y="85093"/>
                    <a:pt x="76943" y="84802"/>
                  </a:cubicBezTo>
                  <a:cubicBezTo>
                    <a:pt x="76755" y="84649"/>
                    <a:pt x="76559" y="84504"/>
                    <a:pt x="76359" y="84365"/>
                  </a:cubicBezTo>
                  <a:cubicBezTo>
                    <a:pt x="76375" y="84297"/>
                    <a:pt x="76390" y="84233"/>
                    <a:pt x="76410" y="84153"/>
                  </a:cubicBezTo>
                  <a:cubicBezTo>
                    <a:pt x="76511" y="83694"/>
                    <a:pt x="76648" y="83026"/>
                    <a:pt x="76796" y="82173"/>
                  </a:cubicBezTo>
                  <a:cubicBezTo>
                    <a:pt x="77208" y="79820"/>
                    <a:pt x="77445" y="77440"/>
                    <a:pt x="77509" y="75052"/>
                  </a:cubicBezTo>
                  <a:cubicBezTo>
                    <a:pt x="77545" y="73567"/>
                    <a:pt x="77506" y="71952"/>
                    <a:pt x="77315" y="70245"/>
                  </a:cubicBezTo>
                  <a:cubicBezTo>
                    <a:pt x="77124" y="68539"/>
                    <a:pt x="76784" y="66741"/>
                    <a:pt x="76161" y="64942"/>
                  </a:cubicBezTo>
                  <a:cubicBezTo>
                    <a:pt x="75535" y="63150"/>
                    <a:pt x="74598" y="61355"/>
                    <a:pt x="73257" y="59825"/>
                  </a:cubicBezTo>
                  <a:cubicBezTo>
                    <a:pt x="71926" y="58290"/>
                    <a:pt x="70185" y="57073"/>
                    <a:pt x="68290" y="56339"/>
                  </a:cubicBezTo>
                  <a:cubicBezTo>
                    <a:pt x="67816" y="56151"/>
                    <a:pt x="67310" y="56014"/>
                    <a:pt x="66821" y="55853"/>
                  </a:cubicBezTo>
                  <a:cubicBezTo>
                    <a:pt x="66335" y="55712"/>
                    <a:pt x="65879" y="55646"/>
                    <a:pt x="65408" y="55539"/>
                  </a:cubicBezTo>
                  <a:lnTo>
                    <a:pt x="64003" y="55262"/>
                  </a:lnTo>
                  <a:cubicBezTo>
                    <a:pt x="63544" y="55189"/>
                    <a:pt x="63107" y="55050"/>
                    <a:pt x="62662" y="54938"/>
                  </a:cubicBezTo>
                  <a:cubicBezTo>
                    <a:pt x="62420" y="54872"/>
                    <a:pt x="62186" y="54788"/>
                    <a:pt x="61948" y="54712"/>
                  </a:cubicBezTo>
                  <a:cubicBezTo>
                    <a:pt x="62328" y="54594"/>
                    <a:pt x="62793" y="54425"/>
                    <a:pt x="63296" y="54091"/>
                  </a:cubicBezTo>
                  <a:cubicBezTo>
                    <a:pt x="64016" y="53637"/>
                    <a:pt x="64814" y="52834"/>
                    <a:pt x="65299" y="51680"/>
                  </a:cubicBezTo>
                  <a:cubicBezTo>
                    <a:pt x="65547" y="51108"/>
                    <a:pt x="65708" y="50468"/>
                    <a:pt x="65817" y="49787"/>
                  </a:cubicBezTo>
                  <a:cubicBezTo>
                    <a:pt x="65921" y="49106"/>
                    <a:pt x="65919" y="48390"/>
                    <a:pt x="65888" y="47650"/>
                  </a:cubicBezTo>
                  <a:cubicBezTo>
                    <a:pt x="65848" y="46911"/>
                    <a:pt x="65742" y="46156"/>
                    <a:pt x="65602" y="45381"/>
                  </a:cubicBezTo>
                  <a:cubicBezTo>
                    <a:pt x="65451" y="44611"/>
                    <a:pt x="65241" y="43832"/>
                    <a:pt x="65001" y="43042"/>
                  </a:cubicBezTo>
                  <a:cubicBezTo>
                    <a:pt x="64493" y="41401"/>
                    <a:pt x="63867" y="39799"/>
                    <a:pt x="63126" y="38248"/>
                  </a:cubicBezTo>
                  <a:cubicBezTo>
                    <a:pt x="61612" y="35032"/>
                    <a:pt x="59639" y="31818"/>
                    <a:pt x="57474" y="28758"/>
                  </a:cubicBezTo>
                  <a:cubicBezTo>
                    <a:pt x="55293" y="25708"/>
                    <a:pt x="52909" y="22814"/>
                    <a:pt x="50486" y="20266"/>
                  </a:cubicBezTo>
                  <a:cubicBezTo>
                    <a:pt x="49276" y="18988"/>
                    <a:pt x="48039" y="17815"/>
                    <a:pt x="46815" y="16742"/>
                  </a:cubicBezTo>
                  <a:cubicBezTo>
                    <a:pt x="45580" y="15668"/>
                    <a:pt x="44393" y="14714"/>
                    <a:pt x="42998" y="13984"/>
                  </a:cubicBezTo>
                  <a:lnTo>
                    <a:pt x="42700" y="13843"/>
                  </a:lnTo>
                  <a:cubicBezTo>
                    <a:pt x="42605" y="13799"/>
                    <a:pt x="42536" y="13779"/>
                    <a:pt x="42453" y="13746"/>
                  </a:cubicBezTo>
                  <a:cubicBezTo>
                    <a:pt x="42225" y="13656"/>
                    <a:pt x="42081" y="13640"/>
                    <a:pt x="41895" y="13583"/>
                  </a:cubicBezTo>
                  <a:cubicBezTo>
                    <a:pt x="41540" y="13498"/>
                    <a:pt x="41211" y="13385"/>
                    <a:pt x="40847" y="13368"/>
                  </a:cubicBezTo>
                  <a:cubicBezTo>
                    <a:pt x="40582" y="13342"/>
                    <a:pt x="40328" y="13306"/>
                    <a:pt x="40071" y="13306"/>
                  </a:cubicBezTo>
                  <a:cubicBezTo>
                    <a:pt x="39984" y="13306"/>
                    <a:pt x="39897" y="13310"/>
                    <a:pt x="39809" y="13320"/>
                  </a:cubicBezTo>
                  <a:lnTo>
                    <a:pt x="39307" y="13351"/>
                  </a:lnTo>
                  <a:cubicBezTo>
                    <a:pt x="39141" y="13380"/>
                    <a:pt x="38978" y="13424"/>
                    <a:pt x="38819" y="13462"/>
                  </a:cubicBezTo>
                  <a:cubicBezTo>
                    <a:pt x="38181" y="13604"/>
                    <a:pt x="37634" y="13942"/>
                    <a:pt x="37227" y="14308"/>
                  </a:cubicBezTo>
                  <a:cubicBezTo>
                    <a:pt x="36905" y="14630"/>
                    <a:pt x="36655" y="14958"/>
                    <a:pt x="36475" y="15283"/>
                  </a:cubicBezTo>
                  <a:cubicBezTo>
                    <a:pt x="35923" y="13749"/>
                    <a:pt x="35206" y="12213"/>
                    <a:pt x="34277" y="10867"/>
                  </a:cubicBezTo>
                  <a:cubicBezTo>
                    <a:pt x="33313" y="9464"/>
                    <a:pt x="32193" y="8196"/>
                    <a:pt x="30974" y="7057"/>
                  </a:cubicBezTo>
                  <a:cubicBezTo>
                    <a:pt x="29738" y="5941"/>
                    <a:pt x="28407" y="4957"/>
                    <a:pt x="27017" y="4097"/>
                  </a:cubicBezTo>
                  <a:cubicBezTo>
                    <a:pt x="25619" y="3247"/>
                    <a:pt x="24153" y="2545"/>
                    <a:pt x="22662" y="1941"/>
                  </a:cubicBezTo>
                  <a:cubicBezTo>
                    <a:pt x="19666" y="777"/>
                    <a:pt x="16528" y="48"/>
                    <a:pt x="13348" y="3"/>
                  </a:cubicBezTo>
                  <a:cubicBezTo>
                    <a:pt x="13248" y="1"/>
                    <a:pt x="13148" y="1"/>
                    <a:pt x="13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772275" y="367975"/>
              <a:ext cx="1992425" cy="4959875"/>
            </a:xfrm>
            <a:custGeom>
              <a:avLst/>
              <a:gdLst/>
              <a:ahLst/>
              <a:cxnLst/>
              <a:rect l="l" t="t" r="r" b="b"/>
              <a:pathLst>
                <a:path w="79697" h="198395" extrusionOk="0">
                  <a:moveTo>
                    <a:pt x="23613" y="1956"/>
                  </a:moveTo>
                  <a:lnTo>
                    <a:pt x="37305" y="16673"/>
                  </a:lnTo>
                  <a:lnTo>
                    <a:pt x="37305" y="40912"/>
                  </a:lnTo>
                  <a:lnTo>
                    <a:pt x="30315" y="48425"/>
                  </a:lnTo>
                  <a:lnTo>
                    <a:pt x="44957" y="64163"/>
                  </a:lnTo>
                  <a:lnTo>
                    <a:pt x="35569" y="74252"/>
                  </a:lnTo>
                  <a:lnTo>
                    <a:pt x="35569" y="96376"/>
                  </a:lnTo>
                  <a:lnTo>
                    <a:pt x="28984" y="103454"/>
                  </a:lnTo>
                  <a:lnTo>
                    <a:pt x="20700" y="103454"/>
                  </a:lnTo>
                  <a:cubicBezTo>
                    <a:pt x="20325" y="102324"/>
                    <a:pt x="19323" y="101516"/>
                    <a:pt x="18144" y="101516"/>
                  </a:cubicBezTo>
                  <a:cubicBezTo>
                    <a:pt x="16646" y="101516"/>
                    <a:pt x="15432" y="102821"/>
                    <a:pt x="15432" y="104431"/>
                  </a:cubicBezTo>
                  <a:cubicBezTo>
                    <a:pt x="15432" y="106041"/>
                    <a:pt x="16646" y="107346"/>
                    <a:pt x="18144" y="107346"/>
                  </a:cubicBezTo>
                  <a:cubicBezTo>
                    <a:pt x="19323" y="107346"/>
                    <a:pt x="20326" y="106538"/>
                    <a:pt x="20700" y="105409"/>
                  </a:cubicBezTo>
                  <a:lnTo>
                    <a:pt x="29836" y="105409"/>
                  </a:lnTo>
                  <a:lnTo>
                    <a:pt x="37525" y="97144"/>
                  </a:lnTo>
                  <a:lnTo>
                    <a:pt x="37525" y="75022"/>
                  </a:lnTo>
                  <a:lnTo>
                    <a:pt x="47627" y="64163"/>
                  </a:lnTo>
                  <a:lnTo>
                    <a:pt x="32985" y="48425"/>
                  </a:lnTo>
                  <a:lnTo>
                    <a:pt x="39261" y="41680"/>
                  </a:lnTo>
                  <a:lnTo>
                    <a:pt x="39261" y="23477"/>
                  </a:lnTo>
                  <a:lnTo>
                    <a:pt x="45858" y="23477"/>
                  </a:lnTo>
                  <a:lnTo>
                    <a:pt x="58812" y="37799"/>
                  </a:lnTo>
                  <a:lnTo>
                    <a:pt x="58812" y="53653"/>
                  </a:lnTo>
                  <a:lnTo>
                    <a:pt x="57656" y="53653"/>
                  </a:lnTo>
                  <a:lnTo>
                    <a:pt x="49205" y="44569"/>
                  </a:lnTo>
                  <a:lnTo>
                    <a:pt x="49205" y="38866"/>
                  </a:lnTo>
                  <a:cubicBezTo>
                    <a:pt x="50218" y="38444"/>
                    <a:pt x="50938" y="37387"/>
                    <a:pt x="50938" y="36147"/>
                  </a:cubicBezTo>
                  <a:cubicBezTo>
                    <a:pt x="50938" y="34537"/>
                    <a:pt x="49724" y="33233"/>
                    <a:pt x="48226" y="33233"/>
                  </a:cubicBezTo>
                  <a:cubicBezTo>
                    <a:pt x="46728" y="33233"/>
                    <a:pt x="45514" y="34537"/>
                    <a:pt x="45514" y="36147"/>
                  </a:cubicBezTo>
                  <a:cubicBezTo>
                    <a:pt x="45514" y="37387"/>
                    <a:pt x="46233" y="38445"/>
                    <a:pt x="47249" y="38866"/>
                  </a:cubicBezTo>
                  <a:lnTo>
                    <a:pt x="47249" y="45339"/>
                  </a:lnTo>
                  <a:lnTo>
                    <a:pt x="56804" y="55609"/>
                  </a:lnTo>
                  <a:lnTo>
                    <a:pt x="67147" y="55609"/>
                  </a:lnTo>
                  <a:lnTo>
                    <a:pt x="71671" y="60470"/>
                  </a:lnTo>
                  <a:lnTo>
                    <a:pt x="71671" y="88315"/>
                  </a:lnTo>
                  <a:lnTo>
                    <a:pt x="60732" y="87883"/>
                  </a:lnTo>
                  <a:lnTo>
                    <a:pt x="58976" y="89771"/>
                  </a:lnTo>
                  <a:cubicBezTo>
                    <a:pt x="58594" y="89556"/>
                    <a:pt x="58163" y="89443"/>
                    <a:pt x="57725" y="89443"/>
                  </a:cubicBezTo>
                  <a:cubicBezTo>
                    <a:pt x="56228" y="89443"/>
                    <a:pt x="55014" y="90748"/>
                    <a:pt x="55014" y="92359"/>
                  </a:cubicBezTo>
                  <a:cubicBezTo>
                    <a:pt x="55014" y="93968"/>
                    <a:pt x="56228" y="95273"/>
                    <a:pt x="57725" y="95273"/>
                  </a:cubicBezTo>
                  <a:cubicBezTo>
                    <a:pt x="59223" y="95273"/>
                    <a:pt x="60437" y="93968"/>
                    <a:pt x="60437" y="92359"/>
                  </a:cubicBezTo>
                  <a:cubicBezTo>
                    <a:pt x="60438" y="91989"/>
                    <a:pt x="60372" y="91623"/>
                    <a:pt x="60245" y="91278"/>
                  </a:cubicBezTo>
                  <a:lnTo>
                    <a:pt x="61552" y="89872"/>
                  </a:lnTo>
                  <a:lnTo>
                    <a:pt x="72209" y="90294"/>
                  </a:lnTo>
                  <a:lnTo>
                    <a:pt x="77742" y="96241"/>
                  </a:lnTo>
                  <a:lnTo>
                    <a:pt x="77742" y="129547"/>
                  </a:lnTo>
                  <a:lnTo>
                    <a:pt x="72084" y="135628"/>
                  </a:lnTo>
                  <a:lnTo>
                    <a:pt x="60592" y="135628"/>
                  </a:lnTo>
                  <a:lnTo>
                    <a:pt x="48487" y="148640"/>
                  </a:lnTo>
                  <a:cubicBezTo>
                    <a:pt x="48140" y="148474"/>
                    <a:pt x="47762" y="148387"/>
                    <a:pt x="47378" y="148387"/>
                  </a:cubicBezTo>
                  <a:cubicBezTo>
                    <a:pt x="45880" y="148387"/>
                    <a:pt x="44665" y="149691"/>
                    <a:pt x="44665" y="151302"/>
                  </a:cubicBezTo>
                  <a:cubicBezTo>
                    <a:pt x="44665" y="152912"/>
                    <a:pt x="45880" y="154216"/>
                    <a:pt x="47378" y="154216"/>
                  </a:cubicBezTo>
                  <a:cubicBezTo>
                    <a:pt x="48876" y="154216"/>
                    <a:pt x="50090" y="152912"/>
                    <a:pt x="50090" y="151302"/>
                  </a:cubicBezTo>
                  <a:cubicBezTo>
                    <a:pt x="50091" y="150875"/>
                    <a:pt x="50003" y="150454"/>
                    <a:pt x="49833" y="150063"/>
                  </a:cubicBezTo>
                  <a:lnTo>
                    <a:pt x="53232" y="146410"/>
                  </a:lnTo>
                  <a:lnTo>
                    <a:pt x="60061" y="153750"/>
                  </a:lnTo>
                  <a:lnTo>
                    <a:pt x="55268" y="158900"/>
                  </a:lnTo>
                  <a:cubicBezTo>
                    <a:pt x="54904" y="158708"/>
                    <a:pt x="54497" y="158609"/>
                    <a:pt x="54085" y="158609"/>
                  </a:cubicBezTo>
                  <a:cubicBezTo>
                    <a:pt x="52587" y="158609"/>
                    <a:pt x="51373" y="159914"/>
                    <a:pt x="51373" y="161523"/>
                  </a:cubicBezTo>
                  <a:cubicBezTo>
                    <a:pt x="51373" y="163133"/>
                    <a:pt x="52587" y="164439"/>
                    <a:pt x="54085" y="164439"/>
                  </a:cubicBezTo>
                  <a:cubicBezTo>
                    <a:pt x="55582" y="164439"/>
                    <a:pt x="56796" y="163134"/>
                    <a:pt x="56796" y="161523"/>
                  </a:cubicBezTo>
                  <a:cubicBezTo>
                    <a:pt x="56797" y="161128"/>
                    <a:pt x="56721" y="160735"/>
                    <a:pt x="56574" y="160368"/>
                  </a:cubicBezTo>
                  <a:lnTo>
                    <a:pt x="62732" y="153750"/>
                  </a:lnTo>
                  <a:lnTo>
                    <a:pt x="54567" y="144976"/>
                  </a:lnTo>
                  <a:lnTo>
                    <a:pt x="61444" y="137584"/>
                  </a:lnTo>
                  <a:lnTo>
                    <a:pt x="71532" y="137584"/>
                  </a:lnTo>
                  <a:lnTo>
                    <a:pt x="71532" y="156111"/>
                  </a:lnTo>
                  <a:lnTo>
                    <a:pt x="59206" y="169358"/>
                  </a:lnTo>
                  <a:lnTo>
                    <a:pt x="39837" y="169358"/>
                  </a:lnTo>
                  <a:lnTo>
                    <a:pt x="30369" y="179535"/>
                  </a:lnTo>
                  <a:lnTo>
                    <a:pt x="20170" y="179535"/>
                  </a:lnTo>
                  <a:cubicBezTo>
                    <a:pt x="19795" y="178405"/>
                    <a:pt x="18793" y="177597"/>
                    <a:pt x="17614" y="177597"/>
                  </a:cubicBezTo>
                  <a:cubicBezTo>
                    <a:pt x="16116" y="177597"/>
                    <a:pt x="14902" y="178902"/>
                    <a:pt x="14902" y="180513"/>
                  </a:cubicBezTo>
                  <a:cubicBezTo>
                    <a:pt x="14902" y="182122"/>
                    <a:pt x="16116" y="183427"/>
                    <a:pt x="17614" y="183427"/>
                  </a:cubicBezTo>
                  <a:cubicBezTo>
                    <a:pt x="18793" y="183427"/>
                    <a:pt x="19795" y="182619"/>
                    <a:pt x="20170" y="181490"/>
                  </a:cubicBezTo>
                  <a:lnTo>
                    <a:pt x="31221" y="181490"/>
                  </a:lnTo>
                  <a:lnTo>
                    <a:pt x="40689" y="171313"/>
                  </a:lnTo>
                  <a:lnTo>
                    <a:pt x="53295" y="171313"/>
                  </a:lnTo>
                  <a:lnTo>
                    <a:pt x="41156" y="184361"/>
                  </a:lnTo>
                  <a:lnTo>
                    <a:pt x="25789" y="184361"/>
                  </a:lnTo>
                  <a:lnTo>
                    <a:pt x="23859" y="186435"/>
                  </a:lnTo>
                  <a:lnTo>
                    <a:pt x="13294" y="186435"/>
                  </a:lnTo>
                  <a:cubicBezTo>
                    <a:pt x="12919" y="185307"/>
                    <a:pt x="11917" y="184499"/>
                    <a:pt x="10738" y="184499"/>
                  </a:cubicBezTo>
                  <a:cubicBezTo>
                    <a:pt x="9241" y="184499"/>
                    <a:pt x="8026" y="185804"/>
                    <a:pt x="8026" y="187413"/>
                  </a:cubicBezTo>
                  <a:cubicBezTo>
                    <a:pt x="8026" y="189023"/>
                    <a:pt x="9240" y="190328"/>
                    <a:pt x="10738" y="190328"/>
                  </a:cubicBezTo>
                  <a:cubicBezTo>
                    <a:pt x="11917" y="190328"/>
                    <a:pt x="12919" y="189521"/>
                    <a:pt x="13294" y="188391"/>
                  </a:cubicBezTo>
                  <a:lnTo>
                    <a:pt x="22040" y="188391"/>
                  </a:lnTo>
                  <a:lnTo>
                    <a:pt x="18751" y="191926"/>
                  </a:lnTo>
                  <a:lnTo>
                    <a:pt x="16656" y="191926"/>
                  </a:lnTo>
                  <a:cubicBezTo>
                    <a:pt x="16281" y="190797"/>
                    <a:pt x="15279" y="189988"/>
                    <a:pt x="14100" y="189988"/>
                  </a:cubicBezTo>
                  <a:cubicBezTo>
                    <a:pt x="12603" y="189988"/>
                    <a:pt x="11388" y="191293"/>
                    <a:pt x="11388" y="192904"/>
                  </a:cubicBezTo>
                  <a:cubicBezTo>
                    <a:pt x="11388" y="194513"/>
                    <a:pt x="12603" y="195818"/>
                    <a:pt x="14100" y="195818"/>
                  </a:cubicBezTo>
                  <a:cubicBezTo>
                    <a:pt x="15279" y="195818"/>
                    <a:pt x="16281" y="195010"/>
                    <a:pt x="16656" y="193882"/>
                  </a:cubicBezTo>
                  <a:lnTo>
                    <a:pt x="19604" y="193882"/>
                  </a:lnTo>
                  <a:lnTo>
                    <a:pt x="26642" y="186316"/>
                  </a:lnTo>
                  <a:lnTo>
                    <a:pt x="33102" y="186316"/>
                  </a:lnTo>
                  <a:lnTo>
                    <a:pt x="23686" y="196437"/>
                  </a:lnTo>
                  <a:lnTo>
                    <a:pt x="10192" y="196437"/>
                  </a:lnTo>
                  <a:lnTo>
                    <a:pt x="3100" y="188816"/>
                  </a:lnTo>
                  <a:lnTo>
                    <a:pt x="3100" y="183842"/>
                  </a:lnTo>
                  <a:lnTo>
                    <a:pt x="10001" y="176422"/>
                  </a:lnTo>
                  <a:lnTo>
                    <a:pt x="9962" y="176387"/>
                  </a:lnTo>
                  <a:lnTo>
                    <a:pt x="15077" y="176387"/>
                  </a:lnTo>
                  <a:lnTo>
                    <a:pt x="19707" y="171410"/>
                  </a:lnTo>
                  <a:lnTo>
                    <a:pt x="19707" y="161746"/>
                  </a:lnTo>
                  <a:lnTo>
                    <a:pt x="34847" y="145474"/>
                  </a:lnTo>
                  <a:cubicBezTo>
                    <a:pt x="35198" y="145647"/>
                    <a:pt x="35585" y="145738"/>
                    <a:pt x="35978" y="145738"/>
                  </a:cubicBezTo>
                  <a:cubicBezTo>
                    <a:pt x="37476" y="145738"/>
                    <a:pt x="38690" y="144433"/>
                    <a:pt x="38690" y="142823"/>
                  </a:cubicBezTo>
                  <a:cubicBezTo>
                    <a:pt x="38690" y="141213"/>
                    <a:pt x="37476" y="139908"/>
                    <a:pt x="35978" y="139908"/>
                  </a:cubicBezTo>
                  <a:cubicBezTo>
                    <a:pt x="34480" y="139908"/>
                    <a:pt x="33266" y="141213"/>
                    <a:pt x="33266" y="142823"/>
                  </a:cubicBezTo>
                  <a:cubicBezTo>
                    <a:pt x="33264" y="143241"/>
                    <a:pt x="33349" y="143654"/>
                    <a:pt x="33512" y="144038"/>
                  </a:cubicBezTo>
                  <a:lnTo>
                    <a:pt x="17751" y="160977"/>
                  </a:lnTo>
                  <a:lnTo>
                    <a:pt x="17751" y="170641"/>
                  </a:lnTo>
                  <a:lnTo>
                    <a:pt x="14225" y="174431"/>
                  </a:lnTo>
                  <a:lnTo>
                    <a:pt x="7233" y="174431"/>
                  </a:lnTo>
                  <a:lnTo>
                    <a:pt x="1956" y="168760"/>
                  </a:lnTo>
                  <a:lnTo>
                    <a:pt x="1956" y="157294"/>
                  </a:lnTo>
                  <a:lnTo>
                    <a:pt x="6847" y="152404"/>
                  </a:lnTo>
                  <a:lnTo>
                    <a:pt x="10053" y="155848"/>
                  </a:lnTo>
                  <a:lnTo>
                    <a:pt x="6178" y="160012"/>
                  </a:lnTo>
                  <a:lnTo>
                    <a:pt x="6178" y="165038"/>
                  </a:lnTo>
                  <a:cubicBezTo>
                    <a:pt x="5163" y="165461"/>
                    <a:pt x="4443" y="166519"/>
                    <a:pt x="4443" y="167758"/>
                  </a:cubicBezTo>
                  <a:cubicBezTo>
                    <a:pt x="4443" y="169367"/>
                    <a:pt x="5658" y="170673"/>
                    <a:pt x="7156" y="170673"/>
                  </a:cubicBezTo>
                  <a:cubicBezTo>
                    <a:pt x="8654" y="170673"/>
                    <a:pt x="9868" y="169367"/>
                    <a:pt x="9868" y="167758"/>
                  </a:cubicBezTo>
                  <a:cubicBezTo>
                    <a:pt x="9868" y="166519"/>
                    <a:pt x="9148" y="165461"/>
                    <a:pt x="8134" y="165038"/>
                  </a:cubicBezTo>
                  <a:lnTo>
                    <a:pt x="8134" y="160781"/>
                  </a:lnTo>
                  <a:lnTo>
                    <a:pt x="11814" y="156826"/>
                  </a:lnTo>
                  <a:lnTo>
                    <a:pt x="18487" y="156826"/>
                  </a:lnTo>
                  <a:lnTo>
                    <a:pt x="29700" y="144772"/>
                  </a:lnTo>
                  <a:lnTo>
                    <a:pt x="29700" y="137590"/>
                  </a:lnTo>
                  <a:cubicBezTo>
                    <a:pt x="30715" y="137168"/>
                    <a:pt x="31435" y="136111"/>
                    <a:pt x="31435" y="134871"/>
                  </a:cubicBezTo>
                  <a:cubicBezTo>
                    <a:pt x="31435" y="133261"/>
                    <a:pt x="30221" y="131955"/>
                    <a:pt x="28722" y="131955"/>
                  </a:cubicBezTo>
                  <a:cubicBezTo>
                    <a:pt x="27224" y="131955"/>
                    <a:pt x="26011" y="133261"/>
                    <a:pt x="26011" y="134871"/>
                  </a:cubicBezTo>
                  <a:cubicBezTo>
                    <a:pt x="26011" y="136109"/>
                    <a:pt x="26730" y="137168"/>
                    <a:pt x="27745" y="137589"/>
                  </a:cubicBezTo>
                  <a:lnTo>
                    <a:pt x="27745" y="144001"/>
                  </a:lnTo>
                  <a:lnTo>
                    <a:pt x="17634" y="154870"/>
                  </a:lnTo>
                  <a:lnTo>
                    <a:pt x="11814" y="154870"/>
                  </a:lnTo>
                  <a:lnTo>
                    <a:pt x="5048" y="147600"/>
                  </a:lnTo>
                  <a:lnTo>
                    <a:pt x="5048" y="100302"/>
                  </a:lnTo>
                  <a:lnTo>
                    <a:pt x="10922" y="93990"/>
                  </a:lnTo>
                  <a:lnTo>
                    <a:pt x="13809" y="97093"/>
                  </a:lnTo>
                  <a:lnTo>
                    <a:pt x="27853" y="97093"/>
                  </a:lnTo>
                  <a:lnTo>
                    <a:pt x="32790" y="91788"/>
                  </a:lnTo>
                  <a:lnTo>
                    <a:pt x="32790" y="73476"/>
                  </a:lnTo>
                  <a:cubicBezTo>
                    <a:pt x="33804" y="73053"/>
                    <a:pt x="34524" y="71996"/>
                    <a:pt x="34524" y="70756"/>
                  </a:cubicBezTo>
                  <a:cubicBezTo>
                    <a:pt x="34524" y="69147"/>
                    <a:pt x="33309" y="67842"/>
                    <a:pt x="31812" y="67842"/>
                  </a:cubicBezTo>
                  <a:cubicBezTo>
                    <a:pt x="30314" y="67842"/>
                    <a:pt x="29099" y="69147"/>
                    <a:pt x="29099" y="70756"/>
                  </a:cubicBezTo>
                  <a:cubicBezTo>
                    <a:pt x="29099" y="71996"/>
                    <a:pt x="29818" y="73053"/>
                    <a:pt x="30834" y="73476"/>
                  </a:cubicBezTo>
                  <a:lnTo>
                    <a:pt x="30834" y="84589"/>
                  </a:lnTo>
                  <a:lnTo>
                    <a:pt x="25884" y="79269"/>
                  </a:lnTo>
                  <a:lnTo>
                    <a:pt x="25884" y="70560"/>
                  </a:lnTo>
                  <a:cubicBezTo>
                    <a:pt x="26899" y="70139"/>
                    <a:pt x="27617" y="69081"/>
                    <a:pt x="27617" y="67842"/>
                  </a:cubicBezTo>
                  <a:cubicBezTo>
                    <a:pt x="27617" y="66231"/>
                    <a:pt x="26403" y="64926"/>
                    <a:pt x="24905" y="64926"/>
                  </a:cubicBezTo>
                  <a:cubicBezTo>
                    <a:pt x="23407" y="64926"/>
                    <a:pt x="22193" y="66231"/>
                    <a:pt x="22193" y="67842"/>
                  </a:cubicBezTo>
                  <a:cubicBezTo>
                    <a:pt x="22193" y="69081"/>
                    <a:pt x="22912" y="70139"/>
                    <a:pt x="23927" y="70560"/>
                  </a:cubicBezTo>
                  <a:lnTo>
                    <a:pt x="23927" y="80038"/>
                  </a:lnTo>
                  <a:lnTo>
                    <a:pt x="30833" y="87459"/>
                  </a:lnTo>
                  <a:lnTo>
                    <a:pt x="30833" y="91017"/>
                  </a:lnTo>
                  <a:lnTo>
                    <a:pt x="26999" y="95137"/>
                  </a:lnTo>
                  <a:lnTo>
                    <a:pt x="14661" y="95137"/>
                  </a:lnTo>
                  <a:lnTo>
                    <a:pt x="5287" y="85063"/>
                  </a:lnTo>
                  <a:lnTo>
                    <a:pt x="5287" y="64110"/>
                  </a:lnTo>
                  <a:lnTo>
                    <a:pt x="13075" y="72481"/>
                  </a:lnTo>
                  <a:lnTo>
                    <a:pt x="13075" y="80594"/>
                  </a:lnTo>
                  <a:cubicBezTo>
                    <a:pt x="12060" y="81016"/>
                    <a:pt x="11340" y="82074"/>
                    <a:pt x="11340" y="83314"/>
                  </a:cubicBezTo>
                  <a:cubicBezTo>
                    <a:pt x="11340" y="84923"/>
                    <a:pt x="12554" y="86228"/>
                    <a:pt x="14052" y="86228"/>
                  </a:cubicBezTo>
                  <a:cubicBezTo>
                    <a:pt x="15551" y="86228"/>
                    <a:pt x="16765" y="84923"/>
                    <a:pt x="16765" y="83314"/>
                  </a:cubicBezTo>
                  <a:cubicBezTo>
                    <a:pt x="16765" y="82074"/>
                    <a:pt x="16045" y="81016"/>
                    <a:pt x="15030" y="80594"/>
                  </a:cubicBezTo>
                  <a:lnTo>
                    <a:pt x="15030" y="71711"/>
                  </a:lnTo>
                  <a:lnTo>
                    <a:pt x="5644" y="61623"/>
                  </a:lnTo>
                  <a:lnTo>
                    <a:pt x="10443" y="56465"/>
                  </a:lnTo>
                  <a:lnTo>
                    <a:pt x="20088" y="56465"/>
                  </a:lnTo>
                  <a:lnTo>
                    <a:pt x="27261" y="64176"/>
                  </a:lnTo>
                  <a:lnTo>
                    <a:pt x="33747" y="64176"/>
                  </a:lnTo>
                  <a:cubicBezTo>
                    <a:pt x="34120" y="65305"/>
                    <a:pt x="35124" y="66112"/>
                    <a:pt x="36301" y="66112"/>
                  </a:cubicBezTo>
                  <a:cubicBezTo>
                    <a:pt x="37799" y="66112"/>
                    <a:pt x="39013" y="64808"/>
                    <a:pt x="39013" y="63198"/>
                  </a:cubicBezTo>
                  <a:cubicBezTo>
                    <a:pt x="39013" y="61588"/>
                    <a:pt x="37799" y="60283"/>
                    <a:pt x="36301" y="60283"/>
                  </a:cubicBezTo>
                  <a:cubicBezTo>
                    <a:pt x="35124" y="60283"/>
                    <a:pt x="34120" y="61092"/>
                    <a:pt x="33747" y="62220"/>
                  </a:cubicBezTo>
                  <a:lnTo>
                    <a:pt x="28114" y="62220"/>
                  </a:lnTo>
                  <a:lnTo>
                    <a:pt x="20941" y="54510"/>
                  </a:lnTo>
                  <a:lnTo>
                    <a:pt x="10444" y="54510"/>
                  </a:lnTo>
                  <a:lnTo>
                    <a:pt x="4472" y="48091"/>
                  </a:lnTo>
                  <a:lnTo>
                    <a:pt x="4472" y="29867"/>
                  </a:lnTo>
                  <a:lnTo>
                    <a:pt x="8734" y="25286"/>
                  </a:lnTo>
                  <a:lnTo>
                    <a:pt x="15394" y="25286"/>
                  </a:lnTo>
                  <a:lnTo>
                    <a:pt x="20144" y="30392"/>
                  </a:lnTo>
                  <a:lnTo>
                    <a:pt x="20144" y="36785"/>
                  </a:lnTo>
                  <a:lnTo>
                    <a:pt x="14390" y="36785"/>
                  </a:lnTo>
                  <a:lnTo>
                    <a:pt x="11936" y="39423"/>
                  </a:lnTo>
                  <a:cubicBezTo>
                    <a:pt x="11584" y="39250"/>
                    <a:pt x="11197" y="39159"/>
                    <a:pt x="10805" y="39159"/>
                  </a:cubicBezTo>
                  <a:cubicBezTo>
                    <a:pt x="9307" y="39159"/>
                    <a:pt x="8093" y="40464"/>
                    <a:pt x="8093" y="42074"/>
                  </a:cubicBezTo>
                  <a:cubicBezTo>
                    <a:pt x="8093" y="43684"/>
                    <a:pt x="9307" y="44989"/>
                    <a:pt x="10805" y="44989"/>
                  </a:cubicBezTo>
                  <a:cubicBezTo>
                    <a:pt x="12303" y="44989"/>
                    <a:pt x="13518" y="43684"/>
                    <a:pt x="13518" y="42074"/>
                  </a:cubicBezTo>
                  <a:cubicBezTo>
                    <a:pt x="13519" y="41656"/>
                    <a:pt x="13434" y="41243"/>
                    <a:pt x="13272" y="40859"/>
                  </a:cubicBezTo>
                  <a:lnTo>
                    <a:pt x="15243" y="38740"/>
                  </a:lnTo>
                  <a:lnTo>
                    <a:pt x="20145" y="38740"/>
                  </a:lnTo>
                  <a:lnTo>
                    <a:pt x="20145" y="46659"/>
                  </a:lnTo>
                  <a:lnTo>
                    <a:pt x="26611" y="53608"/>
                  </a:lnTo>
                  <a:cubicBezTo>
                    <a:pt x="26463" y="53976"/>
                    <a:pt x="26387" y="54369"/>
                    <a:pt x="26388" y="54767"/>
                  </a:cubicBezTo>
                  <a:cubicBezTo>
                    <a:pt x="26388" y="56376"/>
                    <a:pt x="27603" y="57681"/>
                    <a:pt x="29099" y="57681"/>
                  </a:cubicBezTo>
                  <a:cubicBezTo>
                    <a:pt x="30598" y="57681"/>
                    <a:pt x="31812" y="56376"/>
                    <a:pt x="31812" y="54767"/>
                  </a:cubicBezTo>
                  <a:cubicBezTo>
                    <a:pt x="31812" y="53157"/>
                    <a:pt x="30598" y="51851"/>
                    <a:pt x="29099" y="51851"/>
                  </a:cubicBezTo>
                  <a:cubicBezTo>
                    <a:pt x="28688" y="51851"/>
                    <a:pt x="28283" y="51952"/>
                    <a:pt x="27918" y="52142"/>
                  </a:cubicBezTo>
                  <a:lnTo>
                    <a:pt x="22100" y="45891"/>
                  </a:lnTo>
                  <a:lnTo>
                    <a:pt x="22100" y="29623"/>
                  </a:lnTo>
                  <a:lnTo>
                    <a:pt x="16246" y="23330"/>
                  </a:lnTo>
                  <a:lnTo>
                    <a:pt x="7883" y="23330"/>
                  </a:lnTo>
                  <a:lnTo>
                    <a:pt x="6061" y="25287"/>
                  </a:lnTo>
                  <a:lnTo>
                    <a:pt x="4678" y="23903"/>
                  </a:lnTo>
                  <a:lnTo>
                    <a:pt x="4678" y="19451"/>
                  </a:lnTo>
                  <a:lnTo>
                    <a:pt x="7328" y="16800"/>
                  </a:lnTo>
                  <a:lnTo>
                    <a:pt x="10054" y="19728"/>
                  </a:lnTo>
                  <a:lnTo>
                    <a:pt x="19165" y="19728"/>
                  </a:lnTo>
                  <a:lnTo>
                    <a:pt x="26390" y="27492"/>
                  </a:lnTo>
                  <a:lnTo>
                    <a:pt x="26390" y="36595"/>
                  </a:lnTo>
                  <a:cubicBezTo>
                    <a:pt x="25385" y="37021"/>
                    <a:pt x="24674" y="38075"/>
                    <a:pt x="24674" y="39306"/>
                  </a:cubicBezTo>
                  <a:cubicBezTo>
                    <a:pt x="24674" y="40917"/>
                    <a:pt x="25888" y="42221"/>
                    <a:pt x="27386" y="42221"/>
                  </a:cubicBezTo>
                  <a:cubicBezTo>
                    <a:pt x="28884" y="42221"/>
                    <a:pt x="30098" y="40917"/>
                    <a:pt x="30098" y="39306"/>
                  </a:cubicBezTo>
                  <a:cubicBezTo>
                    <a:pt x="30098" y="38060"/>
                    <a:pt x="29370" y="36996"/>
                    <a:pt x="28346" y="36580"/>
                  </a:cubicBezTo>
                  <a:lnTo>
                    <a:pt x="28346" y="26723"/>
                  </a:lnTo>
                  <a:lnTo>
                    <a:pt x="21837" y="19728"/>
                  </a:lnTo>
                  <a:lnTo>
                    <a:pt x="28557" y="19728"/>
                  </a:lnTo>
                  <a:cubicBezTo>
                    <a:pt x="28932" y="20856"/>
                    <a:pt x="29934" y="21664"/>
                    <a:pt x="31113" y="21664"/>
                  </a:cubicBezTo>
                  <a:cubicBezTo>
                    <a:pt x="32611" y="21664"/>
                    <a:pt x="33825" y="20359"/>
                    <a:pt x="33825" y="18750"/>
                  </a:cubicBezTo>
                  <a:cubicBezTo>
                    <a:pt x="33825" y="17139"/>
                    <a:pt x="32611" y="15834"/>
                    <a:pt x="31113" y="15834"/>
                  </a:cubicBezTo>
                  <a:cubicBezTo>
                    <a:pt x="29934" y="15834"/>
                    <a:pt x="28932" y="16642"/>
                    <a:pt x="28557" y="17772"/>
                  </a:cubicBezTo>
                  <a:lnTo>
                    <a:pt x="25537" y="17772"/>
                  </a:lnTo>
                  <a:lnTo>
                    <a:pt x="25537" y="15393"/>
                  </a:lnTo>
                  <a:lnTo>
                    <a:pt x="19072" y="8444"/>
                  </a:lnTo>
                  <a:lnTo>
                    <a:pt x="16189" y="8444"/>
                  </a:lnTo>
                  <a:cubicBezTo>
                    <a:pt x="15816" y="7315"/>
                    <a:pt x="14813" y="6507"/>
                    <a:pt x="13635" y="6507"/>
                  </a:cubicBezTo>
                  <a:cubicBezTo>
                    <a:pt x="12137" y="6507"/>
                    <a:pt x="10923" y="7812"/>
                    <a:pt x="10923" y="9422"/>
                  </a:cubicBezTo>
                  <a:cubicBezTo>
                    <a:pt x="10923" y="11032"/>
                    <a:pt x="12137" y="12336"/>
                    <a:pt x="13635" y="12336"/>
                  </a:cubicBezTo>
                  <a:cubicBezTo>
                    <a:pt x="14813" y="12336"/>
                    <a:pt x="15816" y="11529"/>
                    <a:pt x="16189" y="10399"/>
                  </a:cubicBezTo>
                  <a:lnTo>
                    <a:pt x="18219" y="10399"/>
                  </a:lnTo>
                  <a:lnTo>
                    <a:pt x="23581" y="16162"/>
                  </a:lnTo>
                  <a:lnTo>
                    <a:pt x="23581" y="17772"/>
                  </a:lnTo>
                  <a:lnTo>
                    <a:pt x="10906" y="17772"/>
                  </a:lnTo>
                  <a:lnTo>
                    <a:pt x="5959" y="12455"/>
                  </a:lnTo>
                  <a:lnTo>
                    <a:pt x="5959" y="6848"/>
                  </a:lnTo>
                  <a:lnTo>
                    <a:pt x="10510" y="1956"/>
                  </a:lnTo>
                  <a:close/>
                  <a:moveTo>
                    <a:pt x="9660" y="0"/>
                  </a:moveTo>
                  <a:lnTo>
                    <a:pt x="4003" y="6080"/>
                  </a:lnTo>
                  <a:lnTo>
                    <a:pt x="4003" y="13224"/>
                  </a:lnTo>
                  <a:lnTo>
                    <a:pt x="5997" y="15366"/>
                  </a:lnTo>
                  <a:lnTo>
                    <a:pt x="2723" y="18640"/>
                  </a:lnTo>
                  <a:lnTo>
                    <a:pt x="2723" y="24714"/>
                  </a:lnTo>
                  <a:lnTo>
                    <a:pt x="4730" y="26720"/>
                  </a:lnTo>
                  <a:lnTo>
                    <a:pt x="2517" y="29098"/>
                  </a:lnTo>
                  <a:lnTo>
                    <a:pt x="2517" y="48860"/>
                  </a:lnTo>
                  <a:lnTo>
                    <a:pt x="8683" y="55488"/>
                  </a:lnTo>
                  <a:lnTo>
                    <a:pt x="3332" y="61239"/>
                  </a:lnTo>
                  <a:lnTo>
                    <a:pt x="3332" y="85833"/>
                  </a:lnTo>
                  <a:lnTo>
                    <a:pt x="9586" y="92554"/>
                  </a:lnTo>
                  <a:lnTo>
                    <a:pt x="3093" y="99533"/>
                  </a:lnTo>
                  <a:lnTo>
                    <a:pt x="3093" y="148368"/>
                  </a:lnTo>
                  <a:lnTo>
                    <a:pt x="5516" y="150972"/>
                  </a:lnTo>
                  <a:lnTo>
                    <a:pt x="1" y="156485"/>
                  </a:lnTo>
                  <a:lnTo>
                    <a:pt x="1" y="169530"/>
                  </a:lnTo>
                  <a:lnTo>
                    <a:pt x="6381" y="176388"/>
                  </a:lnTo>
                  <a:lnTo>
                    <a:pt x="7364" y="176388"/>
                  </a:lnTo>
                  <a:lnTo>
                    <a:pt x="1144" y="183073"/>
                  </a:lnTo>
                  <a:lnTo>
                    <a:pt x="1144" y="189587"/>
                  </a:lnTo>
                  <a:lnTo>
                    <a:pt x="9339" y="198394"/>
                  </a:lnTo>
                  <a:lnTo>
                    <a:pt x="24538" y="198394"/>
                  </a:lnTo>
                  <a:lnTo>
                    <a:pt x="35774" y="186318"/>
                  </a:lnTo>
                  <a:lnTo>
                    <a:pt x="42007" y="186318"/>
                  </a:lnTo>
                  <a:lnTo>
                    <a:pt x="55966" y="171315"/>
                  </a:lnTo>
                  <a:lnTo>
                    <a:pt x="60058" y="171315"/>
                  </a:lnTo>
                  <a:lnTo>
                    <a:pt x="73487" y="156882"/>
                  </a:lnTo>
                  <a:lnTo>
                    <a:pt x="73487" y="136991"/>
                  </a:lnTo>
                  <a:lnTo>
                    <a:pt x="79697" y="130316"/>
                  </a:lnTo>
                  <a:lnTo>
                    <a:pt x="79697" y="95472"/>
                  </a:lnTo>
                  <a:lnTo>
                    <a:pt x="73627" y="88949"/>
                  </a:lnTo>
                  <a:lnTo>
                    <a:pt x="73627" y="59702"/>
                  </a:lnTo>
                  <a:lnTo>
                    <a:pt x="68000" y="53653"/>
                  </a:lnTo>
                  <a:lnTo>
                    <a:pt x="60767" y="53653"/>
                  </a:lnTo>
                  <a:lnTo>
                    <a:pt x="60767" y="37045"/>
                  </a:lnTo>
                  <a:lnTo>
                    <a:pt x="46727" y="21520"/>
                  </a:lnTo>
                  <a:lnTo>
                    <a:pt x="39261" y="21520"/>
                  </a:lnTo>
                  <a:lnTo>
                    <a:pt x="39261" y="15904"/>
                  </a:lnTo>
                  <a:lnTo>
                    <a:pt x="24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951450" y="2823950"/>
              <a:ext cx="1158050" cy="1279525"/>
            </a:xfrm>
            <a:custGeom>
              <a:avLst/>
              <a:gdLst/>
              <a:ahLst/>
              <a:cxnLst/>
              <a:rect l="l" t="t" r="r" b="b"/>
              <a:pathLst>
                <a:path w="46322" h="51181" extrusionOk="0">
                  <a:moveTo>
                    <a:pt x="43609" y="1"/>
                  </a:moveTo>
                  <a:cubicBezTo>
                    <a:pt x="42113" y="1"/>
                    <a:pt x="40898" y="1305"/>
                    <a:pt x="40898" y="2916"/>
                  </a:cubicBezTo>
                  <a:cubicBezTo>
                    <a:pt x="40898" y="4155"/>
                    <a:pt x="41617" y="5213"/>
                    <a:pt x="42632" y="5634"/>
                  </a:cubicBezTo>
                  <a:lnTo>
                    <a:pt x="42632" y="15017"/>
                  </a:lnTo>
                  <a:lnTo>
                    <a:pt x="36650" y="21445"/>
                  </a:lnTo>
                  <a:lnTo>
                    <a:pt x="20275" y="21445"/>
                  </a:lnTo>
                  <a:lnTo>
                    <a:pt x="13449" y="14109"/>
                  </a:lnTo>
                  <a:lnTo>
                    <a:pt x="8397" y="14109"/>
                  </a:lnTo>
                  <a:cubicBezTo>
                    <a:pt x="8057" y="12917"/>
                    <a:pt x="7025" y="12049"/>
                    <a:pt x="5804" y="12049"/>
                  </a:cubicBezTo>
                  <a:cubicBezTo>
                    <a:pt x="4305" y="12049"/>
                    <a:pt x="3091" y="13355"/>
                    <a:pt x="3091" y="14964"/>
                  </a:cubicBezTo>
                  <a:cubicBezTo>
                    <a:pt x="3091" y="16574"/>
                    <a:pt x="4305" y="17880"/>
                    <a:pt x="5804" y="17880"/>
                  </a:cubicBezTo>
                  <a:cubicBezTo>
                    <a:pt x="6939" y="17880"/>
                    <a:pt x="7911" y="17130"/>
                    <a:pt x="8315" y="16065"/>
                  </a:cubicBezTo>
                  <a:lnTo>
                    <a:pt x="12598" y="16065"/>
                  </a:lnTo>
                  <a:lnTo>
                    <a:pt x="18514" y="22423"/>
                  </a:lnTo>
                  <a:lnTo>
                    <a:pt x="10893" y="30615"/>
                  </a:lnTo>
                  <a:lnTo>
                    <a:pt x="5267" y="30615"/>
                  </a:lnTo>
                  <a:cubicBezTo>
                    <a:pt x="4893" y="29485"/>
                    <a:pt x="3891" y="28677"/>
                    <a:pt x="2712" y="28677"/>
                  </a:cubicBezTo>
                  <a:cubicBezTo>
                    <a:pt x="1215" y="28677"/>
                    <a:pt x="1" y="29982"/>
                    <a:pt x="1" y="31593"/>
                  </a:cubicBezTo>
                  <a:cubicBezTo>
                    <a:pt x="1" y="33202"/>
                    <a:pt x="1214" y="34507"/>
                    <a:pt x="2712" y="34507"/>
                  </a:cubicBezTo>
                  <a:cubicBezTo>
                    <a:pt x="3891" y="34507"/>
                    <a:pt x="4894" y="33699"/>
                    <a:pt x="5267" y="32571"/>
                  </a:cubicBezTo>
                  <a:lnTo>
                    <a:pt x="10341" y="32571"/>
                  </a:lnTo>
                  <a:lnTo>
                    <a:pt x="10341" y="41436"/>
                  </a:lnTo>
                  <a:lnTo>
                    <a:pt x="6483" y="45581"/>
                  </a:lnTo>
                  <a:cubicBezTo>
                    <a:pt x="6150" y="45429"/>
                    <a:pt x="5789" y="45351"/>
                    <a:pt x="5424" y="45351"/>
                  </a:cubicBezTo>
                  <a:cubicBezTo>
                    <a:pt x="3926" y="45351"/>
                    <a:pt x="2712" y="46656"/>
                    <a:pt x="2712" y="48265"/>
                  </a:cubicBezTo>
                  <a:cubicBezTo>
                    <a:pt x="2712" y="49876"/>
                    <a:pt x="3926" y="51181"/>
                    <a:pt x="5424" y="51181"/>
                  </a:cubicBezTo>
                  <a:cubicBezTo>
                    <a:pt x="6921" y="51181"/>
                    <a:pt x="8136" y="49876"/>
                    <a:pt x="8136" y="48265"/>
                  </a:cubicBezTo>
                  <a:cubicBezTo>
                    <a:pt x="8136" y="47820"/>
                    <a:pt x="8041" y="47380"/>
                    <a:pt x="7856" y="46975"/>
                  </a:cubicBezTo>
                  <a:lnTo>
                    <a:pt x="12296" y="42204"/>
                  </a:lnTo>
                  <a:lnTo>
                    <a:pt x="12296" y="31977"/>
                  </a:lnTo>
                  <a:lnTo>
                    <a:pt x="20274" y="23401"/>
                  </a:lnTo>
                  <a:lnTo>
                    <a:pt x="37501" y="23401"/>
                  </a:lnTo>
                  <a:lnTo>
                    <a:pt x="44587" y="15786"/>
                  </a:lnTo>
                  <a:lnTo>
                    <a:pt x="44587" y="5636"/>
                  </a:lnTo>
                  <a:cubicBezTo>
                    <a:pt x="45602" y="5213"/>
                    <a:pt x="46322" y="4155"/>
                    <a:pt x="46322" y="2916"/>
                  </a:cubicBezTo>
                  <a:cubicBezTo>
                    <a:pt x="46322" y="1305"/>
                    <a:pt x="45108" y="1"/>
                    <a:pt x="436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4422550" y="2736650"/>
              <a:ext cx="1007875" cy="2043900"/>
            </a:xfrm>
            <a:custGeom>
              <a:avLst/>
              <a:gdLst/>
              <a:ahLst/>
              <a:cxnLst/>
              <a:rect l="l" t="t" r="r" b="b"/>
              <a:pathLst>
                <a:path w="40315" h="81756" extrusionOk="0">
                  <a:moveTo>
                    <a:pt x="37602" y="1"/>
                  </a:moveTo>
                  <a:cubicBezTo>
                    <a:pt x="36104" y="1"/>
                    <a:pt x="34890" y="1307"/>
                    <a:pt x="34890" y="2916"/>
                  </a:cubicBezTo>
                  <a:cubicBezTo>
                    <a:pt x="34890" y="4155"/>
                    <a:pt x="35610" y="5213"/>
                    <a:pt x="36624" y="5636"/>
                  </a:cubicBezTo>
                  <a:lnTo>
                    <a:pt x="36624" y="18509"/>
                  </a:lnTo>
                  <a:lnTo>
                    <a:pt x="20572" y="35760"/>
                  </a:lnTo>
                  <a:lnTo>
                    <a:pt x="11263" y="35760"/>
                  </a:lnTo>
                  <a:lnTo>
                    <a:pt x="8399" y="32682"/>
                  </a:lnTo>
                  <a:cubicBezTo>
                    <a:pt x="8536" y="32326"/>
                    <a:pt x="8607" y="31947"/>
                    <a:pt x="8606" y="31565"/>
                  </a:cubicBezTo>
                  <a:cubicBezTo>
                    <a:pt x="8606" y="29954"/>
                    <a:pt x="7392" y="28649"/>
                    <a:pt x="5894" y="28649"/>
                  </a:cubicBezTo>
                  <a:cubicBezTo>
                    <a:pt x="4396" y="28649"/>
                    <a:pt x="3183" y="29954"/>
                    <a:pt x="3183" y="31565"/>
                  </a:cubicBezTo>
                  <a:cubicBezTo>
                    <a:pt x="3183" y="33174"/>
                    <a:pt x="4397" y="34479"/>
                    <a:pt x="5894" y="34479"/>
                  </a:cubicBezTo>
                  <a:cubicBezTo>
                    <a:pt x="6320" y="34479"/>
                    <a:pt x="6738" y="34372"/>
                    <a:pt x="7112" y="34169"/>
                  </a:cubicBezTo>
                  <a:lnTo>
                    <a:pt x="10411" y="37716"/>
                  </a:lnTo>
                  <a:lnTo>
                    <a:pt x="20020" y="37716"/>
                  </a:lnTo>
                  <a:lnTo>
                    <a:pt x="20020" y="46247"/>
                  </a:lnTo>
                  <a:lnTo>
                    <a:pt x="4457" y="62975"/>
                  </a:lnTo>
                  <a:cubicBezTo>
                    <a:pt x="4107" y="62802"/>
                    <a:pt x="3720" y="62711"/>
                    <a:pt x="3330" y="62711"/>
                  </a:cubicBezTo>
                  <a:cubicBezTo>
                    <a:pt x="1831" y="62711"/>
                    <a:pt x="617" y="64016"/>
                    <a:pt x="617" y="65627"/>
                  </a:cubicBezTo>
                  <a:cubicBezTo>
                    <a:pt x="617" y="67236"/>
                    <a:pt x="1831" y="68541"/>
                    <a:pt x="3330" y="68541"/>
                  </a:cubicBezTo>
                  <a:cubicBezTo>
                    <a:pt x="4828" y="68541"/>
                    <a:pt x="6042" y="67236"/>
                    <a:pt x="6042" y="65627"/>
                  </a:cubicBezTo>
                  <a:cubicBezTo>
                    <a:pt x="6042" y="65208"/>
                    <a:pt x="5959" y="64793"/>
                    <a:pt x="5793" y="64409"/>
                  </a:cubicBezTo>
                  <a:lnTo>
                    <a:pt x="11458" y="58321"/>
                  </a:lnTo>
                  <a:lnTo>
                    <a:pt x="11458" y="67788"/>
                  </a:lnTo>
                  <a:lnTo>
                    <a:pt x="3702" y="76127"/>
                  </a:lnTo>
                  <a:cubicBezTo>
                    <a:pt x="3388" y="75995"/>
                    <a:pt x="3053" y="75926"/>
                    <a:pt x="2713" y="75926"/>
                  </a:cubicBezTo>
                  <a:cubicBezTo>
                    <a:pt x="1216" y="75926"/>
                    <a:pt x="0" y="77232"/>
                    <a:pt x="0" y="78842"/>
                  </a:cubicBezTo>
                  <a:cubicBezTo>
                    <a:pt x="0" y="80451"/>
                    <a:pt x="1216" y="81756"/>
                    <a:pt x="2713" y="81756"/>
                  </a:cubicBezTo>
                  <a:cubicBezTo>
                    <a:pt x="4211" y="81756"/>
                    <a:pt x="5425" y="80451"/>
                    <a:pt x="5425" y="78842"/>
                  </a:cubicBezTo>
                  <a:cubicBezTo>
                    <a:pt x="5426" y="78371"/>
                    <a:pt x="5320" y="77904"/>
                    <a:pt x="5112" y="77481"/>
                  </a:cubicBezTo>
                  <a:lnTo>
                    <a:pt x="13415" y="68558"/>
                  </a:lnTo>
                  <a:lnTo>
                    <a:pt x="13415" y="56220"/>
                  </a:lnTo>
                  <a:lnTo>
                    <a:pt x="21977" y="47017"/>
                  </a:lnTo>
                  <a:lnTo>
                    <a:pt x="21977" y="37124"/>
                  </a:lnTo>
                  <a:lnTo>
                    <a:pt x="38580" y="19278"/>
                  </a:lnTo>
                  <a:lnTo>
                    <a:pt x="38580" y="5636"/>
                  </a:lnTo>
                  <a:cubicBezTo>
                    <a:pt x="39595" y="5213"/>
                    <a:pt x="40314" y="4155"/>
                    <a:pt x="40314" y="2916"/>
                  </a:cubicBezTo>
                  <a:cubicBezTo>
                    <a:pt x="40314" y="1307"/>
                    <a:pt x="39100" y="1"/>
                    <a:pt x="37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4424200" y="1591375"/>
              <a:ext cx="931125" cy="1631475"/>
            </a:xfrm>
            <a:custGeom>
              <a:avLst/>
              <a:gdLst/>
              <a:ahLst/>
              <a:cxnLst/>
              <a:rect l="l" t="t" r="r" b="b"/>
              <a:pathLst>
                <a:path w="37245" h="65259" extrusionOk="0">
                  <a:moveTo>
                    <a:pt x="17735" y="1"/>
                  </a:moveTo>
                  <a:cubicBezTo>
                    <a:pt x="16237" y="1"/>
                    <a:pt x="15023" y="1306"/>
                    <a:pt x="15023" y="2915"/>
                  </a:cubicBezTo>
                  <a:cubicBezTo>
                    <a:pt x="15023" y="4525"/>
                    <a:pt x="16237" y="5831"/>
                    <a:pt x="17735" y="5831"/>
                  </a:cubicBezTo>
                  <a:cubicBezTo>
                    <a:pt x="18128" y="5831"/>
                    <a:pt x="18515" y="5740"/>
                    <a:pt x="18866" y="5565"/>
                  </a:cubicBezTo>
                  <a:lnTo>
                    <a:pt x="26314" y="13572"/>
                  </a:lnTo>
                  <a:lnTo>
                    <a:pt x="35288" y="13572"/>
                  </a:lnTo>
                  <a:lnTo>
                    <a:pt x="35288" y="19965"/>
                  </a:lnTo>
                  <a:lnTo>
                    <a:pt x="26576" y="19965"/>
                  </a:lnTo>
                  <a:lnTo>
                    <a:pt x="18345" y="28812"/>
                  </a:lnTo>
                  <a:cubicBezTo>
                    <a:pt x="17994" y="28639"/>
                    <a:pt x="17607" y="28548"/>
                    <a:pt x="17214" y="28548"/>
                  </a:cubicBezTo>
                  <a:cubicBezTo>
                    <a:pt x="15717" y="28548"/>
                    <a:pt x="14503" y="29853"/>
                    <a:pt x="14503" y="31462"/>
                  </a:cubicBezTo>
                  <a:cubicBezTo>
                    <a:pt x="14503" y="33073"/>
                    <a:pt x="15717" y="34378"/>
                    <a:pt x="17214" y="34378"/>
                  </a:cubicBezTo>
                  <a:cubicBezTo>
                    <a:pt x="18712" y="34378"/>
                    <a:pt x="19926" y="33073"/>
                    <a:pt x="19926" y="31462"/>
                  </a:cubicBezTo>
                  <a:cubicBezTo>
                    <a:pt x="19927" y="31045"/>
                    <a:pt x="19843" y="30631"/>
                    <a:pt x="19680" y="30248"/>
                  </a:cubicBezTo>
                  <a:lnTo>
                    <a:pt x="27429" y="21920"/>
                  </a:lnTo>
                  <a:lnTo>
                    <a:pt x="35289" y="21920"/>
                  </a:lnTo>
                  <a:lnTo>
                    <a:pt x="35289" y="26196"/>
                  </a:lnTo>
                  <a:lnTo>
                    <a:pt x="4029" y="59795"/>
                  </a:lnTo>
                  <a:cubicBezTo>
                    <a:pt x="3632" y="59555"/>
                    <a:pt x="3177" y="59429"/>
                    <a:pt x="2713" y="59429"/>
                  </a:cubicBezTo>
                  <a:cubicBezTo>
                    <a:pt x="1215" y="59429"/>
                    <a:pt x="1" y="60734"/>
                    <a:pt x="1" y="62345"/>
                  </a:cubicBezTo>
                  <a:cubicBezTo>
                    <a:pt x="1" y="63954"/>
                    <a:pt x="1216" y="65259"/>
                    <a:pt x="2713" y="65259"/>
                  </a:cubicBezTo>
                  <a:cubicBezTo>
                    <a:pt x="4211" y="65259"/>
                    <a:pt x="5425" y="63954"/>
                    <a:pt x="5425" y="62345"/>
                  </a:cubicBezTo>
                  <a:cubicBezTo>
                    <a:pt x="5426" y="62003"/>
                    <a:pt x="5370" y="61664"/>
                    <a:pt x="5260" y="61341"/>
                  </a:cubicBezTo>
                  <a:lnTo>
                    <a:pt x="9365" y="56930"/>
                  </a:lnTo>
                  <a:lnTo>
                    <a:pt x="13221" y="61077"/>
                  </a:lnTo>
                  <a:cubicBezTo>
                    <a:pt x="13043" y="61476"/>
                    <a:pt x="12951" y="61908"/>
                    <a:pt x="12952" y="62345"/>
                  </a:cubicBezTo>
                  <a:cubicBezTo>
                    <a:pt x="12952" y="63954"/>
                    <a:pt x="14166" y="65259"/>
                    <a:pt x="15664" y="65259"/>
                  </a:cubicBezTo>
                  <a:cubicBezTo>
                    <a:pt x="17161" y="65259"/>
                    <a:pt x="18377" y="63954"/>
                    <a:pt x="18377" y="62345"/>
                  </a:cubicBezTo>
                  <a:cubicBezTo>
                    <a:pt x="18377" y="60735"/>
                    <a:pt x="17161" y="59429"/>
                    <a:pt x="15664" y="59429"/>
                  </a:cubicBezTo>
                  <a:cubicBezTo>
                    <a:pt x="15291" y="59429"/>
                    <a:pt x="14922" y="59511"/>
                    <a:pt x="14584" y="59670"/>
                  </a:cubicBezTo>
                  <a:lnTo>
                    <a:pt x="10700" y="55495"/>
                  </a:lnTo>
                  <a:lnTo>
                    <a:pt x="36983" y="27247"/>
                  </a:lnTo>
                  <a:lnTo>
                    <a:pt x="37245" y="26966"/>
                  </a:lnTo>
                  <a:lnTo>
                    <a:pt x="37245" y="11616"/>
                  </a:lnTo>
                  <a:lnTo>
                    <a:pt x="27167" y="11616"/>
                  </a:lnTo>
                  <a:lnTo>
                    <a:pt x="20202" y="4131"/>
                  </a:lnTo>
                  <a:cubicBezTo>
                    <a:pt x="20364" y="3746"/>
                    <a:pt x="20449" y="3333"/>
                    <a:pt x="20448" y="2915"/>
                  </a:cubicBezTo>
                  <a:cubicBezTo>
                    <a:pt x="20448" y="1306"/>
                    <a:pt x="19233" y="1"/>
                    <a:pt x="17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5070925" y="2858950"/>
              <a:ext cx="564325" cy="953700"/>
            </a:xfrm>
            <a:custGeom>
              <a:avLst/>
              <a:gdLst/>
              <a:ahLst/>
              <a:cxnLst/>
              <a:rect l="l" t="t" r="r" b="b"/>
              <a:pathLst>
                <a:path w="22573" h="38148" extrusionOk="0">
                  <a:moveTo>
                    <a:pt x="19860" y="1"/>
                  </a:moveTo>
                  <a:cubicBezTo>
                    <a:pt x="18363" y="1"/>
                    <a:pt x="17149" y="1305"/>
                    <a:pt x="17149" y="2915"/>
                  </a:cubicBezTo>
                  <a:cubicBezTo>
                    <a:pt x="17149" y="4155"/>
                    <a:pt x="17868" y="5212"/>
                    <a:pt x="18882" y="5635"/>
                  </a:cubicBezTo>
                  <a:lnTo>
                    <a:pt x="18882" y="16258"/>
                  </a:lnTo>
                  <a:lnTo>
                    <a:pt x="3740" y="32533"/>
                  </a:lnTo>
                  <a:cubicBezTo>
                    <a:pt x="3417" y="32391"/>
                    <a:pt x="3067" y="32316"/>
                    <a:pt x="2713" y="32316"/>
                  </a:cubicBezTo>
                  <a:cubicBezTo>
                    <a:pt x="1216" y="32316"/>
                    <a:pt x="1" y="33622"/>
                    <a:pt x="1" y="35232"/>
                  </a:cubicBezTo>
                  <a:cubicBezTo>
                    <a:pt x="1" y="36841"/>
                    <a:pt x="1216" y="38147"/>
                    <a:pt x="2713" y="38147"/>
                  </a:cubicBezTo>
                  <a:cubicBezTo>
                    <a:pt x="4211" y="38147"/>
                    <a:pt x="5425" y="36841"/>
                    <a:pt x="5425" y="35232"/>
                  </a:cubicBezTo>
                  <a:cubicBezTo>
                    <a:pt x="5426" y="34774"/>
                    <a:pt x="5326" y="34322"/>
                    <a:pt x="5131" y="33910"/>
                  </a:cubicBezTo>
                  <a:lnTo>
                    <a:pt x="13579" y="24830"/>
                  </a:lnTo>
                  <a:lnTo>
                    <a:pt x="17023" y="28531"/>
                  </a:lnTo>
                  <a:lnTo>
                    <a:pt x="16367" y="29236"/>
                  </a:lnTo>
                  <a:cubicBezTo>
                    <a:pt x="15996" y="29036"/>
                    <a:pt x="15582" y="28932"/>
                    <a:pt x="15161" y="28932"/>
                  </a:cubicBezTo>
                  <a:cubicBezTo>
                    <a:pt x="13663" y="28932"/>
                    <a:pt x="12449" y="30237"/>
                    <a:pt x="12449" y="31846"/>
                  </a:cubicBezTo>
                  <a:cubicBezTo>
                    <a:pt x="12449" y="33457"/>
                    <a:pt x="13663" y="34762"/>
                    <a:pt x="15161" y="34762"/>
                  </a:cubicBezTo>
                  <a:cubicBezTo>
                    <a:pt x="16658" y="34762"/>
                    <a:pt x="17874" y="33457"/>
                    <a:pt x="17874" y="31846"/>
                  </a:cubicBezTo>
                  <a:cubicBezTo>
                    <a:pt x="17874" y="31460"/>
                    <a:pt x="17801" y="31075"/>
                    <a:pt x="17661" y="30714"/>
                  </a:cubicBezTo>
                  <a:lnTo>
                    <a:pt x="19694" y="28531"/>
                  </a:lnTo>
                  <a:lnTo>
                    <a:pt x="14914" y="23394"/>
                  </a:lnTo>
                  <a:lnTo>
                    <a:pt x="20838" y="17027"/>
                  </a:lnTo>
                  <a:lnTo>
                    <a:pt x="20838" y="5635"/>
                  </a:lnTo>
                  <a:cubicBezTo>
                    <a:pt x="21853" y="5212"/>
                    <a:pt x="22572" y="4155"/>
                    <a:pt x="22572" y="2915"/>
                  </a:cubicBezTo>
                  <a:cubicBezTo>
                    <a:pt x="22572" y="1305"/>
                    <a:pt x="21358" y="1"/>
                    <a:pt x="19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1619125" y="271650"/>
              <a:ext cx="2274975" cy="5173675"/>
            </a:xfrm>
            <a:custGeom>
              <a:avLst/>
              <a:gdLst/>
              <a:ahLst/>
              <a:cxnLst/>
              <a:rect l="l" t="t" r="r" b="b"/>
              <a:pathLst>
                <a:path w="90999" h="206947" extrusionOk="0">
                  <a:moveTo>
                    <a:pt x="75743" y="1"/>
                  </a:moveTo>
                  <a:cubicBezTo>
                    <a:pt x="67542" y="1"/>
                    <a:pt x="56755" y="5254"/>
                    <a:pt x="53621" y="14203"/>
                  </a:cubicBezTo>
                  <a:cubicBezTo>
                    <a:pt x="53320" y="15056"/>
                    <a:pt x="53039" y="15891"/>
                    <a:pt x="52781" y="16707"/>
                  </a:cubicBezTo>
                  <a:cubicBezTo>
                    <a:pt x="52781" y="16707"/>
                    <a:pt x="52449" y="12624"/>
                    <a:pt x="48966" y="12624"/>
                  </a:cubicBezTo>
                  <a:cubicBezTo>
                    <a:pt x="48293" y="12624"/>
                    <a:pt x="47503" y="12777"/>
                    <a:pt x="46574" y="13141"/>
                  </a:cubicBezTo>
                  <a:cubicBezTo>
                    <a:pt x="40847" y="15394"/>
                    <a:pt x="13038" y="49315"/>
                    <a:pt x="27741" y="53637"/>
                  </a:cubicBezTo>
                  <a:cubicBezTo>
                    <a:pt x="26538" y="54128"/>
                    <a:pt x="25181" y="54527"/>
                    <a:pt x="23660" y="54809"/>
                  </a:cubicBezTo>
                  <a:cubicBezTo>
                    <a:pt x="7232" y="57849"/>
                    <a:pt x="13396" y="81488"/>
                    <a:pt x="13813" y="83041"/>
                  </a:cubicBezTo>
                  <a:cubicBezTo>
                    <a:pt x="11210" y="84360"/>
                    <a:pt x="9381" y="87369"/>
                    <a:pt x="9903" y="93482"/>
                  </a:cubicBezTo>
                  <a:cubicBezTo>
                    <a:pt x="1" y="99479"/>
                    <a:pt x="4120" y="128761"/>
                    <a:pt x="7085" y="140823"/>
                  </a:cubicBezTo>
                  <a:cubicBezTo>
                    <a:pt x="9633" y="151191"/>
                    <a:pt x="10916" y="167489"/>
                    <a:pt x="23702" y="173652"/>
                  </a:cubicBezTo>
                  <a:cubicBezTo>
                    <a:pt x="26207" y="185807"/>
                    <a:pt x="35936" y="187477"/>
                    <a:pt x="45556" y="191160"/>
                  </a:cubicBezTo>
                  <a:cubicBezTo>
                    <a:pt x="55168" y="194842"/>
                    <a:pt x="52510" y="200165"/>
                    <a:pt x="65174" y="205076"/>
                  </a:cubicBezTo>
                  <a:cubicBezTo>
                    <a:pt x="68490" y="206362"/>
                    <a:pt x="71319" y="206947"/>
                    <a:pt x="73713" y="206947"/>
                  </a:cubicBezTo>
                  <a:cubicBezTo>
                    <a:pt x="80457" y="206947"/>
                    <a:pt x="83741" y="202307"/>
                    <a:pt x="84687" y="195665"/>
                  </a:cubicBezTo>
                  <a:cubicBezTo>
                    <a:pt x="85719" y="188409"/>
                    <a:pt x="81337" y="183418"/>
                    <a:pt x="79593" y="181749"/>
                  </a:cubicBezTo>
                  <a:cubicBezTo>
                    <a:pt x="90999" y="179035"/>
                    <a:pt x="82177" y="159853"/>
                    <a:pt x="82177" y="159853"/>
                  </a:cubicBezTo>
                  <a:cubicBezTo>
                    <a:pt x="90569" y="156581"/>
                    <a:pt x="84375" y="145734"/>
                    <a:pt x="84375" y="145734"/>
                  </a:cubicBezTo>
                  <a:cubicBezTo>
                    <a:pt x="84375" y="145734"/>
                    <a:pt x="80336" y="138368"/>
                    <a:pt x="83614" y="118933"/>
                  </a:cubicBezTo>
                  <a:cubicBezTo>
                    <a:pt x="86812" y="99940"/>
                    <a:pt x="78918" y="96920"/>
                    <a:pt x="78550" y="96792"/>
                  </a:cubicBezTo>
                  <a:cubicBezTo>
                    <a:pt x="84308" y="92059"/>
                    <a:pt x="83522" y="82218"/>
                    <a:pt x="85879" y="75975"/>
                  </a:cubicBezTo>
                  <a:cubicBezTo>
                    <a:pt x="88629" y="68683"/>
                    <a:pt x="81999" y="55221"/>
                    <a:pt x="81999" y="55221"/>
                  </a:cubicBezTo>
                  <a:cubicBezTo>
                    <a:pt x="88052" y="52624"/>
                    <a:pt x="88451" y="33176"/>
                    <a:pt x="84050" y="26560"/>
                  </a:cubicBezTo>
                  <a:cubicBezTo>
                    <a:pt x="88979" y="19740"/>
                    <a:pt x="83319" y="14964"/>
                    <a:pt x="83319" y="14964"/>
                  </a:cubicBezTo>
                  <a:cubicBezTo>
                    <a:pt x="84670" y="13792"/>
                    <a:pt x="85505" y="11772"/>
                    <a:pt x="85658" y="8132"/>
                  </a:cubicBezTo>
                  <a:cubicBezTo>
                    <a:pt x="85892" y="2537"/>
                    <a:pt x="81442" y="1"/>
                    <a:pt x="7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703625" y="238100"/>
              <a:ext cx="1086200" cy="2718275"/>
            </a:xfrm>
            <a:custGeom>
              <a:avLst/>
              <a:gdLst/>
              <a:ahLst/>
              <a:cxnLst/>
              <a:rect l="l" t="t" r="r" b="b"/>
              <a:pathLst>
                <a:path w="43448" h="108731" extrusionOk="0">
                  <a:moveTo>
                    <a:pt x="32168" y="1"/>
                  </a:moveTo>
                  <a:cubicBezTo>
                    <a:pt x="30089" y="1"/>
                    <a:pt x="28048" y="318"/>
                    <a:pt x="26066" y="816"/>
                  </a:cubicBezTo>
                  <a:cubicBezTo>
                    <a:pt x="23908" y="1368"/>
                    <a:pt x="21821" y="2164"/>
                    <a:pt x="19843" y="3188"/>
                  </a:cubicBezTo>
                  <a:cubicBezTo>
                    <a:pt x="17863" y="4210"/>
                    <a:pt x="16000" y="5481"/>
                    <a:pt x="14327" y="6996"/>
                  </a:cubicBezTo>
                  <a:cubicBezTo>
                    <a:pt x="12654" y="8507"/>
                    <a:pt x="11181" y="10286"/>
                    <a:pt x="10069" y="12303"/>
                  </a:cubicBezTo>
                  <a:cubicBezTo>
                    <a:pt x="9814" y="12819"/>
                    <a:pt x="9513" y="13313"/>
                    <a:pt x="9304" y="13852"/>
                  </a:cubicBezTo>
                  <a:cubicBezTo>
                    <a:pt x="9098" y="14380"/>
                    <a:pt x="8838" y="14944"/>
                    <a:pt x="8687" y="15440"/>
                  </a:cubicBezTo>
                  <a:cubicBezTo>
                    <a:pt x="8353" y="16460"/>
                    <a:pt x="7982" y="17467"/>
                    <a:pt x="7676" y="18500"/>
                  </a:cubicBezTo>
                  <a:cubicBezTo>
                    <a:pt x="7364" y="19530"/>
                    <a:pt x="7036" y="20555"/>
                    <a:pt x="6770" y="21603"/>
                  </a:cubicBezTo>
                  <a:lnTo>
                    <a:pt x="6355" y="23170"/>
                  </a:lnTo>
                  <a:lnTo>
                    <a:pt x="5991" y="24755"/>
                  </a:lnTo>
                  <a:cubicBezTo>
                    <a:pt x="5060" y="28984"/>
                    <a:pt x="4609" y="33396"/>
                    <a:pt x="4901" y="37785"/>
                  </a:cubicBezTo>
                  <a:cubicBezTo>
                    <a:pt x="5053" y="39977"/>
                    <a:pt x="5380" y="42151"/>
                    <a:pt x="5838" y="44278"/>
                  </a:cubicBezTo>
                  <a:cubicBezTo>
                    <a:pt x="6062" y="45344"/>
                    <a:pt x="6332" y="46392"/>
                    <a:pt x="6606" y="47437"/>
                  </a:cubicBezTo>
                  <a:lnTo>
                    <a:pt x="7044" y="48993"/>
                  </a:lnTo>
                  <a:cubicBezTo>
                    <a:pt x="7160" y="49450"/>
                    <a:pt x="7277" y="49865"/>
                    <a:pt x="7326" y="50321"/>
                  </a:cubicBezTo>
                  <a:cubicBezTo>
                    <a:pt x="7574" y="52111"/>
                    <a:pt x="7230" y="54026"/>
                    <a:pt x="6572" y="55901"/>
                  </a:cubicBezTo>
                  <a:cubicBezTo>
                    <a:pt x="5929" y="57783"/>
                    <a:pt x="5002" y="59635"/>
                    <a:pt x="4046" y="61504"/>
                  </a:cubicBezTo>
                  <a:cubicBezTo>
                    <a:pt x="3090" y="63380"/>
                    <a:pt x="2062" y="65265"/>
                    <a:pt x="1238" y="67335"/>
                  </a:cubicBezTo>
                  <a:cubicBezTo>
                    <a:pt x="833" y="68370"/>
                    <a:pt x="476" y="69452"/>
                    <a:pt x="264" y="70609"/>
                  </a:cubicBezTo>
                  <a:cubicBezTo>
                    <a:pt x="53" y="71759"/>
                    <a:pt x="1" y="73003"/>
                    <a:pt x="260" y="74229"/>
                  </a:cubicBezTo>
                  <a:cubicBezTo>
                    <a:pt x="386" y="74840"/>
                    <a:pt x="588" y="75443"/>
                    <a:pt x="866" y="75999"/>
                  </a:cubicBezTo>
                  <a:cubicBezTo>
                    <a:pt x="1182" y="76641"/>
                    <a:pt x="1334" y="76885"/>
                    <a:pt x="1506" y="77337"/>
                  </a:cubicBezTo>
                  <a:cubicBezTo>
                    <a:pt x="1838" y="78177"/>
                    <a:pt x="2012" y="79171"/>
                    <a:pt x="2148" y="80170"/>
                  </a:cubicBezTo>
                  <a:cubicBezTo>
                    <a:pt x="2412" y="82183"/>
                    <a:pt x="2473" y="84300"/>
                    <a:pt x="2618" y="86421"/>
                  </a:cubicBezTo>
                  <a:cubicBezTo>
                    <a:pt x="2752" y="88544"/>
                    <a:pt x="2925" y="90692"/>
                    <a:pt x="3285" y="92830"/>
                  </a:cubicBezTo>
                  <a:cubicBezTo>
                    <a:pt x="3638" y="94966"/>
                    <a:pt x="4201" y="97106"/>
                    <a:pt x="5128" y="99109"/>
                  </a:cubicBezTo>
                  <a:cubicBezTo>
                    <a:pt x="6054" y="101109"/>
                    <a:pt x="7374" y="102956"/>
                    <a:pt x="9047" y="104397"/>
                  </a:cubicBezTo>
                  <a:cubicBezTo>
                    <a:pt x="10715" y="105844"/>
                    <a:pt x="12695" y="106873"/>
                    <a:pt x="14752" y="107524"/>
                  </a:cubicBezTo>
                  <a:cubicBezTo>
                    <a:pt x="16799" y="108171"/>
                    <a:pt x="18921" y="108554"/>
                    <a:pt x="21066" y="108662"/>
                  </a:cubicBezTo>
                  <a:cubicBezTo>
                    <a:pt x="21664" y="108720"/>
                    <a:pt x="22264" y="108730"/>
                    <a:pt x="22863" y="108730"/>
                  </a:cubicBezTo>
                  <a:cubicBezTo>
                    <a:pt x="23186" y="108730"/>
                    <a:pt x="23509" y="108727"/>
                    <a:pt x="23831" y="108727"/>
                  </a:cubicBezTo>
                  <a:cubicBezTo>
                    <a:pt x="23973" y="108727"/>
                    <a:pt x="24114" y="108728"/>
                    <a:pt x="24255" y="108729"/>
                  </a:cubicBezTo>
                  <a:cubicBezTo>
                    <a:pt x="25317" y="108712"/>
                    <a:pt x="26375" y="108618"/>
                    <a:pt x="27430" y="108565"/>
                  </a:cubicBezTo>
                  <a:cubicBezTo>
                    <a:pt x="26372" y="108541"/>
                    <a:pt x="25313" y="108557"/>
                    <a:pt x="24259" y="108498"/>
                  </a:cubicBezTo>
                  <a:cubicBezTo>
                    <a:pt x="23206" y="108409"/>
                    <a:pt x="22150" y="108379"/>
                    <a:pt x="21111" y="108201"/>
                  </a:cubicBezTo>
                  <a:cubicBezTo>
                    <a:pt x="19023" y="107964"/>
                    <a:pt x="16971" y="107467"/>
                    <a:pt x="15039" y="106722"/>
                  </a:cubicBezTo>
                  <a:cubicBezTo>
                    <a:pt x="13113" y="105972"/>
                    <a:pt x="11307" y="104924"/>
                    <a:pt x="9846" y="103515"/>
                  </a:cubicBezTo>
                  <a:cubicBezTo>
                    <a:pt x="8377" y="102115"/>
                    <a:pt x="7268" y="100385"/>
                    <a:pt x="6508" y="98507"/>
                  </a:cubicBezTo>
                  <a:cubicBezTo>
                    <a:pt x="4958" y="94732"/>
                    <a:pt x="4734" y="90517"/>
                    <a:pt x="4626" y="86333"/>
                  </a:cubicBezTo>
                  <a:cubicBezTo>
                    <a:pt x="4575" y="84227"/>
                    <a:pt x="4567" y="82104"/>
                    <a:pt x="4347" y="79911"/>
                  </a:cubicBezTo>
                  <a:cubicBezTo>
                    <a:pt x="4226" y="78814"/>
                    <a:pt x="4078" y="77696"/>
                    <a:pt x="3671" y="76548"/>
                  </a:cubicBezTo>
                  <a:cubicBezTo>
                    <a:pt x="3494" y="76001"/>
                    <a:pt x="3125" y="75316"/>
                    <a:pt x="2993" y="75001"/>
                  </a:cubicBezTo>
                  <a:cubicBezTo>
                    <a:pt x="2811" y="74608"/>
                    <a:pt x="2682" y="74194"/>
                    <a:pt x="2610" y="73766"/>
                  </a:cubicBezTo>
                  <a:cubicBezTo>
                    <a:pt x="2294" y="72054"/>
                    <a:pt x="2839" y="70144"/>
                    <a:pt x="3622" y="68308"/>
                  </a:cubicBezTo>
                  <a:cubicBezTo>
                    <a:pt x="4404" y="66458"/>
                    <a:pt x="5426" y="64628"/>
                    <a:pt x="6428" y="62755"/>
                  </a:cubicBezTo>
                  <a:cubicBezTo>
                    <a:pt x="7428" y="60873"/>
                    <a:pt x="8443" y="58948"/>
                    <a:pt x="9211" y="56834"/>
                  </a:cubicBezTo>
                  <a:cubicBezTo>
                    <a:pt x="9981" y="54744"/>
                    <a:pt x="10497" y="52388"/>
                    <a:pt x="10210" y="49960"/>
                  </a:cubicBezTo>
                  <a:cubicBezTo>
                    <a:pt x="10153" y="49360"/>
                    <a:pt x="10001" y="48749"/>
                    <a:pt x="9863" y="48180"/>
                  </a:cubicBezTo>
                  <a:lnTo>
                    <a:pt x="9451" y="46677"/>
                  </a:lnTo>
                  <a:cubicBezTo>
                    <a:pt x="9194" y="45673"/>
                    <a:pt x="8942" y="44670"/>
                    <a:pt x="8737" y="43662"/>
                  </a:cubicBezTo>
                  <a:cubicBezTo>
                    <a:pt x="8316" y="41650"/>
                    <a:pt x="8024" y="39626"/>
                    <a:pt x="7895" y="37594"/>
                  </a:cubicBezTo>
                  <a:cubicBezTo>
                    <a:pt x="7648" y="33529"/>
                    <a:pt x="8086" y="29435"/>
                    <a:pt x="8989" y="25407"/>
                  </a:cubicBezTo>
                  <a:lnTo>
                    <a:pt x="9327" y="23896"/>
                  </a:lnTo>
                  <a:lnTo>
                    <a:pt x="9716" y="22393"/>
                  </a:lnTo>
                  <a:cubicBezTo>
                    <a:pt x="9965" y="21387"/>
                    <a:pt x="10278" y="20394"/>
                    <a:pt x="10572" y="19397"/>
                  </a:cubicBezTo>
                  <a:cubicBezTo>
                    <a:pt x="10861" y="18399"/>
                    <a:pt x="11217" y="17415"/>
                    <a:pt x="11536" y="16424"/>
                  </a:cubicBezTo>
                  <a:cubicBezTo>
                    <a:pt x="11692" y="15905"/>
                    <a:pt x="11889" y="15511"/>
                    <a:pt x="12060" y="15049"/>
                  </a:cubicBezTo>
                  <a:cubicBezTo>
                    <a:pt x="12228" y="14599"/>
                    <a:pt x="12486" y="14185"/>
                    <a:pt x="12692" y="13749"/>
                  </a:cubicBezTo>
                  <a:cubicBezTo>
                    <a:pt x="14539" y="10336"/>
                    <a:pt x="17690" y="7652"/>
                    <a:pt x="21198" y="5750"/>
                  </a:cubicBezTo>
                  <a:cubicBezTo>
                    <a:pt x="24713" y="3869"/>
                    <a:pt x="28712" y="2690"/>
                    <a:pt x="32648" y="2690"/>
                  </a:cubicBezTo>
                  <a:cubicBezTo>
                    <a:pt x="32656" y="2690"/>
                    <a:pt x="32664" y="2690"/>
                    <a:pt x="32672" y="2690"/>
                  </a:cubicBezTo>
                  <a:cubicBezTo>
                    <a:pt x="34620" y="2725"/>
                    <a:pt x="36590" y="3045"/>
                    <a:pt x="38151" y="3943"/>
                  </a:cubicBezTo>
                  <a:cubicBezTo>
                    <a:pt x="39744" y="4791"/>
                    <a:pt x="40767" y="6272"/>
                    <a:pt x="41015" y="8067"/>
                  </a:cubicBezTo>
                  <a:cubicBezTo>
                    <a:pt x="41069" y="8285"/>
                    <a:pt x="41078" y="8515"/>
                    <a:pt x="41081" y="8747"/>
                  </a:cubicBezTo>
                  <a:lnTo>
                    <a:pt x="41108" y="9441"/>
                  </a:lnTo>
                  <a:cubicBezTo>
                    <a:pt x="41071" y="9939"/>
                    <a:pt x="41076" y="10452"/>
                    <a:pt x="41007" y="10938"/>
                  </a:cubicBezTo>
                  <a:cubicBezTo>
                    <a:pt x="40920" y="11928"/>
                    <a:pt x="40728" y="12883"/>
                    <a:pt x="40399" y="13729"/>
                  </a:cubicBezTo>
                  <a:cubicBezTo>
                    <a:pt x="40069" y="14576"/>
                    <a:pt x="39594" y="15282"/>
                    <a:pt x="38905" y="15759"/>
                  </a:cubicBezTo>
                  <a:cubicBezTo>
                    <a:pt x="38227" y="16251"/>
                    <a:pt x="37349" y="16568"/>
                    <a:pt x="36378" y="16765"/>
                  </a:cubicBezTo>
                  <a:cubicBezTo>
                    <a:pt x="34434" y="17162"/>
                    <a:pt x="32266" y="17272"/>
                    <a:pt x="30128" y="17671"/>
                  </a:cubicBezTo>
                  <a:cubicBezTo>
                    <a:pt x="27987" y="18058"/>
                    <a:pt x="25838" y="18708"/>
                    <a:pt x="23898" y="19761"/>
                  </a:cubicBezTo>
                  <a:cubicBezTo>
                    <a:pt x="21945" y="20793"/>
                    <a:pt x="20226" y="22182"/>
                    <a:pt x="18727" y="23781"/>
                  </a:cubicBezTo>
                  <a:cubicBezTo>
                    <a:pt x="18000" y="24605"/>
                    <a:pt x="17338" y="25492"/>
                    <a:pt x="16804" y="26462"/>
                  </a:cubicBezTo>
                  <a:cubicBezTo>
                    <a:pt x="16281" y="27438"/>
                    <a:pt x="15900" y="28491"/>
                    <a:pt x="15694" y="29575"/>
                  </a:cubicBezTo>
                  <a:cubicBezTo>
                    <a:pt x="15272" y="31750"/>
                    <a:pt x="15600" y="33993"/>
                    <a:pt x="16390" y="35986"/>
                  </a:cubicBezTo>
                  <a:cubicBezTo>
                    <a:pt x="17199" y="37966"/>
                    <a:pt x="18372" y="39778"/>
                    <a:pt x="19848" y="41326"/>
                  </a:cubicBezTo>
                  <a:cubicBezTo>
                    <a:pt x="18503" y="39693"/>
                    <a:pt x="17469" y="37813"/>
                    <a:pt x="16825" y="35829"/>
                  </a:cubicBezTo>
                  <a:cubicBezTo>
                    <a:pt x="16182" y="33853"/>
                    <a:pt x="16012" y="31724"/>
                    <a:pt x="16521" y="29756"/>
                  </a:cubicBezTo>
                  <a:cubicBezTo>
                    <a:pt x="16770" y="28772"/>
                    <a:pt x="17179" y="27839"/>
                    <a:pt x="17695" y="26970"/>
                  </a:cubicBezTo>
                  <a:cubicBezTo>
                    <a:pt x="18228" y="26109"/>
                    <a:pt x="18877" y="25323"/>
                    <a:pt x="19586" y="24595"/>
                  </a:cubicBezTo>
                  <a:cubicBezTo>
                    <a:pt x="21051" y="23181"/>
                    <a:pt x="22736" y="21951"/>
                    <a:pt x="24576" y="21098"/>
                  </a:cubicBezTo>
                  <a:cubicBezTo>
                    <a:pt x="26406" y="20213"/>
                    <a:pt x="28379" y="19686"/>
                    <a:pt x="30411" y="19403"/>
                  </a:cubicBezTo>
                  <a:cubicBezTo>
                    <a:pt x="32450" y="19098"/>
                    <a:pt x="34533" y="19087"/>
                    <a:pt x="36758" y="18731"/>
                  </a:cubicBezTo>
                  <a:cubicBezTo>
                    <a:pt x="37859" y="18544"/>
                    <a:pt x="39053" y="18221"/>
                    <a:pt x="40118" y="17496"/>
                  </a:cubicBezTo>
                  <a:cubicBezTo>
                    <a:pt x="41201" y="16791"/>
                    <a:pt x="41980" y="15678"/>
                    <a:pt x="42439" y="14572"/>
                  </a:cubicBezTo>
                  <a:cubicBezTo>
                    <a:pt x="42909" y="13456"/>
                    <a:pt x="43157" y="12317"/>
                    <a:pt x="43290" y="11206"/>
                  </a:cubicBezTo>
                  <a:cubicBezTo>
                    <a:pt x="43382" y="10646"/>
                    <a:pt x="43393" y="10097"/>
                    <a:pt x="43448" y="9540"/>
                  </a:cubicBezTo>
                  <a:lnTo>
                    <a:pt x="43443" y="8648"/>
                  </a:lnTo>
                  <a:cubicBezTo>
                    <a:pt x="43445" y="8351"/>
                    <a:pt x="43438" y="8052"/>
                    <a:pt x="43381" y="7750"/>
                  </a:cubicBezTo>
                  <a:cubicBezTo>
                    <a:pt x="43284" y="6542"/>
                    <a:pt x="42808" y="5328"/>
                    <a:pt x="42141" y="4268"/>
                  </a:cubicBezTo>
                  <a:cubicBezTo>
                    <a:pt x="41470" y="3187"/>
                    <a:pt x="40481" y="2355"/>
                    <a:pt x="39444" y="1728"/>
                  </a:cubicBezTo>
                  <a:cubicBezTo>
                    <a:pt x="38403" y="1078"/>
                    <a:pt x="37263" y="702"/>
                    <a:pt x="36134" y="429"/>
                  </a:cubicBezTo>
                  <a:lnTo>
                    <a:pt x="35281" y="249"/>
                  </a:lnTo>
                  <a:cubicBezTo>
                    <a:pt x="34997" y="203"/>
                    <a:pt x="34711" y="174"/>
                    <a:pt x="34426" y="136"/>
                  </a:cubicBezTo>
                  <a:cubicBezTo>
                    <a:pt x="33856" y="45"/>
                    <a:pt x="33289" y="44"/>
                    <a:pt x="32721" y="8"/>
                  </a:cubicBezTo>
                  <a:cubicBezTo>
                    <a:pt x="32536" y="3"/>
                    <a:pt x="32352" y="1"/>
                    <a:pt x="32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953950" y="832100"/>
              <a:ext cx="878350" cy="1026175"/>
            </a:xfrm>
            <a:custGeom>
              <a:avLst/>
              <a:gdLst/>
              <a:ahLst/>
              <a:cxnLst/>
              <a:rect l="l" t="t" r="r" b="b"/>
              <a:pathLst>
                <a:path w="35134" h="41047" extrusionOk="0">
                  <a:moveTo>
                    <a:pt x="25055" y="0"/>
                  </a:moveTo>
                  <a:cubicBezTo>
                    <a:pt x="24368" y="56"/>
                    <a:pt x="23670" y="98"/>
                    <a:pt x="23012" y="302"/>
                  </a:cubicBezTo>
                  <a:cubicBezTo>
                    <a:pt x="21679" y="639"/>
                    <a:pt x="20426" y="1261"/>
                    <a:pt x="19384" y="2131"/>
                  </a:cubicBezTo>
                  <a:cubicBezTo>
                    <a:pt x="18338" y="2989"/>
                    <a:pt x="17448" y="4041"/>
                    <a:pt x="16832" y="5265"/>
                  </a:cubicBezTo>
                  <a:cubicBezTo>
                    <a:pt x="16235" y="6493"/>
                    <a:pt x="15898" y="7876"/>
                    <a:pt x="15953" y="9271"/>
                  </a:cubicBezTo>
                  <a:cubicBezTo>
                    <a:pt x="15989" y="9619"/>
                    <a:pt x="15994" y="9970"/>
                    <a:pt x="16064" y="10310"/>
                  </a:cubicBezTo>
                  <a:lnTo>
                    <a:pt x="16322" y="11320"/>
                  </a:lnTo>
                  <a:lnTo>
                    <a:pt x="16868" y="12962"/>
                  </a:lnTo>
                  <a:cubicBezTo>
                    <a:pt x="17571" y="15110"/>
                    <a:pt x="18060" y="17289"/>
                    <a:pt x="17978" y="19412"/>
                  </a:cubicBezTo>
                  <a:cubicBezTo>
                    <a:pt x="17922" y="20468"/>
                    <a:pt x="17696" y="21497"/>
                    <a:pt x="17283" y="22459"/>
                  </a:cubicBezTo>
                  <a:cubicBezTo>
                    <a:pt x="16874" y="23429"/>
                    <a:pt x="16204" y="24272"/>
                    <a:pt x="15468" y="25064"/>
                  </a:cubicBezTo>
                  <a:cubicBezTo>
                    <a:pt x="15062" y="25429"/>
                    <a:pt x="14689" y="25832"/>
                    <a:pt x="14226" y="26146"/>
                  </a:cubicBezTo>
                  <a:lnTo>
                    <a:pt x="13561" y="26648"/>
                  </a:lnTo>
                  <a:lnTo>
                    <a:pt x="12851" y="27073"/>
                  </a:lnTo>
                  <a:cubicBezTo>
                    <a:pt x="12387" y="27392"/>
                    <a:pt x="11873" y="27556"/>
                    <a:pt x="11373" y="27789"/>
                  </a:cubicBezTo>
                  <a:lnTo>
                    <a:pt x="10593" y="28001"/>
                  </a:lnTo>
                  <a:cubicBezTo>
                    <a:pt x="10332" y="28091"/>
                    <a:pt x="10065" y="28071"/>
                    <a:pt x="9798" y="28114"/>
                  </a:cubicBezTo>
                  <a:cubicBezTo>
                    <a:pt x="9692" y="28121"/>
                    <a:pt x="9586" y="28125"/>
                    <a:pt x="9480" y="28125"/>
                  </a:cubicBezTo>
                  <a:cubicBezTo>
                    <a:pt x="8494" y="28125"/>
                    <a:pt x="7532" y="27798"/>
                    <a:pt x="6749" y="27187"/>
                  </a:cubicBezTo>
                  <a:cubicBezTo>
                    <a:pt x="5855" y="26513"/>
                    <a:pt x="5123" y="25578"/>
                    <a:pt x="4628" y="24525"/>
                  </a:cubicBezTo>
                  <a:lnTo>
                    <a:pt x="4628" y="24525"/>
                  </a:lnTo>
                  <a:cubicBezTo>
                    <a:pt x="4983" y="25637"/>
                    <a:pt x="5589" y="26684"/>
                    <a:pt x="6451" y="27539"/>
                  </a:cubicBezTo>
                  <a:cubicBezTo>
                    <a:pt x="7312" y="28393"/>
                    <a:pt x="8545" y="28914"/>
                    <a:pt x="9802" y="28961"/>
                  </a:cubicBezTo>
                  <a:cubicBezTo>
                    <a:pt x="9838" y="28960"/>
                    <a:pt x="9874" y="28959"/>
                    <a:pt x="9910" y="28959"/>
                  </a:cubicBezTo>
                  <a:cubicBezTo>
                    <a:pt x="10051" y="28959"/>
                    <a:pt x="10194" y="28967"/>
                    <a:pt x="10337" y="28967"/>
                  </a:cubicBezTo>
                  <a:cubicBezTo>
                    <a:pt x="10474" y="28967"/>
                    <a:pt x="10610" y="28960"/>
                    <a:pt x="10742" y="28931"/>
                  </a:cubicBezTo>
                  <a:lnTo>
                    <a:pt x="11666" y="28772"/>
                  </a:lnTo>
                  <a:cubicBezTo>
                    <a:pt x="12244" y="28570"/>
                    <a:pt x="12861" y="28420"/>
                    <a:pt x="13393" y="28125"/>
                  </a:cubicBezTo>
                  <a:lnTo>
                    <a:pt x="14220" y="27725"/>
                  </a:lnTo>
                  <a:lnTo>
                    <a:pt x="14996" y="27245"/>
                  </a:lnTo>
                  <a:cubicBezTo>
                    <a:pt x="15529" y="26946"/>
                    <a:pt x="15995" y="26537"/>
                    <a:pt x="16488" y="26163"/>
                  </a:cubicBezTo>
                  <a:cubicBezTo>
                    <a:pt x="17407" y="25334"/>
                    <a:pt x="18267" y="24377"/>
                    <a:pt x="18858" y="23233"/>
                  </a:cubicBezTo>
                  <a:cubicBezTo>
                    <a:pt x="19450" y="22097"/>
                    <a:pt x="19817" y="20845"/>
                    <a:pt x="19973" y="19584"/>
                  </a:cubicBezTo>
                  <a:cubicBezTo>
                    <a:pt x="20140" y="18320"/>
                    <a:pt x="20051" y="17067"/>
                    <a:pt x="19897" y="15849"/>
                  </a:cubicBezTo>
                  <a:cubicBezTo>
                    <a:pt x="19739" y="14627"/>
                    <a:pt x="19466" y="13446"/>
                    <a:pt x="19158" y="12292"/>
                  </a:cubicBezTo>
                  <a:lnTo>
                    <a:pt x="18689" y="10596"/>
                  </a:lnTo>
                  <a:lnTo>
                    <a:pt x="18551" y="9907"/>
                  </a:lnTo>
                  <a:cubicBezTo>
                    <a:pt x="18515" y="9676"/>
                    <a:pt x="18535" y="9440"/>
                    <a:pt x="18519" y="9209"/>
                  </a:cubicBezTo>
                  <a:cubicBezTo>
                    <a:pt x="18530" y="8279"/>
                    <a:pt x="18770" y="7347"/>
                    <a:pt x="19216" y="6497"/>
                  </a:cubicBezTo>
                  <a:cubicBezTo>
                    <a:pt x="20154" y="4825"/>
                    <a:pt x="21833" y="3494"/>
                    <a:pt x="23700" y="3117"/>
                  </a:cubicBezTo>
                  <a:cubicBezTo>
                    <a:pt x="24157" y="2978"/>
                    <a:pt x="24636" y="2995"/>
                    <a:pt x="25104" y="2942"/>
                  </a:cubicBezTo>
                  <a:cubicBezTo>
                    <a:pt x="25574" y="2984"/>
                    <a:pt x="26047" y="2968"/>
                    <a:pt x="26509" y="3106"/>
                  </a:cubicBezTo>
                  <a:cubicBezTo>
                    <a:pt x="26981" y="3169"/>
                    <a:pt x="27422" y="3383"/>
                    <a:pt x="27876" y="3541"/>
                  </a:cubicBezTo>
                  <a:cubicBezTo>
                    <a:pt x="28007" y="3579"/>
                    <a:pt x="28058" y="3633"/>
                    <a:pt x="28135" y="3676"/>
                  </a:cubicBezTo>
                  <a:cubicBezTo>
                    <a:pt x="28209" y="3724"/>
                    <a:pt x="28287" y="3754"/>
                    <a:pt x="28362" y="3810"/>
                  </a:cubicBezTo>
                  <a:cubicBezTo>
                    <a:pt x="28504" y="3956"/>
                    <a:pt x="28669" y="4035"/>
                    <a:pt x="28807" y="4216"/>
                  </a:cubicBezTo>
                  <a:cubicBezTo>
                    <a:pt x="29397" y="4842"/>
                    <a:pt x="29896" y="5749"/>
                    <a:pt x="30289" y="6715"/>
                  </a:cubicBezTo>
                  <a:cubicBezTo>
                    <a:pt x="30692" y="7683"/>
                    <a:pt x="30988" y="8736"/>
                    <a:pt x="31227" y="9807"/>
                  </a:cubicBezTo>
                  <a:cubicBezTo>
                    <a:pt x="32201" y="14105"/>
                    <a:pt x="32347" y="18725"/>
                    <a:pt x="31790" y="23135"/>
                  </a:cubicBezTo>
                  <a:cubicBezTo>
                    <a:pt x="31517" y="25333"/>
                    <a:pt x="31018" y="27529"/>
                    <a:pt x="30106" y="29374"/>
                  </a:cubicBezTo>
                  <a:cubicBezTo>
                    <a:pt x="29649" y="30285"/>
                    <a:pt x="29041" y="31065"/>
                    <a:pt x="28367" y="31467"/>
                  </a:cubicBezTo>
                  <a:lnTo>
                    <a:pt x="28116" y="31622"/>
                  </a:lnTo>
                  <a:lnTo>
                    <a:pt x="27750" y="31773"/>
                  </a:lnTo>
                  <a:lnTo>
                    <a:pt x="27008" y="32078"/>
                  </a:lnTo>
                  <a:cubicBezTo>
                    <a:pt x="26496" y="32230"/>
                    <a:pt x="25998" y="32431"/>
                    <a:pt x="25467" y="32532"/>
                  </a:cubicBezTo>
                  <a:cubicBezTo>
                    <a:pt x="23375" y="33076"/>
                    <a:pt x="21118" y="32984"/>
                    <a:pt x="18677" y="33263"/>
                  </a:cubicBezTo>
                  <a:cubicBezTo>
                    <a:pt x="17459" y="33415"/>
                    <a:pt x="16198" y="33713"/>
                    <a:pt x="15040" y="34258"/>
                  </a:cubicBezTo>
                  <a:cubicBezTo>
                    <a:pt x="13869" y="34782"/>
                    <a:pt x="12862" y="35580"/>
                    <a:pt x="11993" y="36445"/>
                  </a:cubicBezTo>
                  <a:lnTo>
                    <a:pt x="10790" y="37721"/>
                  </a:lnTo>
                  <a:cubicBezTo>
                    <a:pt x="10431" y="38143"/>
                    <a:pt x="9998" y="38466"/>
                    <a:pt x="9572" y="38810"/>
                  </a:cubicBezTo>
                  <a:cubicBezTo>
                    <a:pt x="8687" y="39435"/>
                    <a:pt x="7692" y="39913"/>
                    <a:pt x="6612" y="40162"/>
                  </a:cubicBezTo>
                  <a:cubicBezTo>
                    <a:pt x="6047" y="40283"/>
                    <a:pt x="5465" y="40340"/>
                    <a:pt x="4877" y="40340"/>
                  </a:cubicBezTo>
                  <a:cubicBezTo>
                    <a:pt x="4342" y="40340"/>
                    <a:pt x="3802" y="40292"/>
                    <a:pt x="3267" y="40201"/>
                  </a:cubicBezTo>
                  <a:cubicBezTo>
                    <a:pt x="2127" y="40018"/>
                    <a:pt x="1023" y="39649"/>
                    <a:pt x="1" y="39111"/>
                  </a:cubicBezTo>
                  <a:lnTo>
                    <a:pt x="1" y="39111"/>
                  </a:lnTo>
                  <a:cubicBezTo>
                    <a:pt x="1668" y="40291"/>
                    <a:pt x="3718" y="41046"/>
                    <a:pt x="5856" y="41046"/>
                  </a:cubicBezTo>
                  <a:cubicBezTo>
                    <a:pt x="6152" y="41046"/>
                    <a:pt x="6449" y="41032"/>
                    <a:pt x="6747" y="41002"/>
                  </a:cubicBezTo>
                  <a:cubicBezTo>
                    <a:pt x="7972" y="40871"/>
                    <a:pt x="9154" y="40423"/>
                    <a:pt x="10227" y="39804"/>
                  </a:cubicBezTo>
                  <a:cubicBezTo>
                    <a:pt x="10743" y="39463"/>
                    <a:pt x="11273" y="39130"/>
                    <a:pt x="11716" y="38701"/>
                  </a:cubicBezTo>
                  <a:lnTo>
                    <a:pt x="13020" y="37549"/>
                  </a:lnTo>
                  <a:cubicBezTo>
                    <a:pt x="13856" y="36845"/>
                    <a:pt x="14747" y="36230"/>
                    <a:pt x="15738" y="35877"/>
                  </a:cubicBezTo>
                  <a:cubicBezTo>
                    <a:pt x="16717" y="35500"/>
                    <a:pt x="17762" y="35325"/>
                    <a:pt x="18859" y="35267"/>
                  </a:cubicBezTo>
                  <a:cubicBezTo>
                    <a:pt x="21047" y="35162"/>
                    <a:pt x="23492" y="35357"/>
                    <a:pt x="25960" y="34876"/>
                  </a:cubicBezTo>
                  <a:cubicBezTo>
                    <a:pt x="26580" y="34787"/>
                    <a:pt x="27182" y="34590"/>
                    <a:pt x="27790" y="34437"/>
                  </a:cubicBezTo>
                  <a:lnTo>
                    <a:pt x="28681" y="34125"/>
                  </a:lnTo>
                  <a:lnTo>
                    <a:pt x="29129" y="33963"/>
                  </a:lnTo>
                  <a:lnTo>
                    <a:pt x="29646" y="33701"/>
                  </a:lnTo>
                  <a:cubicBezTo>
                    <a:pt x="31004" y="32940"/>
                    <a:pt x="31845" y="31771"/>
                    <a:pt x="32475" y="30644"/>
                  </a:cubicBezTo>
                  <a:cubicBezTo>
                    <a:pt x="33103" y="29498"/>
                    <a:pt x="33532" y="28315"/>
                    <a:pt x="33882" y="27129"/>
                  </a:cubicBezTo>
                  <a:cubicBezTo>
                    <a:pt x="34234" y="25940"/>
                    <a:pt x="34478" y="24744"/>
                    <a:pt x="34666" y="23545"/>
                  </a:cubicBezTo>
                  <a:cubicBezTo>
                    <a:pt x="35044" y="21145"/>
                    <a:pt x="35134" y="18734"/>
                    <a:pt x="35077" y="16327"/>
                  </a:cubicBezTo>
                  <a:cubicBezTo>
                    <a:pt x="34994" y="13921"/>
                    <a:pt x="34763" y="11514"/>
                    <a:pt x="34216" y="9120"/>
                  </a:cubicBezTo>
                  <a:cubicBezTo>
                    <a:pt x="33934" y="7924"/>
                    <a:pt x="33589" y="6733"/>
                    <a:pt x="33090" y="5554"/>
                  </a:cubicBezTo>
                  <a:cubicBezTo>
                    <a:pt x="32587" y="4382"/>
                    <a:pt x="31973" y="3198"/>
                    <a:pt x="30959" y="2132"/>
                  </a:cubicBezTo>
                  <a:cubicBezTo>
                    <a:pt x="30729" y="1859"/>
                    <a:pt x="30390" y="1625"/>
                    <a:pt x="30102" y="1382"/>
                  </a:cubicBezTo>
                  <a:cubicBezTo>
                    <a:pt x="29778" y="1177"/>
                    <a:pt x="29380" y="929"/>
                    <a:pt x="29065" y="812"/>
                  </a:cubicBezTo>
                  <a:cubicBezTo>
                    <a:pt x="28424" y="578"/>
                    <a:pt x="27797" y="310"/>
                    <a:pt x="27110" y="208"/>
                  </a:cubicBezTo>
                  <a:cubicBezTo>
                    <a:pt x="26441" y="33"/>
                    <a:pt x="25745" y="31"/>
                    <a:pt x="25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384475" y="1664550"/>
              <a:ext cx="187800" cy="765900"/>
            </a:xfrm>
            <a:custGeom>
              <a:avLst/>
              <a:gdLst/>
              <a:ahLst/>
              <a:cxnLst/>
              <a:rect l="l" t="t" r="r" b="b"/>
              <a:pathLst>
                <a:path w="7512" h="30636" extrusionOk="0">
                  <a:moveTo>
                    <a:pt x="2322" y="0"/>
                  </a:moveTo>
                  <a:lnTo>
                    <a:pt x="0" y="2008"/>
                  </a:lnTo>
                  <a:cubicBezTo>
                    <a:pt x="1736" y="3841"/>
                    <a:pt x="3210" y="5926"/>
                    <a:pt x="4240" y="8238"/>
                  </a:cubicBezTo>
                  <a:cubicBezTo>
                    <a:pt x="4752" y="9394"/>
                    <a:pt x="5137" y="10607"/>
                    <a:pt x="5429" y="11851"/>
                  </a:cubicBezTo>
                  <a:cubicBezTo>
                    <a:pt x="5703" y="13097"/>
                    <a:pt x="5847" y="14378"/>
                    <a:pt x="5889" y="15669"/>
                  </a:cubicBezTo>
                  <a:cubicBezTo>
                    <a:pt x="5967" y="18255"/>
                    <a:pt x="5542" y="20876"/>
                    <a:pt x="4781" y="23405"/>
                  </a:cubicBezTo>
                  <a:cubicBezTo>
                    <a:pt x="4005" y="25928"/>
                    <a:pt x="2917" y="28390"/>
                    <a:pt x="1459" y="30636"/>
                  </a:cubicBezTo>
                  <a:cubicBezTo>
                    <a:pt x="3126" y="28535"/>
                    <a:pt x="4464" y="26166"/>
                    <a:pt x="5504" y="23663"/>
                  </a:cubicBezTo>
                  <a:cubicBezTo>
                    <a:pt x="6529" y="21154"/>
                    <a:pt x="7240" y="18473"/>
                    <a:pt x="7422" y="15705"/>
                  </a:cubicBezTo>
                  <a:cubicBezTo>
                    <a:pt x="7512" y="14323"/>
                    <a:pt x="7488" y="12923"/>
                    <a:pt x="7320" y="11530"/>
                  </a:cubicBezTo>
                  <a:cubicBezTo>
                    <a:pt x="7133" y="10141"/>
                    <a:pt x="6836" y="8758"/>
                    <a:pt x="6389" y="7414"/>
                  </a:cubicBezTo>
                  <a:cubicBezTo>
                    <a:pt x="5492" y="4731"/>
                    <a:pt x="4064" y="2228"/>
                    <a:pt x="2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3054875" y="1652100"/>
              <a:ext cx="753675" cy="1148100"/>
            </a:xfrm>
            <a:custGeom>
              <a:avLst/>
              <a:gdLst/>
              <a:ahLst/>
              <a:cxnLst/>
              <a:rect l="l" t="t" r="r" b="b"/>
              <a:pathLst>
                <a:path w="30147" h="45924" extrusionOk="0">
                  <a:moveTo>
                    <a:pt x="24572" y="0"/>
                  </a:moveTo>
                  <a:cubicBezTo>
                    <a:pt x="25908" y="3650"/>
                    <a:pt x="27039" y="7365"/>
                    <a:pt x="27693" y="11121"/>
                  </a:cubicBezTo>
                  <a:cubicBezTo>
                    <a:pt x="28006" y="12995"/>
                    <a:pt x="28196" y="14885"/>
                    <a:pt x="28097" y="16711"/>
                  </a:cubicBezTo>
                  <a:cubicBezTo>
                    <a:pt x="28056" y="17602"/>
                    <a:pt x="27924" y="18487"/>
                    <a:pt x="27701" y="19351"/>
                  </a:cubicBezTo>
                  <a:lnTo>
                    <a:pt x="27504" y="19961"/>
                  </a:lnTo>
                  <a:cubicBezTo>
                    <a:pt x="27437" y="20166"/>
                    <a:pt x="27387" y="20354"/>
                    <a:pt x="27280" y="20611"/>
                  </a:cubicBezTo>
                  <a:cubicBezTo>
                    <a:pt x="27088" y="21094"/>
                    <a:pt x="26924" y="21579"/>
                    <a:pt x="26771" y="22064"/>
                  </a:cubicBezTo>
                  <a:cubicBezTo>
                    <a:pt x="26163" y="24008"/>
                    <a:pt x="25786" y="25949"/>
                    <a:pt x="25422" y="27852"/>
                  </a:cubicBezTo>
                  <a:cubicBezTo>
                    <a:pt x="25055" y="29755"/>
                    <a:pt x="24683" y="31622"/>
                    <a:pt x="24168" y="33400"/>
                  </a:cubicBezTo>
                  <a:cubicBezTo>
                    <a:pt x="23651" y="35174"/>
                    <a:pt x="22999" y="36863"/>
                    <a:pt x="22042" y="38279"/>
                  </a:cubicBezTo>
                  <a:cubicBezTo>
                    <a:pt x="21104" y="39707"/>
                    <a:pt x="19846" y="40816"/>
                    <a:pt x="18330" y="41528"/>
                  </a:cubicBezTo>
                  <a:cubicBezTo>
                    <a:pt x="17958" y="41719"/>
                    <a:pt x="17558" y="41863"/>
                    <a:pt x="17161" y="42016"/>
                  </a:cubicBezTo>
                  <a:cubicBezTo>
                    <a:pt x="16739" y="42148"/>
                    <a:pt x="16313" y="42292"/>
                    <a:pt x="15881" y="42394"/>
                  </a:cubicBezTo>
                  <a:cubicBezTo>
                    <a:pt x="15019" y="42615"/>
                    <a:pt x="14143" y="42778"/>
                    <a:pt x="13263" y="42851"/>
                  </a:cubicBezTo>
                  <a:cubicBezTo>
                    <a:pt x="12790" y="42897"/>
                    <a:pt x="12315" y="42920"/>
                    <a:pt x="11841" y="42920"/>
                  </a:cubicBezTo>
                  <a:cubicBezTo>
                    <a:pt x="10558" y="42920"/>
                    <a:pt x="9285" y="42750"/>
                    <a:pt x="8084" y="42393"/>
                  </a:cubicBezTo>
                  <a:cubicBezTo>
                    <a:pt x="6444" y="41908"/>
                    <a:pt x="4941" y="41028"/>
                    <a:pt x="3929" y="39777"/>
                  </a:cubicBezTo>
                  <a:cubicBezTo>
                    <a:pt x="2916" y="38532"/>
                    <a:pt x="2411" y="36940"/>
                    <a:pt x="2524" y="35257"/>
                  </a:cubicBezTo>
                  <a:cubicBezTo>
                    <a:pt x="2578" y="34400"/>
                    <a:pt x="2772" y="33603"/>
                    <a:pt x="3074" y="32693"/>
                  </a:cubicBezTo>
                  <a:cubicBezTo>
                    <a:pt x="3360" y="31785"/>
                    <a:pt x="3682" y="30880"/>
                    <a:pt x="3987" y="29965"/>
                  </a:cubicBezTo>
                  <a:cubicBezTo>
                    <a:pt x="4602" y="28135"/>
                    <a:pt x="5302" y="26301"/>
                    <a:pt x="5755" y="24327"/>
                  </a:cubicBezTo>
                  <a:cubicBezTo>
                    <a:pt x="5859" y="23832"/>
                    <a:pt x="5963" y="23337"/>
                    <a:pt x="6006" y="22817"/>
                  </a:cubicBezTo>
                  <a:cubicBezTo>
                    <a:pt x="6087" y="22313"/>
                    <a:pt x="6068" y="21779"/>
                    <a:pt x="6062" y="21258"/>
                  </a:cubicBezTo>
                  <a:cubicBezTo>
                    <a:pt x="6067" y="20998"/>
                    <a:pt x="5993" y="20730"/>
                    <a:pt x="5960" y="20469"/>
                  </a:cubicBezTo>
                  <a:cubicBezTo>
                    <a:pt x="5920" y="20207"/>
                    <a:pt x="5880" y="19947"/>
                    <a:pt x="5774" y="19697"/>
                  </a:cubicBezTo>
                  <a:cubicBezTo>
                    <a:pt x="5680" y="19446"/>
                    <a:pt x="5597" y="19193"/>
                    <a:pt x="5494" y="18950"/>
                  </a:cubicBezTo>
                  <a:lnTo>
                    <a:pt x="5076" y="18277"/>
                  </a:lnTo>
                  <a:cubicBezTo>
                    <a:pt x="4952" y="18044"/>
                    <a:pt x="4770" y="17858"/>
                    <a:pt x="4591" y="17670"/>
                  </a:cubicBezTo>
                  <a:cubicBezTo>
                    <a:pt x="4413" y="17484"/>
                    <a:pt x="4244" y="17290"/>
                    <a:pt x="4060" y="17116"/>
                  </a:cubicBezTo>
                  <a:cubicBezTo>
                    <a:pt x="3649" y="16820"/>
                    <a:pt x="3273" y="16477"/>
                    <a:pt x="2841" y="16235"/>
                  </a:cubicBezTo>
                  <a:cubicBezTo>
                    <a:pt x="2398" y="16006"/>
                    <a:pt x="1982" y="15739"/>
                    <a:pt x="1529" y="15552"/>
                  </a:cubicBezTo>
                  <a:lnTo>
                    <a:pt x="169" y="15006"/>
                  </a:lnTo>
                  <a:lnTo>
                    <a:pt x="1413" y="15762"/>
                  </a:lnTo>
                  <a:cubicBezTo>
                    <a:pt x="1825" y="16012"/>
                    <a:pt x="2187" y="16334"/>
                    <a:pt x="2570" y="16613"/>
                  </a:cubicBezTo>
                  <a:cubicBezTo>
                    <a:pt x="2949" y="16900"/>
                    <a:pt x="3253" y="17265"/>
                    <a:pt x="3592" y="17580"/>
                  </a:cubicBezTo>
                  <a:cubicBezTo>
                    <a:pt x="3738" y="17760"/>
                    <a:pt x="3863" y="17953"/>
                    <a:pt x="3998" y="18137"/>
                  </a:cubicBezTo>
                  <a:cubicBezTo>
                    <a:pt x="4132" y="18321"/>
                    <a:pt x="4271" y="18500"/>
                    <a:pt x="4346" y="18714"/>
                  </a:cubicBezTo>
                  <a:lnTo>
                    <a:pt x="4622" y="19320"/>
                  </a:lnTo>
                  <a:lnTo>
                    <a:pt x="4776" y="19960"/>
                  </a:lnTo>
                  <a:cubicBezTo>
                    <a:pt x="4846" y="20168"/>
                    <a:pt x="4852" y="20391"/>
                    <a:pt x="4859" y="20611"/>
                  </a:cubicBezTo>
                  <a:cubicBezTo>
                    <a:pt x="4859" y="20833"/>
                    <a:pt x="4905" y="21046"/>
                    <a:pt x="4873" y="21271"/>
                  </a:cubicBezTo>
                  <a:cubicBezTo>
                    <a:pt x="4825" y="21718"/>
                    <a:pt x="4799" y="22157"/>
                    <a:pt x="4674" y="22605"/>
                  </a:cubicBezTo>
                  <a:cubicBezTo>
                    <a:pt x="4591" y="23048"/>
                    <a:pt x="4444" y="23491"/>
                    <a:pt x="4301" y="23933"/>
                  </a:cubicBezTo>
                  <a:cubicBezTo>
                    <a:pt x="3722" y="25703"/>
                    <a:pt x="2895" y="27448"/>
                    <a:pt x="2113" y="29233"/>
                  </a:cubicBezTo>
                  <a:cubicBezTo>
                    <a:pt x="1719" y="30125"/>
                    <a:pt x="1342" y="31032"/>
                    <a:pt x="986" y="31955"/>
                  </a:cubicBezTo>
                  <a:cubicBezTo>
                    <a:pt x="618" y="32862"/>
                    <a:pt x="268" y="33944"/>
                    <a:pt x="140" y="35023"/>
                  </a:cubicBezTo>
                  <a:cubicBezTo>
                    <a:pt x="0" y="36113"/>
                    <a:pt x="42" y="37259"/>
                    <a:pt x="323" y="38366"/>
                  </a:cubicBezTo>
                  <a:cubicBezTo>
                    <a:pt x="604" y="39472"/>
                    <a:pt x="1124" y="40521"/>
                    <a:pt x="1807" y="41428"/>
                  </a:cubicBezTo>
                  <a:cubicBezTo>
                    <a:pt x="3182" y="43259"/>
                    <a:pt x="5155" y="44471"/>
                    <a:pt x="7197" y="45160"/>
                  </a:cubicBezTo>
                  <a:cubicBezTo>
                    <a:pt x="8804" y="45700"/>
                    <a:pt x="10474" y="45923"/>
                    <a:pt x="12129" y="45923"/>
                  </a:cubicBezTo>
                  <a:cubicBezTo>
                    <a:pt x="12595" y="45923"/>
                    <a:pt x="13059" y="45905"/>
                    <a:pt x="13521" y="45872"/>
                  </a:cubicBezTo>
                  <a:cubicBezTo>
                    <a:pt x="14576" y="45795"/>
                    <a:pt x="15615" y="45605"/>
                    <a:pt x="16632" y="45352"/>
                  </a:cubicBezTo>
                  <a:cubicBezTo>
                    <a:pt x="17145" y="45233"/>
                    <a:pt x="17641" y="45070"/>
                    <a:pt x="18144" y="44915"/>
                  </a:cubicBezTo>
                  <a:cubicBezTo>
                    <a:pt x="18655" y="44725"/>
                    <a:pt x="19168" y="44543"/>
                    <a:pt x="19663" y="44293"/>
                  </a:cubicBezTo>
                  <a:cubicBezTo>
                    <a:pt x="21655" y="43348"/>
                    <a:pt x="23405" y="41782"/>
                    <a:pt x="24568" y="39947"/>
                  </a:cubicBezTo>
                  <a:cubicBezTo>
                    <a:pt x="25743" y="38114"/>
                    <a:pt x="26471" y="36122"/>
                    <a:pt x="26965" y="34158"/>
                  </a:cubicBezTo>
                  <a:cubicBezTo>
                    <a:pt x="27943" y="30224"/>
                    <a:pt x="28219" y="26319"/>
                    <a:pt x="29069" y="22709"/>
                  </a:cubicBezTo>
                  <a:cubicBezTo>
                    <a:pt x="29179" y="22261"/>
                    <a:pt x="29300" y="21818"/>
                    <a:pt x="29441" y="21390"/>
                  </a:cubicBezTo>
                  <a:cubicBezTo>
                    <a:pt x="29508" y="21194"/>
                    <a:pt x="29579" y="20911"/>
                    <a:pt x="29648" y="20652"/>
                  </a:cubicBezTo>
                  <a:lnTo>
                    <a:pt x="29849" y="19864"/>
                  </a:lnTo>
                  <a:cubicBezTo>
                    <a:pt x="30055" y="18813"/>
                    <a:pt x="30147" y="17762"/>
                    <a:pt x="30098" y="16738"/>
                  </a:cubicBezTo>
                  <a:cubicBezTo>
                    <a:pt x="30031" y="14684"/>
                    <a:pt x="29661" y="12710"/>
                    <a:pt x="29157" y="10795"/>
                  </a:cubicBezTo>
                  <a:cubicBezTo>
                    <a:pt x="28061" y="6991"/>
                    <a:pt x="26525" y="3372"/>
                    <a:pt x="24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181175" y="571050"/>
              <a:ext cx="757625" cy="1041650"/>
            </a:xfrm>
            <a:custGeom>
              <a:avLst/>
              <a:gdLst/>
              <a:ahLst/>
              <a:cxnLst/>
              <a:rect l="l" t="t" r="r" b="b"/>
              <a:pathLst>
                <a:path w="30305" h="41666" extrusionOk="0">
                  <a:moveTo>
                    <a:pt x="26118" y="0"/>
                  </a:moveTo>
                  <a:cubicBezTo>
                    <a:pt x="25780" y="0"/>
                    <a:pt x="25443" y="31"/>
                    <a:pt x="25114" y="73"/>
                  </a:cubicBezTo>
                  <a:cubicBezTo>
                    <a:pt x="24765" y="103"/>
                    <a:pt x="24458" y="223"/>
                    <a:pt x="24125" y="298"/>
                  </a:cubicBezTo>
                  <a:cubicBezTo>
                    <a:pt x="23817" y="363"/>
                    <a:pt x="23419" y="518"/>
                    <a:pt x="23114" y="675"/>
                  </a:cubicBezTo>
                  <a:cubicBezTo>
                    <a:pt x="22485" y="992"/>
                    <a:pt x="21948" y="1354"/>
                    <a:pt x="21419" y="1729"/>
                  </a:cubicBezTo>
                  <a:cubicBezTo>
                    <a:pt x="20368" y="2478"/>
                    <a:pt x="19421" y="3315"/>
                    <a:pt x="18489" y="4158"/>
                  </a:cubicBezTo>
                  <a:cubicBezTo>
                    <a:pt x="14784" y="7560"/>
                    <a:pt x="11563" y="11388"/>
                    <a:pt x="8645" y="15445"/>
                  </a:cubicBezTo>
                  <a:cubicBezTo>
                    <a:pt x="7199" y="17486"/>
                    <a:pt x="5840" y="19592"/>
                    <a:pt x="4614" y="21787"/>
                  </a:cubicBezTo>
                  <a:cubicBezTo>
                    <a:pt x="3397" y="23984"/>
                    <a:pt x="2284" y="26261"/>
                    <a:pt x="1460" y="28677"/>
                  </a:cubicBezTo>
                  <a:cubicBezTo>
                    <a:pt x="639" y="31078"/>
                    <a:pt x="0" y="33648"/>
                    <a:pt x="283" y="36325"/>
                  </a:cubicBezTo>
                  <a:cubicBezTo>
                    <a:pt x="443" y="37643"/>
                    <a:pt x="935" y="39001"/>
                    <a:pt x="1864" y="39989"/>
                  </a:cubicBezTo>
                  <a:cubicBezTo>
                    <a:pt x="2333" y="40473"/>
                    <a:pt x="2884" y="40851"/>
                    <a:pt x="3460" y="41131"/>
                  </a:cubicBezTo>
                  <a:cubicBezTo>
                    <a:pt x="4043" y="41408"/>
                    <a:pt x="4661" y="41559"/>
                    <a:pt x="5269" y="41666"/>
                  </a:cubicBezTo>
                  <a:cubicBezTo>
                    <a:pt x="4139" y="41154"/>
                    <a:pt x="3133" y="40425"/>
                    <a:pt x="2532" y="39463"/>
                  </a:cubicBezTo>
                  <a:cubicBezTo>
                    <a:pt x="1949" y="38492"/>
                    <a:pt x="1725" y="37378"/>
                    <a:pt x="1787" y="36246"/>
                  </a:cubicBezTo>
                  <a:cubicBezTo>
                    <a:pt x="1815" y="35117"/>
                    <a:pt x="2065" y="33976"/>
                    <a:pt x="2416" y="32862"/>
                  </a:cubicBezTo>
                  <a:cubicBezTo>
                    <a:pt x="2769" y="31748"/>
                    <a:pt x="3185" y="30642"/>
                    <a:pt x="3687" y="29564"/>
                  </a:cubicBezTo>
                  <a:cubicBezTo>
                    <a:pt x="5699" y="25247"/>
                    <a:pt x="8356" y="21177"/>
                    <a:pt x="11144" y="17225"/>
                  </a:cubicBezTo>
                  <a:cubicBezTo>
                    <a:pt x="13960" y="13288"/>
                    <a:pt x="16960" y="9446"/>
                    <a:pt x="20177" y="5845"/>
                  </a:cubicBezTo>
                  <a:cubicBezTo>
                    <a:pt x="20981" y="4945"/>
                    <a:pt x="21828" y="4093"/>
                    <a:pt x="22682" y="3283"/>
                  </a:cubicBezTo>
                  <a:cubicBezTo>
                    <a:pt x="23108" y="2884"/>
                    <a:pt x="23552" y="2496"/>
                    <a:pt x="23989" y="2198"/>
                  </a:cubicBezTo>
                  <a:cubicBezTo>
                    <a:pt x="24216" y="2043"/>
                    <a:pt x="24381" y="1943"/>
                    <a:pt x="24665" y="1838"/>
                  </a:cubicBezTo>
                  <a:cubicBezTo>
                    <a:pt x="24922" y="1741"/>
                    <a:pt x="25182" y="1604"/>
                    <a:pt x="25442" y="1535"/>
                  </a:cubicBezTo>
                  <a:cubicBezTo>
                    <a:pt x="25902" y="1383"/>
                    <a:pt x="26377" y="1290"/>
                    <a:pt x="26840" y="1290"/>
                  </a:cubicBezTo>
                  <a:cubicBezTo>
                    <a:pt x="27421" y="1290"/>
                    <a:pt x="27984" y="1435"/>
                    <a:pt x="28480" y="1788"/>
                  </a:cubicBezTo>
                  <a:cubicBezTo>
                    <a:pt x="28930" y="2089"/>
                    <a:pt x="29318" y="2534"/>
                    <a:pt x="29609" y="3051"/>
                  </a:cubicBezTo>
                  <a:cubicBezTo>
                    <a:pt x="29917" y="3561"/>
                    <a:pt x="30142" y="4134"/>
                    <a:pt x="30299" y="4734"/>
                  </a:cubicBezTo>
                  <a:cubicBezTo>
                    <a:pt x="30305" y="3505"/>
                    <a:pt x="30004" y="2168"/>
                    <a:pt x="29035" y="1149"/>
                  </a:cubicBezTo>
                  <a:cubicBezTo>
                    <a:pt x="28563" y="647"/>
                    <a:pt x="27900" y="260"/>
                    <a:pt x="27201" y="127"/>
                  </a:cubicBezTo>
                  <a:cubicBezTo>
                    <a:pt x="26841" y="35"/>
                    <a:pt x="26478" y="0"/>
                    <a:pt x="26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1894225" y="1127125"/>
              <a:ext cx="656175" cy="1233100"/>
            </a:xfrm>
            <a:custGeom>
              <a:avLst/>
              <a:gdLst/>
              <a:ahLst/>
              <a:cxnLst/>
              <a:rect l="l" t="t" r="r" b="b"/>
              <a:pathLst>
                <a:path w="26247" h="49324" extrusionOk="0">
                  <a:moveTo>
                    <a:pt x="25546" y="0"/>
                  </a:moveTo>
                  <a:cubicBezTo>
                    <a:pt x="25978" y="2520"/>
                    <a:pt x="25987" y="5109"/>
                    <a:pt x="25556" y="7607"/>
                  </a:cubicBezTo>
                  <a:cubicBezTo>
                    <a:pt x="25123" y="10099"/>
                    <a:pt x="24184" y="12511"/>
                    <a:pt x="22649" y="14474"/>
                  </a:cubicBezTo>
                  <a:cubicBezTo>
                    <a:pt x="21884" y="15451"/>
                    <a:pt x="20992" y="16328"/>
                    <a:pt x="19982" y="17042"/>
                  </a:cubicBezTo>
                  <a:cubicBezTo>
                    <a:pt x="18973" y="17756"/>
                    <a:pt x="17876" y="18336"/>
                    <a:pt x="16729" y="18799"/>
                  </a:cubicBezTo>
                  <a:cubicBezTo>
                    <a:pt x="15564" y="19220"/>
                    <a:pt x="14379" y="19595"/>
                    <a:pt x="13149" y="19795"/>
                  </a:cubicBezTo>
                  <a:cubicBezTo>
                    <a:pt x="12558" y="19904"/>
                    <a:pt x="11883" y="20050"/>
                    <a:pt x="11232" y="20185"/>
                  </a:cubicBezTo>
                  <a:cubicBezTo>
                    <a:pt x="10902" y="20240"/>
                    <a:pt x="10586" y="20365"/>
                    <a:pt x="10264" y="20461"/>
                  </a:cubicBezTo>
                  <a:cubicBezTo>
                    <a:pt x="9945" y="20571"/>
                    <a:pt x="9615" y="20650"/>
                    <a:pt x="9306" y="20786"/>
                  </a:cubicBezTo>
                  <a:cubicBezTo>
                    <a:pt x="8044" y="21286"/>
                    <a:pt x="6857" y="21987"/>
                    <a:pt x="5780" y="22844"/>
                  </a:cubicBezTo>
                  <a:cubicBezTo>
                    <a:pt x="4734" y="23738"/>
                    <a:pt x="3827" y="24789"/>
                    <a:pt x="3082" y="25940"/>
                  </a:cubicBezTo>
                  <a:cubicBezTo>
                    <a:pt x="1623" y="28271"/>
                    <a:pt x="834" y="30914"/>
                    <a:pt x="433" y="33546"/>
                  </a:cubicBezTo>
                  <a:cubicBezTo>
                    <a:pt x="39" y="36187"/>
                    <a:pt x="0" y="38847"/>
                    <a:pt x="179" y="41475"/>
                  </a:cubicBezTo>
                  <a:cubicBezTo>
                    <a:pt x="366" y="44118"/>
                    <a:pt x="726" y="46676"/>
                    <a:pt x="1357" y="49324"/>
                  </a:cubicBezTo>
                  <a:lnTo>
                    <a:pt x="4310" y="48484"/>
                  </a:lnTo>
                  <a:cubicBezTo>
                    <a:pt x="3638" y="46183"/>
                    <a:pt x="3144" y="43676"/>
                    <a:pt x="2853" y="41227"/>
                  </a:cubicBezTo>
                  <a:cubicBezTo>
                    <a:pt x="2561" y="38763"/>
                    <a:pt x="2476" y="36275"/>
                    <a:pt x="2717" y="33837"/>
                  </a:cubicBezTo>
                  <a:cubicBezTo>
                    <a:pt x="2962" y="31405"/>
                    <a:pt x="3563" y="29014"/>
                    <a:pt x="4726" y="26930"/>
                  </a:cubicBezTo>
                  <a:cubicBezTo>
                    <a:pt x="5318" y="25904"/>
                    <a:pt x="6055" y="24966"/>
                    <a:pt x="6913" y="24146"/>
                  </a:cubicBezTo>
                  <a:cubicBezTo>
                    <a:pt x="7804" y="23366"/>
                    <a:pt x="8803" y="22702"/>
                    <a:pt x="9900" y="22201"/>
                  </a:cubicBezTo>
                  <a:cubicBezTo>
                    <a:pt x="10169" y="22065"/>
                    <a:pt x="10462" y="21982"/>
                    <a:pt x="10744" y="21868"/>
                  </a:cubicBezTo>
                  <a:cubicBezTo>
                    <a:pt x="11029" y="21768"/>
                    <a:pt x="11306" y="21638"/>
                    <a:pt x="11605" y="21576"/>
                  </a:cubicBezTo>
                  <a:cubicBezTo>
                    <a:pt x="12200" y="21422"/>
                    <a:pt x="12769" y="21264"/>
                    <a:pt x="13429" y="21107"/>
                  </a:cubicBezTo>
                  <a:cubicBezTo>
                    <a:pt x="14715" y="20830"/>
                    <a:pt x="15963" y="20370"/>
                    <a:pt x="17177" y="19859"/>
                  </a:cubicBezTo>
                  <a:cubicBezTo>
                    <a:pt x="18377" y="19304"/>
                    <a:pt x="19522" y="18624"/>
                    <a:pt x="20562" y="17806"/>
                  </a:cubicBezTo>
                  <a:cubicBezTo>
                    <a:pt x="21606" y="16990"/>
                    <a:pt x="22509" y="16003"/>
                    <a:pt x="23267" y="14930"/>
                  </a:cubicBezTo>
                  <a:cubicBezTo>
                    <a:pt x="24786" y="12770"/>
                    <a:pt x="25621" y="10220"/>
                    <a:pt x="25935" y="7663"/>
                  </a:cubicBezTo>
                  <a:cubicBezTo>
                    <a:pt x="26246" y="5099"/>
                    <a:pt x="26104" y="2496"/>
                    <a:pt x="255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374300" y="1873450"/>
              <a:ext cx="397475" cy="200550"/>
            </a:xfrm>
            <a:custGeom>
              <a:avLst/>
              <a:gdLst/>
              <a:ahLst/>
              <a:cxnLst/>
              <a:rect l="l" t="t" r="r" b="b"/>
              <a:pathLst>
                <a:path w="15899" h="8022" extrusionOk="0">
                  <a:moveTo>
                    <a:pt x="7209" y="0"/>
                  </a:moveTo>
                  <a:cubicBezTo>
                    <a:pt x="6065" y="0"/>
                    <a:pt x="4951" y="253"/>
                    <a:pt x="3942" y="648"/>
                  </a:cubicBezTo>
                  <a:cubicBezTo>
                    <a:pt x="2468" y="1228"/>
                    <a:pt x="1141" y="2069"/>
                    <a:pt x="1" y="3091"/>
                  </a:cubicBezTo>
                  <a:cubicBezTo>
                    <a:pt x="1291" y="2276"/>
                    <a:pt x="2715" y="1687"/>
                    <a:pt x="4159" y="1383"/>
                  </a:cubicBezTo>
                  <a:cubicBezTo>
                    <a:pt x="4747" y="1260"/>
                    <a:pt x="5340" y="1195"/>
                    <a:pt x="5922" y="1195"/>
                  </a:cubicBezTo>
                  <a:cubicBezTo>
                    <a:pt x="6771" y="1195"/>
                    <a:pt x="7596" y="1334"/>
                    <a:pt x="8340" y="1637"/>
                  </a:cubicBezTo>
                  <a:cubicBezTo>
                    <a:pt x="9605" y="2131"/>
                    <a:pt x="10602" y="3083"/>
                    <a:pt x="11351" y="4214"/>
                  </a:cubicBezTo>
                  <a:cubicBezTo>
                    <a:pt x="12111" y="5345"/>
                    <a:pt x="12641" y="6658"/>
                    <a:pt x="13039" y="8022"/>
                  </a:cubicBezTo>
                  <a:lnTo>
                    <a:pt x="15898" y="6906"/>
                  </a:lnTo>
                  <a:cubicBezTo>
                    <a:pt x="15183" y="5435"/>
                    <a:pt x="14311" y="3996"/>
                    <a:pt x="13136" y="2760"/>
                  </a:cubicBezTo>
                  <a:cubicBezTo>
                    <a:pt x="11985" y="1529"/>
                    <a:pt x="10463" y="508"/>
                    <a:pt x="8776" y="165"/>
                  </a:cubicBezTo>
                  <a:cubicBezTo>
                    <a:pt x="8252" y="52"/>
                    <a:pt x="7728" y="0"/>
                    <a:pt x="7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055325" y="1515875"/>
              <a:ext cx="589175" cy="840425"/>
            </a:xfrm>
            <a:custGeom>
              <a:avLst/>
              <a:gdLst/>
              <a:ahLst/>
              <a:cxnLst/>
              <a:rect l="l" t="t" r="r" b="b"/>
              <a:pathLst>
                <a:path w="23567" h="33617" extrusionOk="0">
                  <a:moveTo>
                    <a:pt x="23195" y="0"/>
                  </a:moveTo>
                  <a:lnTo>
                    <a:pt x="23195" y="0"/>
                  </a:lnTo>
                  <a:cubicBezTo>
                    <a:pt x="23223" y="1260"/>
                    <a:pt x="22728" y="2413"/>
                    <a:pt x="22066" y="3385"/>
                  </a:cubicBezTo>
                  <a:cubicBezTo>
                    <a:pt x="21377" y="4345"/>
                    <a:pt x="20562" y="5205"/>
                    <a:pt x="19577" y="5874"/>
                  </a:cubicBezTo>
                  <a:cubicBezTo>
                    <a:pt x="17687" y="7295"/>
                    <a:pt x="15453" y="8245"/>
                    <a:pt x="13189" y="9040"/>
                  </a:cubicBezTo>
                  <a:lnTo>
                    <a:pt x="12340" y="9341"/>
                  </a:lnTo>
                  <a:lnTo>
                    <a:pt x="11466" y="9589"/>
                  </a:lnTo>
                  <a:lnTo>
                    <a:pt x="9721" y="10109"/>
                  </a:lnTo>
                  <a:cubicBezTo>
                    <a:pt x="8442" y="10477"/>
                    <a:pt x="7177" y="10959"/>
                    <a:pt x="5974" y="11624"/>
                  </a:cubicBezTo>
                  <a:cubicBezTo>
                    <a:pt x="4778" y="12300"/>
                    <a:pt x="3650" y="13153"/>
                    <a:pt x="2681" y="14208"/>
                  </a:cubicBezTo>
                  <a:cubicBezTo>
                    <a:pt x="1719" y="15265"/>
                    <a:pt x="943" y="16554"/>
                    <a:pt x="508" y="17977"/>
                  </a:cubicBezTo>
                  <a:cubicBezTo>
                    <a:pt x="76" y="19401"/>
                    <a:pt x="0" y="20937"/>
                    <a:pt x="274" y="22384"/>
                  </a:cubicBezTo>
                  <a:cubicBezTo>
                    <a:pt x="556" y="23832"/>
                    <a:pt x="1158" y="25177"/>
                    <a:pt x="1956" y="26338"/>
                  </a:cubicBezTo>
                  <a:cubicBezTo>
                    <a:pt x="3561" y="28676"/>
                    <a:pt x="5835" y="30316"/>
                    <a:pt x="8226" y="31405"/>
                  </a:cubicBezTo>
                  <a:cubicBezTo>
                    <a:pt x="10613" y="32546"/>
                    <a:pt x="13166" y="33121"/>
                    <a:pt x="15692" y="33430"/>
                  </a:cubicBezTo>
                  <a:cubicBezTo>
                    <a:pt x="16869" y="33553"/>
                    <a:pt x="18044" y="33616"/>
                    <a:pt x="19216" y="33616"/>
                  </a:cubicBezTo>
                  <a:cubicBezTo>
                    <a:pt x="20571" y="33616"/>
                    <a:pt x="21920" y="33531"/>
                    <a:pt x="23256" y="33354"/>
                  </a:cubicBezTo>
                  <a:cubicBezTo>
                    <a:pt x="20770" y="33003"/>
                    <a:pt x="18326" y="32610"/>
                    <a:pt x="15975" y="31950"/>
                  </a:cubicBezTo>
                  <a:cubicBezTo>
                    <a:pt x="14806" y="31643"/>
                    <a:pt x="13655" y="31265"/>
                    <a:pt x="12532" y="30818"/>
                  </a:cubicBezTo>
                  <a:cubicBezTo>
                    <a:pt x="11979" y="30590"/>
                    <a:pt x="11435" y="30347"/>
                    <a:pt x="10891" y="30110"/>
                  </a:cubicBezTo>
                  <a:cubicBezTo>
                    <a:pt x="10372" y="29828"/>
                    <a:pt x="9823" y="29598"/>
                    <a:pt x="9333" y="29279"/>
                  </a:cubicBezTo>
                  <a:lnTo>
                    <a:pt x="8582" y="28826"/>
                  </a:lnTo>
                  <a:lnTo>
                    <a:pt x="7874" y="28326"/>
                  </a:lnTo>
                  <a:cubicBezTo>
                    <a:pt x="7635" y="28168"/>
                    <a:pt x="7405" y="27994"/>
                    <a:pt x="7188" y="27808"/>
                  </a:cubicBezTo>
                  <a:cubicBezTo>
                    <a:pt x="6970" y="27625"/>
                    <a:pt x="6738" y="27457"/>
                    <a:pt x="6532" y="27263"/>
                  </a:cubicBezTo>
                  <a:cubicBezTo>
                    <a:pt x="5693" y="26503"/>
                    <a:pt x="4963" y="25660"/>
                    <a:pt x="4395" y="24746"/>
                  </a:cubicBezTo>
                  <a:cubicBezTo>
                    <a:pt x="3241" y="22930"/>
                    <a:pt x="2837" y="20789"/>
                    <a:pt x="3444" y="18870"/>
                  </a:cubicBezTo>
                  <a:cubicBezTo>
                    <a:pt x="4008" y="16929"/>
                    <a:pt x="5560" y="15304"/>
                    <a:pt x="7439" y="14131"/>
                  </a:cubicBezTo>
                  <a:cubicBezTo>
                    <a:pt x="8389" y="13542"/>
                    <a:pt x="9443" y="13090"/>
                    <a:pt x="10525" y="12684"/>
                  </a:cubicBezTo>
                  <a:lnTo>
                    <a:pt x="12314" y="12008"/>
                  </a:lnTo>
                  <a:lnTo>
                    <a:pt x="13208" y="11658"/>
                  </a:lnTo>
                  <a:lnTo>
                    <a:pt x="14085" y="11251"/>
                  </a:lnTo>
                  <a:cubicBezTo>
                    <a:pt x="16424" y="10204"/>
                    <a:pt x="18701" y="8865"/>
                    <a:pt x="20565" y="7001"/>
                  </a:cubicBezTo>
                  <a:lnTo>
                    <a:pt x="21238" y="6284"/>
                  </a:lnTo>
                  <a:lnTo>
                    <a:pt x="21836" y="5497"/>
                  </a:lnTo>
                  <a:cubicBezTo>
                    <a:pt x="22046" y="5245"/>
                    <a:pt x="22203" y="4949"/>
                    <a:pt x="22372" y="4667"/>
                  </a:cubicBezTo>
                  <a:lnTo>
                    <a:pt x="22618" y="4241"/>
                  </a:lnTo>
                  <a:lnTo>
                    <a:pt x="22812" y="3785"/>
                  </a:lnTo>
                  <a:cubicBezTo>
                    <a:pt x="23325" y="2587"/>
                    <a:pt x="23567" y="1218"/>
                    <a:pt x="23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267050" y="2088825"/>
              <a:ext cx="236650" cy="215100"/>
            </a:xfrm>
            <a:custGeom>
              <a:avLst/>
              <a:gdLst/>
              <a:ahLst/>
              <a:cxnLst/>
              <a:rect l="l" t="t" r="r" b="b"/>
              <a:pathLst>
                <a:path w="9466" h="8604" extrusionOk="0">
                  <a:moveTo>
                    <a:pt x="9405" y="1"/>
                  </a:moveTo>
                  <a:lnTo>
                    <a:pt x="9405" y="1"/>
                  </a:lnTo>
                  <a:cubicBezTo>
                    <a:pt x="9261" y="1134"/>
                    <a:pt x="8906" y="2227"/>
                    <a:pt x="8398" y="3206"/>
                  </a:cubicBezTo>
                  <a:cubicBezTo>
                    <a:pt x="7885" y="4181"/>
                    <a:pt x="7169" y="5024"/>
                    <a:pt x="6304" y="5579"/>
                  </a:cubicBezTo>
                  <a:cubicBezTo>
                    <a:pt x="6195" y="5649"/>
                    <a:pt x="6098" y="5732"/>
                    <a:pt x="5984" y="5790"/>
                  </a:cubicBezTo>
                  <a:lnTo>
                    <a:pt x="5634" y="5950"/>
                  </a:lnTo>
                  <a:cubicBezTo>
                    <a:pt x="5403" y="6053"/>
                    <a:pt x="5188" y="6179"/>
                    <a:pt x="4931" y="6225"/>
                  </a:cubicBezTo>
                  <a:lnTo>
                    <a:pt x="4202" y="6416"/>
                  </a:lnTo>
                  <a:lnTo>
                    <a:pt x="3442" y="6486"/>
                  </a:lnTo>
                  <a:cubicBezTo>
                    <a:pt x="3326" y="6505"/>
                    <a:pt x="3208" y="6513"/>
                    <a:pt x="3088" y="6513"/>
                  </a:cubicBezTo>
                  <a:cubicBezTo>
                    <a:pt x="2953" y="6513"/>
                    <a:pt x="2816" y="6503"/>
                    <a:pt x="2679" y="6491"/>
                  </a:cubicBezTo>
                  <a:lnTo>
                    <a:pt x="1914" y="6448"/>
                  </a:lnTo>
                  <a:cubicBezTo>
                    <a:pt x="1398" y="6366"/>
                    <a:pt x="884" y="6249"/>
                    <a:pt x="379" y="6158"/>
                  </a:cubicBezTo>
                  <a:lnTo>
                    <a:pt x="1" y="8584"/>
                  </a:lnTo>
                  <a:cubicBezTo>
                    <a:pt x="459" y="8589"/>
                    <a:pt x="913" y="8603"/>
                    <a:pt x="1365" y="8603"/>
                  </a:cubicBezTo>
                  <a:cubicBezTo>
                    <a:pt x="1534" y="8603"/>
                    <a:pt x="1702" y="8601"/>
                    <a:pt x="1871" y="8596"/>
                  </a:cubicBezTo>
                  <a:lnTo>
                    <a:pt x="2813" y="8482"/>
                  </a:lnTo>
                  <a:cubicBezTo>
                    <a:pt x="3125" y="8451"/>
                    <a:pt x="3435" y="8405"/>
                    <a:pt x="3745" y="8302"/>
                  </a:cubicBezTo>
                  <a:lnTo>
                    <a:pt x="4661" y="8042"/>
                  </a:lnTo>
                  <a:cubicBezTo>
                    <a:pt x="4958" y="7914"/>
                    <a:pt x="5248" y="7771"/>
                    <a:pt x="5534" y="7637"/>
                  </a:cubicBezTo>
                  <a:cubicBezTo>
                    <a:pt x="5829" y="7519"/>
                    <a:pt x="6085" y="7315"/>
                    <a:pt x="6347" y="7134"/>
                  </a:cubicBezTo>
                  <a:lnTo>
                    <a:pt x="6734" y="6858"/>
                  </a:lnTo>
                  <a:cubicBezTo>
                    <a:pt x="6857" y="6762"/>
                    <a:pt x="6964" y="6639"/>
                    <a:pt x="7077" y="6533"/>
                  </a:cubicBezTo>
                  <a:cubicBezTo>
                    <a:pt x="7997" y="5667"/>
                    <a:pt x="8611" y="4567"/>
                    <a:pt x="8965" y="3441"/>
                  </a:cubicBezTo>
                  <a:cubicBezTo>
                    <a:pt x="9314" y="2310"/>
                    <a:pt x="9465" y="1144"/>
                    <a:pt x="9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3162050" y="2691350"/>
              <a:ext cx="659300" cy="1630050"/>
            </a:xfrm>
            <a:custGeom>
              <a:avLst/>
              <a:gdLst/>
              <a:ahLst/>
              <a:cxnLst/>
              <a:rect l="l" t="t" r="r" b="b"/>
              <a:pathLst>
                <a:path w="26372" h="65202" extrusionOk="0">
                  <a:moveTo>
                    <a:pt x="16824" y="0"/>
                  </a:moveTo>
                  <a:cubicBezTo>
                    <a:pt x="18664" y="987"/>
                    <a:pt x="19797" y="2809"/>
                    <a:pt x="20527" y="4650"/>
                  </a:cubicBezTo>
                  <a:cubicBezTo>
                    <a:pt x="21254" y="6519"/>
                    <a:pt x="21590" y="8515"/>
                    <a:pt x="21732" y="10515"/>
                  </a:cubicBezTo>
                  <a:cubicBezTo>
                    <a:pt x="21960" y="14547"/>
                    <a:pt x="21364" y="18557"/>
                    <a:pt x="20624" y="22573"/>
                  </a:cubicBezTo>
                  <a:cubicBezTo>
                    <a:pt x="19804" y="26690"/>
                    <a:pt x="19322" y="30866"/>
                    <a:pt x="19182" y="35062"/>
                  </a:cubicBezTo>
                  <a:cubicBezTo>
                    <a:pt x="19094" y="39283"/>
                    <a:pt x="19271" y="43551"/>
                    <a:pt x="20569" y="47809"/>
                  </a:cubicBezTo>
                  <a:cubicBezTo>
                    <a:pt x="20743" y="48348"/>
                    <a:pt x="20927" y="48867"/>
                    <a:pt x="21194" y="49445"/>
                  </a:cubicBezTo>
                  <a:lnTo>
                    <a:pt x="21251" y="49561"/>
                  </a:lnTo>
                  <a:lnTo>
                    <a:pt x="21326" y="49708"/>
                  </a:lnTo>
                  <a:lnTo>
                    <a:pt x="21406" y="49852"/>
                  </a:lnTo>
                  <a:lnTo>
                    <a:pt x="21566" y="50162"/>
                  </a:lnTo>
                  <a:lnTo>
                    <a:pt x="21875" y="50806"/>
                  </a:lnTo>
                  <a:cubicBezTo>
                    <a:pt x="22271" y="51673"/>
                    <a:pt x="22604" y="52571"/>
                    <a:pt x="22869" y="53487"/>
                  </a:cubicBezTo>
                  <a:cubicBezTo>
                    <a:pt x="23386" y="55288"/>
                    <a:pt x="23585" y="57179"/>
                    <a:pt x="23079" y="58701"/>
                  </a:cubicBezTo>
                  <a:cubicBezTo>
                    <a:pt x="22620" y="60235"/>
                    <a:pt x="21339" y="61328"/>
                    <a:pt x="19603" y="61935"/>
                  </a:cubicBezTo>
                  <a:cubicBezTo>
                    <a:pt x="18306" y="62424"/>
                    <a:pt x="16935" y="62694"/>
                    <a:pt x="15562" y="62694"/>
                  </a:cubicBezTo>
                  <a:cubicBezTo>
                    <a:pt x="15095" y="62694"/>
                    <a:pt x="14627" y="62663"/>
                    <a:pt x="14162" y="62598"/>
                  </a:cubicBezTo>
                  <a:cubicBezTo>
                    <a:pt x="12329" y="62345"/>
                    <a:pt x="10553" y="61584"/>
                    <a:pt x="9004" y="60438"/>
                  </a:cubicBezTo>
                  <a:cubicBezTo>
                    <a:pt x="7443" y="59302"/>
                    <a:pt x="6111" y="57821"/>
                    <a:pt x="4945" y="56201"/>
                  </a:cubicBezTo>
                  <a:cubicBezTo>
                    <a:pt x="2663" y="52902"/>
                    <a:pt x="1138" y="49037"/>
                    <a:pt x="1" y="45063"/>
                  </a:cubicBezTo>
                  <a:lnTo>
                    <a:pt x="1" y="45063"/>
                  </a:lnTo>
                  <a:cubicBezTo>
                    <a:pt x="474" y="49175"/>
                    <a:pt x="1614" y="53264"/>
                    <a:pt x="3672" y="57009"/>
                  </a:cubicBezTo>
                  <a:cubicBezTo>
                    <a:pt x="4763" y="58840"/>
                    <a:pt x="6087" y="60578"/>
                    <a:pt x="7762" y="62021"/>
                  </a:cubicBezTo>
                  <a:cubicBezTo>
                    <a:pt x="9425" y="63471"/>
                    <a:pt x="11518" y="64505"/>
                    <a:pt x="13753" y="64958"/>
                  </a:cubicBezTo>
                  <a:cubicBezTo>
                    <a:pt x="14554" y="65122"/>
                    <a:pt x="15372" y="65202"/>
                    <a:pt x="16189" y="65202"/>
                  </a:cubicBezTo>
                  <a:cubicBezTo>
                    <a:pt x="17658" y="65202"/>
                    <a:pt x="19127" y="64946"/>
                    <a:pt x="20500" y="64468"/>
                  </a:cubicBezTo>
                  <a:cubicBezTo>
                    <a:pt x="21585" y="64133"/>
                    <a:pt x="22705" y="63581"/>
                    <a:pt x="23665" y="62767"/>
                  </a:cubicBezTo>
                  <a:cubicBezTo>
                    <a:pt x="24635" y="61962"/>
                    <a:pt x="25405" y="60850"/>
                    <a:pt x="25824" y="59657"/>
                  </a:cubicBezTo>
                  <a:cubicBezTo>
                    <a:pt x="26270" y="58464"/>
                    <a:pt x="26371" y="57228"/>
                    <a:pt x="26331" y="56058"/>
                  </a:cubicBezTo>
                  <a:cubicBezTo>
                    <a:pt x="26291" y="54880"/>
                    <a:pt x="26073" y="53760"/>
                    <a:pt x="25790" y="52673"/>
                  </a:cubicBezTo>
                  <a:cubicBezTo>
                    <a:pt x="25491" y="51604"/>
                    <a:pt x="25112" y="50557"/>
                    <a:pt x="24656" y="49545"/>
                  </a:cubicBezTo>
                  <a:cubicBezTo>
                    <a:pt x="24543" y="49293"/>
                    <a:pt x="24424" y="49042"/>
                    <a:pt x="24299" y="48791"/>
                  </a:cubicBezTo>
                  <a:lnTo>
                    <a:pt x="24105" y="48412"/>
                  </a:lnTo>
                  <a:lnTo>
                    <a:pt x="23999" y="48216"/>
                  </a:lnTo>
                  <a:lnTo>
                    <a:pt x="23962" y="48133"/>
                  </a:lnTo>
                  <a:cubicBezTo>
                    <a:pt x="23796" y="47773"/>
                    <a:pt x="23634" y="47317"/>
                    <a:pt x="23492" y="46873"/>
                  </a:cubicBezTo>
                  <a:cubicBezTo>
                    <a:pt x="22918" y="45062"/>
                    <a:pt x="22574" y="43096"/>
                    <a:pt x="22369" y="41117"/>
                  </a:cubicBezTo>
                  <a:cubicBezTo>
                    <a:pt x="22162" y="39133"/>
                    <a:pt x="22080" y="37124"/>
                    <a:pt x="22079" y="35105"/>
                  </a:cubicBezTo>
                  <a:cubicBezTo>
                    <a:pt x="22052" y="31065"/>
                    <a:pt x="22455" y="27004"/>
                    <a:pt x="22980" y="22954"/>
                  </a:cubicBezTo>
                  <a:cubicBezTo>
                    <a:pt x="23201" y="20896"/>
                    <a:pt x="23515" y="18790"/>
                    <a:pt x="23538" y="16681"/>
                  </a:cubicBezTo>
                  <a:cubicBezTo>
                    <a:pt x="23621" y="14575"/>
                    <a:pt x="23494" y="12450"/>
                    <a:pt x="23221" y="10350"/>
                  </a:cubicBezTo>
                  <a:cubicBezTo>
                    <a:pt x="22849" y="8259"/>
                    <a:pt x="22307" y="6171"/>
                    <a:pt x="21293" y="4289"/>
                  </a:cubicBezTo>
                  <a:lnTo>
                    <a:pt x="20909" y="3590"/>
                  </a:lnTo>
                  <a:lnTo>
                    <a:pt x="20453" y="2933"/>
                  </a:lnTo>
                  <a:cubicBezTo>
                    <a:pt x="20169" y="2483"/>
                    <a:pt x="19784" y="2103"/>
                    <a:pt x="19442" y="1705"/>
                  </a:cubicBezTo>
                  <a:cubicBezTo>
                    <a:pt x="18683" y="971"/>
                    <a:pt x="17822" y="307"/>
                    <a:pt x="16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318550" y="2595225"/>
              <a:ext cx="1162300" cy="1314725"/>
            </a:xfrm>
            <a:custGeom>
              <a:avLst/>
              <a:gdLst/>
              <a:ahLst/>
              <a:cxnLst/>
              <a:rect l="l" t="t" r="r" b="b"/>
              <a:pathLst>
                <a:path w="46492" h="52589" extrusionOk="0">
                  <a:moveTo>
                    <a:pt x="1917" y="1"/>
                  </a:moveTo>
                  <a:lnTo>
                    <a:pt x="1917" y="1"/>
                  </a:lnTo>
                  <a:cubicBezTo>
                    <a:pt x="837" y="3856"/>
                    <a:pt x="135" y="7855"/>
                    <a:pt x="64" y="11932"/>
                  </a:cubicBezTo>
                  <a:cubicBezTo>
                    <a:pt x="1" y="15988"/>
                    <a:pt x="584" y="20205"/>
                    <a:pt x="2526" y="24031"/>
                  </a:cubicBezTo>
                  <a:cubicBezTo>
                    <a:pt x="4354" y="27875"/>
                    <a:pt x="8196" y="31041"/>
                    <a:pt x="12600" y="31784"/>
                  </a:cubicBezTo>
                  <a:cubicBezTo>
                    <a:pt x="13554" y="31966"/>
                    <a:pt x="14519" y="32050"/>
                    <a:pt x="15479" y="32050"/>
                  </a:cubicBezTo>
                  <a:cubicBezTo>
                    <a:pt x="16708" y="32050"/>
                    <a:pt x="17930" y="31912"/>
                    <a:pt x="19112" y="31666"/>
                  </a:cubicBezTo>
                  <a:cubicBezTo>
                    <a:pt x="21224" y="31223"/>
                    <a:pt x="23230" y="30464"/>
                    <a:pt x="25110" y="29516"/>
                  </a:cubicBezTo>
                  <a:cubicBezTo>
                    <a:pt x="26079" y="29015"/>
                    <a:pt x="26894" y="28554"/>
                    <a:pt x="27748" y="28122"/>
                  </a:cubicBezTo>
                  <a:cubicBezTo>
                    <a:pt x="28604" y="27693"/>
                    <a:pt x="29473" y="27301"/>
                    <a:pt x="30352" y="26953"/>
                  </a:cubicBezTo>
                  <a:cubicBezTo>
                    <a:pt x="32105" y="26261"/>
                    <a:pt x="33921" y="25733"/>
                    <a:pt x="35719" y="25563"/>
                  </a:cubicBezTo>
                  <a:cubicBezTo>
                    <a:pt x="36137" y="25517"/>
                    <a:pt x="36556" y="25493"/>
                    <a:pt x="36970" y="25493"/>
                  </a:cubicBezTo>
                  <a:cubicBezTo>
                    <a:pt x="38330" y="25493"/>
                    <a:pt x="39645" y="25750"/>
                    <a:pt x="40762" y="26331"/>
                  </a:cubicBezTo>
                  <a:cubicBezTo>
                    <a:pt x="42214" y="27089"/>
                    <a:pt x="43270" y="28434"/>
                    <a:pt x="43719" y="30098"/>
                  </a:cubicBezTo>
                  <a:cubicBezTo>
                    <a:pt x="44173" y="31761"/>
                    <a:pt x="44060" y="33641"/>
                    <a:pt x="43586" y="35443"/>
                  </a:cubicBezTo>
                  <a:cubicBezTo>
                    <a:pt x="43487" y="35906"/>
                    <a:pt x="43319" y="36331"/>
                    <a:pt x="43183" y="36808"/>
                  </a:cubicBezTo>
                  <a:lnTo>
                    <a:pt x="42732" y="38304"/>
                  </a:lnTo>
                  <a:cubicBezTo>
                    <a:pt x="42570" y="38798"/>
                    <a:pt x="42506" y="39324"/>
                    <a:pt x="42391" y="39831"/>
                  </a:cubicBezTo>
                  <a:cubicBezTo>
                    <a:pt x="42270" y="40338"/>
                    <a:pt x="42219" y="40859"/>
                    <a:pt x="42175" y="41381"/>
                  </a:cubicBezTo>
                  <a:cubicBezTo>
                    <a:pt x="41991" y="43458"/>
                    <a:pt x="42187" y="45580"/>
                    <a:pt x="42859" y="47533"/>
                  </a:cubicBezTo>
                  <a:cubicBezTo>
                    <a:pt x="43549" y="49472"/>
                    <a:pt x="44643" y="51275"/>
                    <a:pt x="46171" y="52588"/>
                  </a:cubicBezTo>
                  <a:cubicBezTo>
                    <a:pt x="44894" y="51044"/>
                    <a:pt x="44095" y="49187"/>
                    <a:pt x="43674" y="47303"/>
                  </a:cubicBezTo>
                  <a:cubicBezTo>
                    <a:pt x="43286" y="45417"/>
                    <a:pt x="43281" y="43472"/>
                    <a:pt x="43661" y="41585"/>
                  </a:cubicBezTo>
                  <a:cubicBezTo>
                    <a:pt x="43754" y="41116"/>
                    <a:pt x="43827" y="40648"/>
                    <a:pt x="43981" y="40191"/>
                  </a:cubicBezTo>
                  <a:cubicBezTo>
                    <a:pt x="44128" y="39734"/>
                    <a:pt x="44219" y="39268"/>
                    <a:pt x="44407" y="38824"/>
                  </a:cubicBezTo>
                  <a:lnTo>
                    <a:pt x="44934" y="37489"/>
                  </a:lnTo>
                  <a:cubicBezTo>
                    <a:pt x="45112" y="37017"/>
                    <a:pt x="45350" y="36525"/>
                    <a:pt x="45503" y="36020"/>
                  </a:cubicBezTo>
                  <a:cubicBezTo>
                    <a:pt x="46210" y="34022"/>
                    <a:pt x="46492" y="31781"/>
                    <a:pt x="46040" y="29544"/>
                  </a:cubicBezTo>
                  <a:cubicBezTo>
                    <a:pt x="45807" y="28430"/>
                    <a:pt x="45361" y="27326"/>
                    <a:pt x="44681" y="26354"/>
                  </a:cubicBezTo>
                  <a:cubicBezTo>
                    <a:pt x="44003" y="25381"/>
                    <a:pt x="43084" y="24571"/>
                    <a:pt x="42065" y="23986"/>
                  </a:cubicBezTo>
                  <a:cubicBezTo>
                    <a:pt x="40328" y="23001"/>
                    <a:pt x="38388" y="22637"/>
                    <a:pt x="36526" y="22637"/>
                  </a:cubicBezTo>
                  <a:cubicBezTo>
                    <a:pt x="36176" y="22637"/>
                    <a:pt x="35829" y="22650"/>
                    <a:pt x="35486" y="22674"/>
                  </a:cubicBezTo>
                  <a:cubicBezTo>
                    <a:pt x="33294" y="22804"/>
                    <a:pt x="31229" y="23406"/>
                    <a:pt x="29259" y="24131"/>
                  </a:cubicBezTo>
                  <a:cubicBezTo>
                    <a:pt x="28275" y="24500"/>
                    <a:pt x="27322" y="24933"/>
                    <a:pt x="26389" y="25390"/>
                  </a:cubicBezTo>
                  <a:cubicBezTo>
                    <a:pt x="25458" y="25855"/>
                    <a:pt x="24529" y="26370"/>
                    <a:pt x="23722" y="26780"/>
                  </a:cubicBezTo>
                  <a:cubicBezTo>
                    <a:pt x="22044" y="27637"/>
                    <a:pt x="20285" y="28308"/>
                    <a:pt x="18487" y="28699"/>
                  </a:cubicBezTo>
                  <a:cubicBezTo>
                    <a:pt x="17395" y="28953"/>
                    <a:pt x="16288" y="29081"/>
                    <a:pt x="15192" y="29081"/>
                  </a:cubicBezTo>
                  <a:cubicBezTo>
                    <a:pt x="14487" y="29081"/>
                    <a:pt x="13787" y="29028"/>
                    <a:pt x="13099" y="28921"/>
                  </a:cubicBezTo>
                  <a:cubicBezTo>
                    <a:pt x="9537" y="28451"/>
                    <a:pt x="6481" y="26093"/>
                    <a:pt x="4625" y="22877"/>
                  </a:cubicBezTo>
                  <a:cubicBezTo>
                    <a:pt x="3674" y="21276"/>
                    <a:pt x="3009" y="19482"/>
                    <a:pt x="2508" y="17628"/>
                  </a:cubicBezTo>
                  <a:cubicBezTo>
                    <a:pt x="2000" y="15772"/>
                    <a:pt x="1710" y="13837"/>
                    <a:pt x="1571" y="11883"/>
                  </a:cubicBezTo>
                  <a:cubicBezTo>
                    <a:pt x="1222" y="7968"/>
                    <a:pt x="1506" y="3983"/>
                    <a:pt x="1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476550" y="2723125"/>
              <a:ext cx="223000" cy="641625"/>
            </a:xfrm>
            <a:custGeom>
              <a:avLst/>
              <a:gdLst/>
              <a:ahLst/>
              <a:cxnLst/>
              <a:rect l="l" t="t" r="r" b="b"/>
              <a:pathLst>
                <a:path w="8920" h="25665" extrusionOk="0">
                  <a:moveTo>
                    <a:pt x="6407" y="1"/>
                  </a:moveTo>
                  <a:cubicBezTo>
                    <a:pt x="7381" y="2183"/>
                    <a:pt x="8065" y="4524"/>
                    <a:pt x="8162" y="6867"/>
                  </a:cubicBezTo>
                  <a:cubicBezTo>
                    <a:pt x="8203" y="8032"/>
                    <a:pt x="8057" y="9203"/>
                    <a:pt x="7620" y="10222"/>
                  </a:cubicBezTo>
                  <a:cubicBezTo>
                    <a:pt x="7182" y="11240"/>
                    <a:pt x="6438" y="12077"/>
                    <a:pt x="5487" y="12600"/>
                  </a:cubicBezTo>
                  <a:lnTo>
                    <a:pt x="4711" y="13053"/>
                  </a:lnTo>
                  <a:cubicBezTo>
                    <a:pt x="4443" y="13222"/>
                    <a:pt x="4151" y="13358"/>
                    <a:pt x="3900" y="13558"/>
                  </a:cubicBezTo>
                  <a:lnTo>
                    <a:pt x="3133" y="14147"/>
                  </a:lnTo>
                  <a:cubicBezTo>
                    <a:pt x="2886" y="14355"/>
                    <a:pt x="2665" y="14597"/>
                    <a:pt x="2430" y="14824"/>
                  </a:cubicBezTo>
                  <a:cubicBezTo>
                    <a:pt x="1533" y="15770"/>
                    <a:pt x="814" y="16935"/>
                    <a:pt x="433" y="18240"/>
                  </a:cubicBezTo>
                  <a:cubicBezTo>
                    <a:pt x="54" y="19541"/>
                    <a:pt x="1" y="20975"/>
                    <a:pt x="422" y="22361"/>
                  </a:cubicBezTo>
                  <a:cubicBezTo>
                    <a:pt x="504" y="22711"/>
                    <a:pt x="696" y="23040"/>
                    <a:pt x="838" y="23380"/>
                  </a:cubicBezTo>
                  <a:cubicBezTo>
                    <a:pt x="1044" y="23699"/>
                    <a:pt x="1220" y="24036"/>
                    <a:pt x="1495" y="24323"/>
                  </a:cubicBezTo>
                  <a:cubicBezTo>
                    <a:pt x="1992" y="24936"/>
                    <a:pt x="2732" y="25389"/>
                    <a:pt x="3537" y="25664"/>
                  </a:cubicBezTo>
                  <a:lnTo>
                    <a:pt x="4151" y="23287"/>
                  </a:lnTo>
                  <a:cubicBezTo>
                    <a:pt x="3493" y="23142"/>
                    <a:pt x="2785" y="22555"/>
                    <a:pt x="2449" y="21646"/>
                  </a:cubicBezTo>
                  <a:cubicBezTo>
                    <a:pt x="2090" y="20762"/>
                    <a:pt x="2013" y="19704"/>
                    <a:pt x="2220" y="18688"/>
                  </a:cubicBezTo>
                  <a:cubicBezTo>
                    <a:pt x="2422" y="17667"/>
                    <a:pt x="2905" y="16688"/>
                    <a:pt x="3583" y="15836"/>
                  </a:cubicBezTo>
                  <a:cubicBezTo>
                    <a:pt x="3765" y="15633"/>
                    <a:pt x="3929" y="15411"/>
                    <a:pt x="4123" y="15217"/>
                  </a:cubicBezTo>
                  <a:lnTo>
                    <a:pt x="4739" y="14656"/>
                  </a:lnTo>
                  <a:cubicBezTo>
                    <a:pt x="4938" y="14462"/>
                    <a:pt x="5188" y="14323"/>
                    <a:pt x="5412" y="14152"/>
                  </a:cubicBezTo>
                  <a:lnTo>
                    <a:pt x="6149" y="13634"/>
                  </a:lnTo>
                  <a:cubicBezTo>
                    <a:pt x="7244" y="12905"/>
                    <a:pt x="8083" y="11771"/>
                    <a:pt x="8480" y="10547"/>
                  </a:cubicBezTo>
                  <a:cubicBezTo>
                    <a:pt x="8887" y="9317"/>
                    <a:pt x="8920" y="8037"/>
                    <a:pt x="8774" y="6820"/>
                  </a:cubicBezTo>
                  <a:cubicBezTo>
                    <a:pt x="8461" y="4379"/>
                    <a:pt x="7564" y="2097"/>
                    <a:pt x="6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1927575" y="2861250"/>
              <a:ext cx="454550" cy="288300"/>
            </a:xfrm>
            <a:custGeom>
              <a:avLst/>
              <a:gdLst/>
              <a:ahLst/>
              <a:cxnLst/>
              <a:rect l="l" t="t" r="r" b="b"/>
              <a:pathLst>
                <a:path w="18182" h="11532" extrusionOk="0">
                  <a:moveTo>
                    <a:pt x="0" y="1"/>
                  </a:moveTo>
                  <a:cubicBezTo>
                    <a:pt x="252" y="1969"/>
                    <a:pt x="851" y="3876"/>
                    <a:pt x="1770" y="5634"/>
                  </a:cubicBezTo>
                  <a:cubicBezTo>
                    <a:pt x="2701" y="7403"/>
                    <a:pt x="4071" y="9044"/>
                    <a:pt x="5912" y="10122"/>
                  </a:cubicBezTo>
                  <a:cubicBezTo>
                    <a:pt x="7547" y="11107"/>
                    <a:pt x="9500" y="11532"/>
                    <a:pt x="11401" y="11532"/>
                  </a:cubicBezTo>
                  <a:cubicBezTo>
                    <a:pt x="11626" y="11532"/>
                    <a:pt x="11849" y="11526"/>
                    <a:pt x="12072" y="11514"/>
                  </a:cubicBezTo>
                  <a:cubicBezTo>
                    <a:pt x="14198" y="11419"/>
                    <a:pt x="16249" y="10885"/>
                    <a:pt x="18182" y="10164"/>
                  </a:cubicBezTo>
                  <a:lnTo>
                    <a:pt x="16930" y="7361"/>
                  </a:lnTo>
                  <a:cubicBezTo>
                    <a:pt x="15304" y="8227"/>
                    <a:pt x="13593" y="8912"/>
                    <a:pt x="11832" y="9224"/>
                  </a:cubicBezTo>
                  <a:cubicBezTo>
                    <a:pt x="11213" y="9346"/>
                    <a:pt x="10589" y="9403"/>
                    <a:pt x="9968" y="9403"/>
                  </a:cubicBezTo>
                  <a:cubicBezTo>
                    <a:pt x="9705" y="9403"/>
                    <a:pt x="9443" y="9393"/>
                    <a:pt x="9182" y="9373"/>
                  </a:cubicBezTo>
                  <a:cubicBezTo>
                    <a:pt x="8295" y="9315"/>
                    <a:pt x="7425" y="9105"/>
                    <a:pt x="6608" y="8755"/>
                  </a:cubicBezTo>
                  <a:cubicBezTo>
                    <a:pt x="4955" y="8063"/>
                    <a:pt x="3519" y="6784"/>
                    <a:pt x="2424" y="5233"/>
                  </a:cubicBezTo>
                  <a:cubicBezTo>
                    <a:pt x="1327" y="3677"/>
                    <a:pt x="500" y="188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681100" y="2556600"/>
              <a:ext cx="1910675" cy="2547050"/>
            </a:xfrm>
            <a:custGeom>
              <a:avLst/>
              <a:gdLst/>
              <a:ahLst/>
              <a:cxnLst/>
              <a:rect l="l" t="t" r="r" b="b"/>
              <a:pathLst>
                <a:path w="76427" h="101882" extrusionOk="0">
                  <a:moveTo>
                    <a:pt x="13002" y="0"/>
                  </a:moveTo>
                  <a:cubicBezTo>
                    <a:pt x="12743" y="0"/>
                    <a:pt x="12485" y="11"/>
                    <a:pt x="12228" y="30"/>
                  </a:cubicBezTo>
                  <a:cubicBezTo>
                    <a:pt x="11321" y="120"/>
                    <a:pt x="10425" y="287"/>
                    <a:pt x="9559" y="541"/>
                  </a:cubicBezTo>
                  <a:cubicBezTo>
                    <a:pt x="9122" y="656"/>
                    <a:pt x="8704" y="817"/>
                    <a:pt x="8274" y="954"/>
                  </a:cubicBezTo>
                  <a:cubicBezTo>
                    <a:pt x="7851" y="1155"/>
                    <a:pt x="7400" y="1325"/>
                    <a:pt x="6995" y="1569"/>
                  </a:cubicBezTo>
                  <a:cubicBezTo>
                    <a:pt x="6190" y="2065"/>
                    <a:pt x="5436" y="2663"/>
                    <a:pt x="4831" y="3377"/>
                  </a:cubicBezTo>
                  <a:cubicBezTo>
                    <a:pt x="3587" y="4785"/>
                    <a:pt x="2757" y="6457"/>
                    <a:pt x="2128" y="8151"/>
                  </a:cubicBezTo>
                  <a:cubicBezTo>
                    <a:pt x="1506" y="9853"/>
                    <a:pt x="1069" y="11602"/>
                    <a:pt x="765" y="13359"/>
                  </a:cubicBezTo>
                  <a:cubicBezTo>
                    <a:pt x="155" y="16877"/>
                    <a:pt x="0" y="20426"/>
                    <a:pt x="9" y="23952"/>
                  </a:cubicBezTo>
                  <a:cubicBezTo>
                    <a:pt x="27" y="27481"/>
                    <a:pt x="242" y="30998"/>
                    <a:pt x="626" y="34495"/>
                  </a:cubicBezTo>
                  <a:cubicBezTo>
                    <a:pt x="997" y="37993"/>
                    <a:pt x="1502" y="41473"/>
                    <a:pt x="2144" y="44935"/>
                  </a:cubicBezTo>
                  <a:cubicBezTo>
                    <a:pt x="2454" y="46662"/>
                    <a:pt x="2836" y="48404"/>
                    <a:pt x="3245" y="50104"/>
                  </a:cubicBezTo>
                  <a:cubicBezTo>
                    <a:pt x="3637" y="51763"/>
                    <a:pt x="3979" y="53459"/>
                    <a:pt x="4331" y="55164"/>
                  </a:cubicBezTo>
                  <a:cubicBezTo>
                    <a:pt x="5030" y="58576"/>
                    <a:pt x="5753" y="62037"/>
                    <a:pt x="6802" y="65455"/>
                  </a:cubicBezTo>
                  <a:cubicBezTo>
                    <a:pt x="7870" y="68857"/>
                    <a:pt x="9246" y="72246"/>
                    <a:pt x="11288" y="75315"/>
                  </a:cubicBezTo>
                  <a:cubicBezTo>
                    <a:pt x="13314" y="78368"/>
                    <a:pt x="16023" y="81116"/>
                    <a:pt x="19318" y="82886"/>
                  </a:cubicBezTo>
                  <a:cubicBezTo>
                    <a:pt x="20946" y="83772"/>
                    <a:pt x="22669" y="84469"/>
                    <a:pt x="24455" y="84963"/>
                  </a:cubicBezTo>
                  <a:cubicBezTo>
                    <a:pt x="26232" y="85420"/>
                    <a:pt x="28035" y="85773"/>
                    <a:pt x="29842" y="85896"/>
                  </a:cubicBezTo>
                  <a:cubicBezTo>
                    <a:pt x="33334" y="86204"/>
                    <a:pt x="36733" y="86416"/>
                    <a:pt x="40115" y="87003"/>
                  </a:cubicBezTo>
                  <a:cubicBezTo>
                    <a:pt x="43473" y="87576"/>
                    <a:pt x="46817" y="88357"/>
                    <a:pt x="49833" y="89773"/>
                  </a:cubicBezTo>
                  <a:cubicBezTo>
                    <a:pt x="51357" y="90455"/>
                    <a:pt x="52740" y="91369"/>
                    <a:pt x="53992" y="92444"/>
                  </a:cubicBezTo>
                  <a:cubicBezTo>
                    <a:pt x="55245" y="93524"/>
                    <a:pt x="56310" y="94824"/>
                    <a:pt x="57340" y="96205"/>
                  </a:cubicBezTo>
                  <a:lnTo>
                    <a:pt x="58121" y="97248"/>
                  </a:lnTo>
                  <a:cubicBezTo>
                    <a:pt x="58256" y="97423"/>
                    <a:pt x="58372" y="97596"/>
                    <a:pt x="58521" y="97775"/>
                  </a:cubicBezTo>
                  <a:lnTo>
                    <a:pt x="58993" y="98309"/>
                  </a:lnTo>
                  <a:cubicBezTo>
                    <a:pt x="59157" y="98480"/>
                    <a:pt x="59295" y="98677"/>
                    <a:pt x="59479" y="98823"/>
                  </a:cubicBezTo>
                  <a:lnTo>
                    <a:pt x="60022" y="99270"/>
                  </a:lnTo>
                  <a:cubicBezTo>
                    <a:pt x="60371" y="99587"/>
                    <a:pt x="60776" y="99812"/>
                    <a:pt x="61171" y="100052"/>
                  </a:cubicBezTo>
                  <a:cubicBezTo>
                    <a:pt x="62768" y="100977"/>
                    <a:pt x="64531" y="101482"/>
                    <a:pt x="66296" y="101716"/>
                  </a:cubicBezTo>
                  <a:cubicBezTo>
                    <a:pt x="67132" y="101826"/>
                    <a:pt x="67974" y="101881"/>
                    <a:pt x="68816" y="101881"/>
                  </a:cubicBezTo>
                  <a:cubicBezTo>
                    <a:pt x="69744" y="101881"/>
                    <a:pt x="70673" y="101814"/>
                    <a:pt x="71594" y="101681"/>
                  </a:cubicBezTo>
                  <a:cubicBezTo>
                    <a:pt x="72468" y="101560"/>
                    <a:pt x="73326" y="101340"/>
                    <a:pt x="74161" y="101065"/>
                  </a:cubicBezTo>
                  <a:cubicBezTo>
                    <a:pt x="74976" y="100747"/>
                    <a:pt x="75812" y="100399"/>
                    <a:pt x="76426" y="99764"/>
                  </a:cubicBezTo>
                  <a:lnTo>
                    <a:pt x="76426" y="99764"/>
                  </a:lnTo>
                  <a:cubicBezTo>
                    <a:pt x="75762" y="100341"/>
                    <a:pt x="74912" y="100604"/>
                    <a:pt x="74094" y="100842"/>
                  </a:cubicBezTo>
                  <a:cubicBezTo>
                    <a:pt x="73254" y="101038"/>
                    <a:pt x="72403" y="101178"/>
                    <a:pt x="71543" y="101219"/>
                  </a:cubicBezTo>
                  <a:cubicBezTo>
                    <a:pt x="71110" y="101249"/>
                    <a:pt x="70676" y="101264"/>
                    <a:pt x="70243" y="101264"/>
                  </a:cubicBezTo>
                  <a:cubicBezTo>
                    <a:pt x="68966" y="101264"/>
                    <a:pt x="67692" y="101134"/>
                    <a:pt x="66439" y="100877"/>
                  </a:cubicBezTo>
                  <a:cubicBezTo>
                    <a:pt x="64782" y="100523"/>
                    <a:pt x="63165" y="99955"/>
                    <a:pt x="61800" y="99042"/>
                  </a:cubicBezTo>
                  <a:cubicBezTo>
                    <a:pt x="61465" y="98808"/>
                    <a:pt x="61117" y="98592"/>
                    <a:pt x="60838" y="98298"/>
                  </a:cubicBezTo>
                  <a:lnTo>
                    <a:pt x="60397" y="97889"/>
                  </a:lnTo>
                  <a:cubicBezTo>
                    <a:pt x="60245" y="97757"/>
                    <a:pt x="60144" y="97581"/>
                    <a:pt x="60016" y="97430"/>
                  </a:cubicBezTo>
                  <a:lnTo>
                    <a:pt x="59649" y="96964"/>
                  </a:lnTo>
                  <a:cubicBezTo>
                    <a:pt x="59526" y="96802"/>
                    <a:pt x="59410" y="96606"/>
                    <a:pt x="59290" y="96429"/>
                  </a:cubicBezTo>
                  <a:lnTo>
                    <a:pt x="58572" y="95333"/>
                  </a:lnTo>
                  <a:cubicBezTo>
                    <a:pt x="57601" y="93872"/>
                    <a:pt x="56511" y="92409"/>
                    <a:pt x="55184" y="91145"/>
                  </a:cubicBezTo>
                  <a:cubicBezTo>
                    <a:pt x="53859" y="89889"/>
                    <a:pt x="52353" y="88795"/>
                    <a:pt x="50734" y="87974"/>
                  </a:cubicBezTo>
                  <a:cubicBezTo>
                    <a:pt x="50341" y="87736"/>
                    <a:pt x="49922" y="87570"/>
                    <a:pt x="49512" y="87377"/>
                  </a:cubicBezTo>
                  <a:cubicBezTo>
                    <a:pt x="49100" y="87194"/>
                    <a:pt x="48692" y="86989"/>
                    <a:pt x="48270" y="86833"/>
                  </a:cubicBezTo>
                  <a:cubicBezTo>
                    <a:pt x="47423" y="86542"/>
                    <a:pt x="46589" y="86176"/>
                    <a:pt x="45728" y="85947"/>
                  </a:cubicBezTo>
                  <a:cubicBezTo>
                    <a:pt x="44019" y="85411"/>
                    <a:pt x="42286" y="85002"/>
                    <a:pt x="40549" y="84646"/>
                  </a:cubicBezTo>
                  <a:lnTo>
                    <a:pt x="37936" y="84165"/>
                  </a:lnTo>
                  <a:lnTo>
                    <a:pt x="35316" y="83787"/>
                  </a:lnTo>
                  <a:cubicBezTo>
                    <a:pt x="33583" y="83548"/>
                    <a:pt x="31781" y="83421"/>
                    <a:pt x="30098" y="83216"/>
                  </a:cubicBezTo>
                  <a:cubicBezTo>
                    <a:pt x="28431" y="83072"/>
                    <a:pt x="26811" y="82711"/>
                    <a:pt x="25228" y="82273"/>
                  </a:cubicBezTo>
                  <a:cubicBezTo>
                    <a:pt x="23666" y="81805"/>
                    <a:pt x="22162" y="81160"/>
                    <a:pt x="20746" y="80352"/>
                  </a:cubicBezTo>
                  <a:cubicBezTo>
                    <a:pt x="17918" y="78764"/>
                    <a:pt x="15587" y="76411"/>
                    <a:pt x="13794" y="73665"/>
                  </a:cubicBezTo>
                  <a:cubicBezTo>
                    <a:pt x="11989" y="70917"/>
                    <a:pt x="10729" y="67779"/>
                    <a:pt x="9734" y="64545"/>
                  </a:cubicBezTo>
                  <a:cubicBezTo>
                    <a:pt x="8715" y="61310"/>
                    <a:pt x="7984" y="57952"/>
                    <a:pt x="7264" y="54551"/>
                  </a:cubicBezTo>
                  <a:cubicBezTo>
                    <a:pt x="6902" y="52848"/>
                    <a:pt x="6544" y="51133"/>
                    <a:pt x="6124" y="49408"/>
                  </a:cubicBezTo>
                  <a:cubicBezTo>
                    <a:pt x="5706" y="47726"/>
                    <a:pt x="5339" y="46066"/>
                    <a:pt x="4988" y="44376"/>
                  </a:cubicBezTo>
                  <a:cubicBezTo>
                    <a:pt x="3602" y="37633"/>
                    <a:pt x="2710" y="30762"/>
                    <a:pt x="2396" y="23900"/>
                  </a:cubicBezTo>
                  <a:cubicBezTo>
                    <a:pt x="2256" y="20469"/>
                    <a:pt x="2331" y="17033"/>
                    <a:pt x="2746" y="13661"/>
                  </a:cubicBezTo>
                  <a:cubicBezTo>
                    <a:pt x="2954" y="11976"/>
                    <a:pt x="3289" y="10315"/>
                    <a:pt x="3786" y="8720"/>
                  </a:cubicBezTo>
                  <a:cubicBezTo>
                    <a:pt x="4288" y="7133"/>
                    <a:pt x="4979" y="5608"/>
                    <a:pt x="5976" y="4344"/>
                  </a:cubicBezTo>
                  <a:cubicBezTo>
                    <a:pt x="6458" y="3695"/>
                    <a:pt x="7059" y="3166"/>
                    <a:pt x="7704" y="2707"/>
                  </a:cubicBezTo>
                  <a:cubicBezTo>
                    <a:pt x="8029" y="2482"/>
                    <a:pt x="8394" y="2327"/>
                    <a:pt x="8742" y="2127"/>
                  </a:cubicBezTo>
                  <a:cubicBezTo>
                    <a:pt x="9133" y="1976"/>
                    <a:pt x="9519" y="1799"/>
                    <a:pt x="9917" y="1668"/>
                  </a:cubicBezTo>
                  <a:cubicBezTo>
                    <a:pt x="11119" y="1245"/>
                    <a:pt x="12379" y="958"/>
                    <a:pt x="13631" y="958"/>
                  </a:cubicBezTo>
                  <a:cubicBezTo>
                    <a:pt x="14022" y="958"/>
                    <a:pt x="14412" y="986"/>
                    <a:pt x="14799" y="1046"/>
                  </a:cubicBezTo>
                  <a:cubicBezTo>
                    <a:pt x="16426" y="1283"/>
                    <a:pt x="17925" y="2208"/>
                    <a:pt x="18949" y="3563"/>
                  </a:cubicBezTo>
                  <a:cubicBezTo>
                    <a:pt x="20001" y="4897"/>
                    <a:pt x="20684" y="6543"/>
                    <a:pt x="21021" y="8245"/>
                  </a:cubicBezTo>
                  <a:cubicBezTo>
                    <a:pt x="20832" y="6517"/>
                    <a:pt x="20302" y="4794"/>
                    <a:pt x="19324" y="3292"/>
                  </a:cubicBezTo>
                  <a:cubicBezTo>
                    <a:pt x="18362" y="1788"/>
                    <a:pt x="16774" y="614"/>
                    <a:pt x="14964" y="216"/>
                  </a:cubicBezTo>
                  <a:cubicBezTo>
                    <a:pt x="14319" y="67"/>
                    <a:pt x="13660" y="0"/>
                    <a:pt x="130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1896725" y="3203975"/>
              <a:ext cx="1081225" cy="1086275"/>
            </a:xfrm>
            <a:custGeom>
              <a:avLst/>
              <a:gdLst/>
              <a:ahLst/>
              <a:cxnLst/>
              <a:rect l="l" t="t" r="r" b="b"/>
              <a:pathLst>
                <a:path w="43249" h="43451" extrusionOk="0">
                  <a:moveTo>
                    <a:pt x="278" y="1"/>
                  </a:moveTo>
                  <a:cubicBezTo>
                    <a:pt x="0" y="1392"/>
                    <a:pt x="13" y="2854"/>
                    <a:pt x="292" y="4296"/>
                  </a:cubicBezTo>
                  <a:cubicBezTo>
                    <a:pt x="574" y="5734"/>
                    <a:pt x="1228" y="7163"/>
                    <a:pt x="2289" y="8314"/>
                  </a:cubicBezTo>
                  <a:cubicBezTo>
                    <a:pt x="3359" y="9463"/>
                    <a:pt x="4787" y="10212"/>
                    <a:pt x="6262" y="10694"/>
                  </a:cubicBezTo>
                  <a:lnTo>
                    <a:pt x="7386" y="10939"/>
                  </a:lnTo>
                  <a:lnTo>
                    <a:pt x="7954" y="11052"/>
                  </a:lnTo>
                  <a:cubicBezTo>
                    <a:pt x="8142" y="11077"/>
                    <a:pt x="8329" y="11081"/>
                    <a:pt x="8518" y="11096"/>
                  </a:cubicBezTo>
                  <a:lnTo>
                    <a:pt x="10700" y="11227"/>
                  </a:lnTo>
                  <a:cubicBezTo>
                    <a:pt x="16020" y="11409"/>
                    <a:pt x="21194" y="13517"/>
                    <a:pt x="24977" y="17108"/>
                  </a:cubicBezTo>
                  <a:cubicBezTo>
                    <a:pt x="26861" y="18903"/>
                    <a:pt x="28379" y="21064"/>
                    <a:pt x="29372" y="23442"/>
                  </a:cubicBezTo>
                  <a:cubicBezTo>
                    <a:pt x="29624" y="24034"/>
                    <a:pt x="29803" y="24653"/>
                    <a:pt x="30011" y="25264"/>
                  </a:cubicBezTo>
                  <a:lnTo>
                    <a:pt x="30222" y="26207"/>
                  </a:lnTo>
                  <a:cubicBezTo>
                    <a:pt x="30294" y="26520"/>
                    <a:pt x="30367" y="26825"/>
                    <a:pt x="30435" y="27203"/>
                  </a:cubicBezTo>
                  <a:cubicBezTo>
                    <a:pt x="30686" y="28642"/>
                    <a:pt x="31041" y="30071"/>
                    <a:pt x="31529" y="31457"/>
                  </a:cubicBezTo>
                  <a:cubicBezTo>
                    <a:pt x="32464" y="34237"/>
                    <a:pt x="33914" y="36888"/>
                    <a:pt x="35908" y="39052"/>
                  </a:cubicBezTo>
                  <a:cubicBezTo>
                    <a:pt x="37915" y="41188"/>
                    <a:pt x="40471" y="42828"/>
                    <a:pt x="43248" y="43451"/>
                  </a:cubicBezTo>
                  <a:cubicBezTo>
                    <a:pt x="40776" y="42213"/>
                    <a:pt x="38652" y="40372"/>
                    <a:pt x="37077" y="38100"/>
                  </a:cubicBezTo>
                  <a:cubicBezTo>
                    <a:pt x="36283" y="37009"/>
                    <a:pt x="35647" y="35812"/>
                    <a:pt x="35119" y="34581"/>
                  </a:cubicBezTo>
                  <a:cubicBezTo>
                    <a:pt x="34577" y="33353"/>
                    <a:pt x="34153" y="32073"/>
                    <a:pt x="33823" y="30771"/>
                  </a:cubicBezTo>
                  <a:cubicBezTo>
                    <a:pt x="33663" y="30116"/>
                    <a:pt x="33510" y="29462"/>
                    <a:pt x="33408" y="28794"/>
                  </a:cubicBezTo>
                  <a:cubicBezTo>
                    <a:pt x="33269" y="28137"/>
                    <a:pt x="33186" y="27465"/>
                    <a:pt x="33092" y="26796"/>
                  </a:cubicBezTo>
                  <a:cubicBezTo>
                    <a:pt x="33053" y="26479"/>
                    <a:pt x="32985" y="26095"/>
                    <a:pt x="32922" y="25719"/>
                  </a:cubicBezTo>
                  <a:lnTo>
                    <a:pt x="32727" y="24592"/>
                  </a:lnTo>
                  <a:cubicBezTo>
                    <a:pt x="32526" y="23860"/>
                    <a:pt x="32345" y="23114"/>
                    <a:pt x="32085" y="22399"/>
                  </a:cubicBezTo>
                  <a:cubicBezTo>
                    <a:pt x="31031" y="19535"/>
                    <a:pt x="29267" y="16971"/>
                    <a:pt x="27090" y="14883"/>
                  </a:cubicBezTo>
                  <a:cubicBezTo>
                    <a:pt x="22963" y="10947"/>
                    <a:pt x="17306" y="8815"/>
                    <a:pt x="11721" y="8815"/>
                  </a:cubicBezTo>
                  <a:cubicBezTo>
                    <a:pt x="11374" y="8815"/>
                    <a:pt x="11028" y="8824"/>
                    <a:pt x="10682" y="8840"/>
                  </a:cubicBezTo>
                  <a:lnTo>
                    <a:pt x="8648" y="8893"/>
                  </a:lnTo>
                  <a:cubicBezTo>
                    <a:pt x="8524" y="8894"/>
                    <a:pt x="8398" y="8902"/>
                    <a:pt x="8275" y="8902"/>
                  </a:cubicBezTo>
                  <a:cubicBezTo>
                    <a:pt x="8236" y="8902"/>
                    <a:pt x="8197" y="8901"/>
                    <a:pt x="8159" y="8899"/>
                  </a:cubicBezTo>
                  <a:lnTo>
                    <a:pt x="7684" y="8843"/>
                  </a:lnTo>
                  <a:cubicBezTo>
                    <a:pt x="7369" y="8803"/>
                    <a:pt x="7048" y="8779"/>
                    <a:pt x="6727" y="8748"/>
                  </a:cubicBezTo>
                  <a:cubicBezTo>
                    <a:pt x="5495" y="8493"/>
                    <a:pt x="4305" y="8040"/>
                    <a:pt x="3328" y="7233"/>
                  </a:cubicBezTo>
                  <a:cubicBezTo>
                    <a:pt x="2331" y="6450"/>
                    <a:pt x="1598" y="5315"/>
                    <a:pt x="1103" y="4057"/>
                  </a:cubicBezTo>
                  <a:cubicBezTo>
                    <a:pt x="868" y="3423"/>
                    <a:pt x="661" y="2766"/>
                    <a:pt x="535" y="2084"/>
                  </a:cubicBezTo>
                  <a:cubicBezTo>
                    <a:pt x="382" y="1405"/>
                    <a:pt x="309" y="708"/>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652725" y="3543950"/>
              <a:ext cx="595700" cy="337150"/>
            </a:xfrm>
            <a:custGeom>
              <a:avLst/>
              <a:gdLst/>
              <a:ahLst/>
              <a:cxnLst/>
              <a:rect l="l" t="t" r="r" b="b"/>
              <a:pathLst>
                <a:path w="23828" h="13486" extrusionOk="0">
                  <a:moveTo>
                    <a:pt x="18775" y="1"/>
                  </a:moveTo>
                  <a:cubicBezTo>
                    <a:pt x="18113" y="1"/>
                    <a:pt x="17450" y="26"/>
                    <a:pt x="16788" y="74"/>
                  </a:cubicBezTo>
                  <a:cubicBezTo>
                    <a:pt x="14420" y="262"/>
                    <a:pt x="12034" y="775"/>
                    <a:pt x="9804" y="1783"/>
                  </a:cubicBezTo>
                  <a:cubicBezTo>
                    <a:pt x="8691" y="2285"/>
                    <a:pt x="7614" y="2893"/>
                    <a:pt x="6609" y="3619"/>
                  </a:cubicBezTo>
                  <a:cubicBezTo>
                    <a:pt x="5614" y="4357"/>
                    <a:pt x="4682" y="5192"/>
                    <a:pt x="3844" y="6122"/>
                  </a:cubicBezTo>
                  <a:cubicBezTo>
                    <a:pt x="2182" y="7993"/>
                    <a:pt x="913" y="10203"/>
                    <a:pt x="0" y="12519"/>
                  </a:cubicBezTo>
                  <a:lnTo>
                    <a:pt x="2913" y="13485"/>
                  </a:lnTo>
                  <a:cubicBezTo>
                    <a:pt x="3490" y="11374"/>
                    <a:pt x="4374" y="9353"/>
                    <a:pt x="5635" y="7566"/>
                  </a:cubicBezTo>
                  <a:cubicBezTo>
                    <a:pt x="6274" y="6681"/>
                    <a:pt x="7007" y="5862"/>
                    <a:pt x="7814" y="5111"/>
                  </a:cubicBezTo>
                  <a:cubicBezTo>
                    <a:pt x="8633" y="4372"/>
                    <a:pt x="9538" y="3719"/>
                    <a:pt x="10501" y="3149"/>
                  </a:cubicBezTo>
                  <a:cubicBezTo>
                    <a:pt x="12433" y="2005"/>
                    <a:pt x="14626" y="1265"/>
                    <a:pt x="16887" y="835"/>
                  </a:cubicBezTo>
                  <a:cubicBezTo>
                    <a:pt x="18397" y="556"/>
                    <a:pt x="19945" y="403"/>
                    <a:pt x="21498" y="403"/>
                  </a:cubicBezTo>
                  <a:cubicBezTo>
                    <a:pt x="22274" y="403"/>
                    <a:pt x="23052" y="441"/>
                    <a:pt x="23828" y="521"/>
                  </a:cubicBezTo>
                  <a:cubicBezTo>
                    <a:pt x="22177" y="167"/>
                    <a:pt x="20480" y="1"/>
                    <a:pt x="18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947225" y="4027575"/>
              <a:ext cx="834400" cy="831975"/>
            </a:xfrm>
            <a:custGeom>
              <a:avLst/>
              <a:gdLst/>
              <a:ahLst/>
              <a:cxnLst/>
              <a:rect l="l" t="t" r="r" b="b"/>
              <a:pathLst>
                <a:path w="33376" h="33279" extrusionOk="0">
                  <a:moveTo>
                    <a:pt x="0" y="0"/>
                  </a:moveTo>
                  <a:lnTo>
                    <a:pt x="0" y="0"/>
                  </a:lnTo>
                  <a:cubicBezTo>
                    <a:pt x="2317" y="1811"/>
                    <a:pt x="4557" y="3668"/>
                    <a:pt x="6507" y="5770"/>
                  </a:cubicBezTo>
                  <a:cubicBezTo>
                    <a:pt x="7495" y="6804"/>
                    <a:pt x="8415" y="7892"/>
                    <a:pt x="9237" y="9040"/>
                  </a:cubicBezTo>
                  <a:cubicBezTo>
                    <a:pt x="10071" y="10177"/>
                    <a:pt x="10833" y="11357"/>
                    <a:pt x="11476" y="12597"/>
                  </a:cubicBezTo>
                  <a:cubicBezTo>
                    <a:pt x="12116" y="13838"/>
                    <a:pt x="12689" y="15105"/>
                    <a:pt x="13159" y="16418"/>
                  </a:cubicBezTo>
                  <a:cubicBezTo>
                    <a:pt x="13628" y="17731"/>
                    <a:pt x="13992" y="19083"/>
                    <a:pt x="14308" y="20461"/>
                  </a:cubicBezTo>
                  <a:cubicBezTo>
                    <a:pt x="14637" y="21838"/>
                    <a:pt x="14881" y="23248"/>
                    <a:pt x="15182" y="24697"/>
                  </a:cubicBezTo>
                  <a:cubicBezTo>
                    <a:pt x="15494" y="26146"/>
                    <a:pt x="15772" y="27654"/>
                    <a:pt x="16494" y="29227"/>
                  </a:cubicBezTo>
                  <a:cubicBezTo>
                    <a:pt x="16850" y="30005"/>
                    <a:pt x="17356" y="30810"/>
                    <a:pt x="18062" y="31481"/>
                  </a:cubicBezTo>
                  <a:cubicBezTo>
                    <a:pt x="18767" y="32157"/>
                    <a:pt x="19659" y="32629"/>
                    <a:pt x="20531" y="32897"/>
                  </a:cubicBezTo>
                  <a:cubicBezTo>
                    <a:pt x="21408" y="33169"/>
                    <a:pt x="22267" y="33264"/>
                    <a:pt x="23091" y="33278"/>
                  </a:cubicBezTo>
                  <a:cubicBezTo>
                    <a:pt x="23145" y="33278"/>
                    <a:pt x="23198" y="33279"/>
                    <a:pt x="23252" y="33279"/>
                  </a:cubicBezTo>
                  <a:cubicBezTo>
                    <a:pt x="24007" y="33279"/>
                    <a:pt x="24762" y="33222"/>
                    <a:pt x="25511" y="33110"/>
                  </a:cubicBezTo>
                  <a:cubicBezTo>
                    <a:pt x="27112" y="32872"/>
                    <a:pt x="28784" y="32320"/>
                    <a:pt x="30172" y="31227"/>
                  </a:cubicBezTo>
                  <a:cubicBezTo>
                    <a:pt x="31558" y="30130"/>
                    <a:pt x="32466" y="28534"/>
                    <a:pt x="32885" y="26957"/>
                  </a:cubicBezTo>
                  <a:cubicBezTo>
                    <a:pt x="33326" y="25371"/>
                    <a:pt x="33376" y="23781"/>
                    <a:pt x="33247" y="22254"/>
                  </a:cubicBezTo>
                  <a:cubicBezTo>
                    <a:pt x="33118" y="20747"/>
                    <a:pt x="32848" y="19255"/>
                    <a:pt x="32442" y="17799"/>
                  </a:cubicBezTo>
                  <a:cubicBezTo>
                    <a:pt x="31635" y="14923"/>
                    <a:pt x="30512" y="12174"/>
                    <a:pt x="29057" y="9618"/>
                  </a:cubicBezTo>
                  <a:lnTo>
                    <a:pt x="29057" y="9618"/>
                  </a:lnTo>
                  <a:cubicBezTo>
                    <a:pt x="29938" y="12415"/>
                    <a:pt x="30654" y="15244"/>
                    <a:pt x="31059" y="18085"/>
                  </a:cubicBezTo>
                  <a:cubicBezTo>
                    <a:pt x="31455" y="20897"/>
                    <a:pt x="31551" y="23828"/>
                    <a:pt x="30702" y="26273"/>
                  </a:cubicBezTo>
                  <a:cubicBezTo>
                    <a:pt x="30276" y="27487"/>
                    <a:pt x="29549" y="28481"/>
                    <a:pt x="28594" y="29150"/>
                  </a:cubicBezTo>
                  <a:cubicBezTo>
                    <a:pt x="27640" y="29830"/>
                    <a:pt x="26434" y="30194"/>
                    <a:pt x="25149" y="30326"/>
                  </a:cubicBezTo>
                  <a:cubicBezTo>
                    <a:pt x="24735" y="30366"/>
                    <a:pt x="24311" y="30388"/>
                    <a:pt x="23892" y="30388"/>
                  </a:cubicBezTo>
                  <a:cubicBezTo>
                    <a:pt x="23005" y="30388"/>
                    <a:pt x="22142" y="30290"/>
                    <a:pt x="21444" y="30058"/>
                  </a:cubicBezTo>
                  <a:cubicBezTo>
                    <a:pt x="20409" y="29705"/>
                    <a:pt x="19777" y="29055"/>
                    <a:pt x="19269" y="27948"/>
                  </a:cubicBezTo>
                  <a:cubicBezTo>
                    <a:pt x="18777" y="26853"/>
                    <a:pt x="18466" y="25472"/>
                    <a:pt x="18162" y="24073"/>
                  </a:cubicBezTo>
                  <a:cubicBezTo>
                    <a:pt x="17869" y="22663"/>
                    <a:pt x="17552" y="21204"/>
                    <a:pt x="17171" y="19747"/>
                  </a:cubicBezTo>
                  <a:cubicBezTo>
                    <a:pt x="16380" y="16840"/>
                    <a:pt x="15259" y="13932"/>
                    <a:pt x="13601" y="11360"/>
                  </a:cubicBezTo>
                  <a:cubicBezTo>
                    <a:pt x="12782" y="10070"/>
                    <a:pt x="11852" y="8858"/>
                    <a:pt x="10847" y="7726"/>
                  </a:cubicBezTo>
                  <a:cubicBezTo>
                    <a:pt x="9824" y="6607"/>
                    <a:pt x="8720" y="5579"/>
                    <a:pt x="7566" y="4628"/>
                  </a:cubicBezTo>
                  <a:cubicBezTo>
                    <a:pt x="5228" y="2757"/>
                    <a:pt x="2687" y="120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211675" y="4612850"/>
              <a:ext cx="1564825" cy="856850"/>
            </a:xfrm>
            <a:custGeom>
              <a:avLst/>
              <a:gdLst/>
              <a:ahLst/>
              <a:cxnLst/>
              <a:rect l="l" t="t" r="r" b="b"/>
              <a:pathLst>
                <a:path w="62593" h="34274" extrusionOk="0">
                  <a:moveTo>
                    <a:pt x="0" y="1"/>
                  </a:moveTo>
                  <a:lnTo>
                    <a:pt x="0" y="1"/>
                  </a:lnTo>
                  <a:cubicBezTo>
                    <a:pt x="430" y="1963"/>
                    <a:pt x="991" y="3917"/>
                    <a:pt x="1959" y="5704"/>
                  </a:cubicBezTo>
                  <a:cubicBezTo>
                    <a:pt x="2937" y="7488"/>
                    <a:pt x="4230" y="9079"/>
                    <a:pt x="5779" y="10398"/>
                  </a:cubicBezTo>
                  <a:cubicBezTo>
                    <a:pt x="7321" y="11726"/>
                    <a:pt x="9082" y="12784"/>
                    <a:pt x="10911" y="13656"/>
                  </a:cubicBezTo>
                  <a:cubicBezTo>
                    <a:pt x="12737" y="14537"/>
                    <a:pt x="14623" y="15278"/>
                    <a:pt x="16509" y="15989"/>
                  </a:cubicBezTo>
                  <a:cubicBezTo>
                    <a:pt x="20242" y="17459"/>
                    <a:pt x="24229" y="18531"/>
                    <a:pt x="27077" y="21223"/>
                  </a:cubicBezTo>
                  <a:cubicBezTo>
                    <a:pt x="28524" y="22521"/>
                    <a:pt x="29700" y="24129"/>
                    <a:pt x="31108" y="25643"/>
                  </a:cubicBezTo>
                  <a:cubicBezTo>
                    <a:pt x="32503" y="27162"/>
                    <a:pt x="34136" y="28505"/>
                    <a:pt x="35898" y="29591"/>
                  </a:cubicBezTo>
                  <a:cubicBezTo>
                    <a:pt x="37652" y="30708"/>
                    <a:pt x="39536" y="31544"/>
                    <a:pt x="41433" y="32329"/>
                  </a:cubicBezTo>
                  <a:cubicBezTo>
                    <a:pt x="42406" y="32669"/>
                    <a:pt x="43351" y="33082"/>
                    <a:pt x="44363" y="33335"/>
                  </a:cubicBezTo>
                  <a:cubicBezTo>
                    <a:pt x="44865" y="33472"/>
                    <a:pt x="45358" y="33634"/>
                    <a:pt x="45870" y="33748"/>
                  </a:cubicBezTo>
                  <a:lnTo>
                    <a:pt x="47415" y="34048"/>
                  </a:lnTo>
                  <a:cubicBezTo>
                    <a:pt x="48332" y="34186"/>
                    <a:pt x="49273" y="34273"/>
                    <a:pt x="50223" y="34273"/>
                  </a:cubicBezTo>
                  <a:cubicBezTo>
                    <a:pt x="51425" y="34273"/>
                    <a:pt x="52641" y="34134"/>
                    <a:pt x="53839" y="33783"/>
                  </a:cubicBezTo>
                  <a:cubicBezTo>
                    <a:pt x="55981" y="33177"/>
                    <a:pt x="57941" y="31785"/>
                    <a:pt x="59263" y="29991"/>
                  </a:cubicBezTo>
                  <a:cubicBezTo>
                    <a:pt x="60606" y="28200"/>
                    <a:pt x="61390" y="26126"/>
                    <a:pt x="61877" y="24062"/>
                  </a:cubicBezTo>
                  <a:cubicBezTo>
                    <a:pt x="62363" y="22029"/>
                    <a:pt x="62592" y="19787"/>
                    <a:pt x="62312" y="17614"/>
                  </a:cubicBezTo>
                  <a:cubicBezTo>
                    <a:pt x="62040" y="15439"/>
                    <a:pt x="61344" y="13311"/>
                    <a:pt x="60270" y="11416"/>
                  </a:cubicBezTo>
                  <a:cubicBezTo>
                    <a:pt x="59749" y="10459"/>
                    <a:pt x="59130" y="9563"/>
                    <a:pt x="58463" y="8705"/>
                  </a:cubicBezTo>
                  <a:cubicBezTo>
                    <a:pt x="58121" y="8282"/>
                    <a:pt x="57766" y="7868"/>
                    <a:pt x="57393" y="7469"/>
                  </a:cubicBezTo>
                  <a:cubicBezTo>
                    <a:pt x="56998" y="7064"/>
                    <a:pt x="56654" y="6704"/>
                    <a:pt x="56149" y="6287"/>
                  </a:cubicBezTo>
                  <a:lnTo>
                    <a:pt x="54260" y="8704"/>
                  </a:lnTo>
                  <a:cubicBezTo>
                    <a:pt x="54539" y="8917"/>
                    <a:pt x="54911" y="9268"/>
                    <a:pt x="55227" y="9574"/>
                  </a:cubicBezTo>
                  <a:cubicBezTo>
                    <a:pt x="55551" y="9900"/>
                    <a:pt x="55862" y="10240"/>
                    <a:pt x="56164" y="10591"/>
                  </a:cubicBezTo>
                  <a:cubicBezTo>
                    <a:pt x="56753" y="11303"/>
                    <a:pt x="57307" y="12049"/>
                    <a:pt x="57774" y="12846"/>
                  </a:cubicBezTo>
                  <a:cubicBezTo>
                    <a:pt x="58737" y="14424"/>
                    <a:pt x="59366" y="16177"/>
                    <a:pt x="59652" y="17983"/>
                  </a:cubicBezTo>
                  <a:cubicBezTo>
                    <a:pt x="59940" y="19800"/>
                    <a:pt x="59826" y="21630"/>
                    <a:pt x="59443" y="23521"/>
                  </a:cubicBezTo>
                  <a:cubicBezTo>
                    <a:pt x="59070" y="25375"/>
                    <a:pt x="58436" y="27168"/>
                    <a:pt x="57399" y="28638"/>
                  </a:cubicBezTo>
                  <a:cubicBezTo>
                    <a:pt x="56372" y="30113"/>
                    <a:pt x="54924" y="31214"/>
                    <a:pt x="53211" y="31768"/>
                  </a:cubicBezTo>
                  <a:cubicBezTo>
                    <a:pt x="52117" y="32130"/>
                    <a:pt x="50939" y="32277"/>
                    <a:pt x="49738" y="32277"/>
                  </a:cubicBezTo>
                  <a:cubicBezTo>
                    <a:pt x="49059" y="32277"/>
                    <a:pt x="48372" y="32230"/>
                    <a:pt x="47688" y="32149"/>
                  </a:cubicBezTo>
                  <a:lnTo>
                    <a:pt x="46264" y="31919"/>
                  </a:lnTo>
                  <a:cubicBezTo>
                    <a:pt x="45790" y="31830"/>
                    <a:pt x="45321" y="31690"/>
                    <a:pt x="44848" y="31578"/>
                  </a:cubicBezTo>
                  <a:cubicBezTo>
                    <a:pt x="43897" y="31376"/>
                    <a:pt x="42979" y="31005"/>
                    <a:pt x="42044" y="30714"/>
                  </a:cubicBezTo>
                  <a:cubicBezTo>
                    <a:pt x="40204" y="30020"/>
                    <a:pt x="38366" y="29274"/>
                    <a:pt x="36690" y="28276"/>
                  </a:cubicBezTo>
                  <a:cubicBezTo>
                    <a:pt x="34996" y="27307"/>
                    <a:pt x="33444" y="26109"/>
                    <a:pt x="32078" y="24716"/>
                  </a:cubicBezTo>
                  <a:cubicBezTo>
                    <a:pt x="30699" y="23330"/>
                    <a:pt x="29432" y="21706"/>
                    <a:pt x="27836" y="20356"/>
                  </a:cubicBezTo>
                  <a:cubicBezTo>
                    <a:pt x="26257" y="18990"/>
                    <a:pt x="24398" y="17982"/>
                    <a:pt x="22485" y="17262"/>
                  </a:cubicBezTo>
                  <a:cubicBezTo>
                    <a:pt x="20583" y="16530"/>
                    <a:pt x="18670" y="15916"/>
                    <a:pt x="16767" y="15267"/>
                  </a:cubicBezTo>
                  <a:cubicBezTo>
                    <a:pt x="14866" y="14618"/>
                    <a:pt x="12979" y="13945"/>
                    <a:pt x="11153" y="13135"/>
                  </a:cubicBezTo>
                  <a:cubicBezTo>
                    <a:pt x="9327" y="12333"/>
                    <a:pt x="7573" y="11353"/>
                    <a:pt x="6022" y="10103"/>
                  </a:cubicBezTo>
                  <a:cubicBezTo>
                    <a:pt x="4462" y="8853"/>
                    <a:pt x="3141" y="7332"/>
                    <a:pt x="2125" y="5611"/>
                  </a:cubicBezTo>
                  <a:cubicBezTo>
                    <a:pt x="1113" y="3876"/>
                    <a:pt x="492" y="194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491375" y="4640950"/>
              <a:ext cx="990975" cy="628675"/>
            </a:xfrm>
            <a:custGeom>
              <a:avLst/>
              <a:gdLst/>
              <a:ahLst/>
              <a:cxnLst/>
              <a:rect l="l" t="t" r="r" b="b"/>
              <a:pathLst>
                <a:path w="39639" h="25147" extrusionOk="0">
                  <a:moveTo>
                    <a:pt x="1032" y="0"/>
                  </a:moveTo>
                  <a:lnTo>
                    <a:pt x="0" y="2890"/>
                  </a:lnTo>
                  <a:cubicBezTo>
                    <a:pt x="3618" y="4127"/>
                    <a:pt x="7268" y="5736"/>
                    <a:pt x="10542" y="7760"/>
                  </a:cubicBezTo>
                  <a:cubicBezTo>
                    <a:pt x="12176" y="8782"/>
                    <a:pt x="13738" y="9923"/>
                    <a:pt x="15044" y="11270"/>
                  </a:cubicBezTo>
                  <a:cubicBezTo>
                    <a:pt x="15345" y="11623"/>
                    <a:pt x="15678" y="11958"/>
                    <a:pt x="15958" y="12323"/>
                  </a:cubicBezTo>
                  <a:cubicBezTo>
                    <a:pt x="16216" y="12708"/>
                    <a:pt x="16477" y="13056"/>
                    <a:pt x="16742" y="13472"/>
                  </a:cubicBezTo>
                  <a:cubicBezTo>
                    <a:pt x="17265" y="14347"/>
                    <a:pt x="17820" y="15206"/>
                    <a:pt x="18413" y="16039"/>
                  </a:cubicBezTo>
                  <a:cubicBezTo>
                    <a:pt x="20773" y="19354"/>
                    <a:pt x="23927" y="22270"/>
                    <a:pt x="27752" y="23758"/>
                  </a:cubicBezTo>
                  <a:cubicBezTo>
                    <a:pt x="29645" y="24515"/>
                    <a:pt x="31648" y="24931"/>
                    <a:pt x="33652" y="25086"/>
                  </a:cubicBezTo>
                  <a:cubicBezTo>
                    <a:pt x="34154" y="25128"/>
                    <a:pt x="34655" y="25147"/>
                    <a:pt x="35156" y="25147"/>
                  </a:cubicBezTo>
                  <a:cubicBezTo>
                    <a:pt x="36661" y="25147"/>
                    <a:pt x="38159" y="24979"/>
                    <a:pt x="39639" y="24778"/>
                  </a:cubicBezTo>
                  <a:lnTo>
                    <a:pt x="39639" y="24778"/>
                  </a:lnTo>
                  <a:cubicBezTo>
                    <a:pt x="38639" y="24849"/>
                    <a:pt x="37637" y="24904"/>
                    <a:pt x="36639" y="24904"/>
                  </a:cubicBezTo>
                  <a:cubicBezTo>
                    <a:pt x="35651" y="24904"/>
                    <a:pt x="34667" y="24850"/>
                    <a:pt x="33691" y="24704"/>
                  </a:cubicBezTo>
                  <a:cubicBezTo>
                    <a:pt x="31736" y="24425"/>
                    <a:pt x="29824" y="23894"/>
                    <a:pt x="28060" y="23056"/>
                  </a:cubicBezTo>
                  <a:cubicBezTo>
                    <a:pt x="24499" y="21396"/>
                    <a:pt x="21729" y="18472"/>
                    <a:pt x="19688" y="15183"/>
                  </a:cubicBezTo>
                  <a:cubicBezTo>
                    <a:pt x="19176" y="14357"/>
                    <a:pt x="18701" y="13506"/>
                    <a:pt x="18255" y="12639"/>
                  </a:cubicBezTo>
                  <a:cubicBezTo>
                    <a:pt x="18013" y="12198"/>
                    <a:pt x="17713" y="11721"/>
                    <a:pt x="17439" y="11262"/>
                  </a:cubicBezTo>
                  <a:cubicBezTo>
                    <a:pt x="17141" y="10819"/>
                    <a:pt x="16796" y="10417"/>
                    <a:pt x="16473" y="9993"/>
                  </a:cubicBezTo>
                  <a:cubicBezTo>
                    <a:pt x="15100" y="8381"/>
                    <a:pt x="13493" y="7050"/>
                    <a:pt x="11824" y="5850"/>
                  </a:cubicBezTo>
                  <a:cubicBezTo>
                    <a:pt x="10149" y="4651"/>
                    <a:pt x="8394" y="3594"/>
                    <a:pt x="6596" y="2628"/>
                  </a:cubicBezTo>
                  <a:cubicBezTo>
                    <a:pt x="4785" y="1664"/>
                    <a:pt x="2978" y="793"/>
                    <a:pt x="1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35550" y="4048050"/>
              <a:ext cx="375650" cy="462950"/>
            </a:xfrm>
            <a:custGeom>
              <a:avLst/>
              <a:gdLst/>
              <a:ahLst/>
              <a:cxnLst/>
              <a:rect l="l" t="t" r="r" b="b"/>
              <a:pathLst>
                <a:path w="15026" h="18518" extrusionOk="0">
                  <a:moveTo>
                    <a:pt x="46" y="0"/>
                  </a:moveTo>
                  <a:lnTo>
                    <a:pt x="46" y="0"/>
                  </a:lnTo>
                  <a:cubicBezTo>
                    <a:pt x="0" y="2124"/>
                    <a:pt x="245" y="4262"/>
                    <a:pt x="738" y="6360"/>
                  </a:cubicBezTo>
                  <a:cubicBezTo>
                    <a:pt x="1244" y="8454"/>
                    <a:pt x="2043" y="10519"/>
                    <a:pt x="3274" y="12386"/>
                  </a:cubicBezTo>
                  <a:cubicBezTo>
                    <a:pt x="4502" y="14247"/>
                    <a:pt x="6231" y="15878"/>
                    <a:pt x="8317" y="16919"/>
                  </a:cubicBezTo>
                  <a:cubicBezTo>
                    <a:pt x="10393" y="17987"/>
                    <a:pt x="12737" y="18436"/>
                    <a:pt x="15025" y="18517"/>
                  </a:cubicBezTo>
                  <a:lnTo>
                    <a:pt x="14940" y="15450"/>
                  </a:lnTo>
                  <a:cubicBezTo>
                    <a:pt x="14459" y="15490"/>
                    <a:pt x="13976" y="15512"/>
                    <a:pt x="13494" y="15512"/>
                  </a:cubicBezTo>
                  <a:cubicBezTo>
                    <a:pt x="12041" y="15512"/>
                    <a:pt x="10599" y="15312"/>
                    <a:pt x="9245" y="14812"/>
                  </a:cubicBezTo>
                  <a:cubicBezTo>
                    <a:pt x="7436" y="14170"/>
                    <a:pt x="5804" y="12995"/>
                    <a:pt x="4502" y="11465"/>
                  </a:cubicBezTo>
                  <a:cubicBezTo>
                    <a:pt x="3200" y="9932"/>
                    <a:pt x="2201" y="8090"/>
                    <a:pt x="1473" y="6137"/>
                  </a:cubicBezTo>
                  <a:cubicBezTo>
                    <a:pt x="754" y="4177"/>
                    <a:pt x="256" y="2110"/>
                    <a:pt x="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321600" y="3787150"/>
              <a:ext cx="697275" cy="825700"/>
            </a:xfrm>
            <a:custGeom>
              <a:avLst/>
              <a:gdLst/>
              <a:ahLst/>
              <a:cxnLst/>
              <a:rect l="l" t="t" r="r" b="b"/>
              <a:pathLst>
                <a:path w="27891" h="33028" extrusionOk="0">
                  <a:moveTo>
                    <a:pt x="7223" y="1"/>
                  </a:moveTo>
                  <a:cubicBezTo>
                    <a:pt x="4761" y="3925"/>
                    <a:pt x="2849" y="8183"/>
                    <a:pt x="1506" y="12673"/>
                  </a:cubicBezTo>
                  <a:cubicBezTo>
                    <a:pt x="821" y="14918"/>
                    <a:pt x="338" y="17249"/>
                    <a:pt x="142" y="19666"/>
                  </a:cubicBezTo>
                  <a:cubicBezTo>
                    <a:pt x="1" y="22071"/>
                    <a:pt x="72" y="24662"/>
                    <a:pt x="1320" y="27151"/>
                  </a:cubicBezTo>
                  <a:cubicBezTo>
                    <a:pt x="1399" y="27306"/>
                    <a:pt x="1475" y="27459"/>
                    <a:pt x="1559" y="27609"/>
                  </a:cubicBezTo>
                  <a:lnTo>
                    <a:pt x="1855" y="28046"/>
                  </a:lnTo>
                  <a:cubicBezTo>
                    <a:pt x="2049" y="28341"/>
                    <a:pt x="2255" y="28625"/>
                    <a:pt x="2511" y="28880"/>
                  </a:cubicBezTo>
                  <a:cubicBezTo>
                    <a:pt x="2754" y="29143"/>
                    <a:pt x="2989" y="29412"/>
                    <a:pt x="3281" y="29624"/>
                  </a:cubicBezTo>
                  <a:cubicBezTo>
                    <a:pt x="3558" y="29833"/>
                    <a:pt x="3851" y="30105"/>
                    <a:pt x="4118" y="30238"/>
                  </a:cubicBezTo>
                  <a:cubicBezTo>
                    <a:pt x="4671" y="30550"/>
                    <a:pt x="5192" y="30895"/>
                    <a:pt x="5775" y="31170"/>
                  </a:cubicBezTo>
                  <a:lnTo>
                    <a:pt x="6678" y="31549"/>
                  </a:lnTo>
                  <a:lnTo>
                    <a:pt x="7129" y="31735"/>
                  </a:lnTo>
                  <a:cubicBezTo>
                    <a:pt x="7288" y="31782"/>
                    <a:pt x="7453" y="31819"/>
                    <a:pt x="7615" y="31861"/>
                  </a:cubicBezTo>
                  <a:lnTo>
                    <a:pt x="8589" y="32096"/>
                  </a:lnTo>
                  <a:cubicBezTo>
                    <a:pt x="8920" y="32148"/>
                    <a:pt x="9258" y="32166"/>
                    <a:pt x="9590" y="32198"/>
                  </a:cubicBezTo>
                  <a:lnTo>
                    <a:pt x="10091" y="32237"/>
                  </a:lnTo>
                  <a:lnTo>
                    <a:pt x="10584" y="32212"/>
                  </a:lnTo>
                  <a:cubicBezTo>
                    <a:pt x="10909" y="32188"/>
                    <a:pt x="11246" y="32188"/>
                    <a:pt x="11557" y="32138"/>
                  </a:cubicBezTo>
                  <a:cubicBezTo>
                    <a:pt x="12834" y="31972"/>
                    <a:pt x="13956" y="31637"/>
                    <a:pt x="15044" y="31361"/>
                  </a:cubicBezTo>
                  <a:cubicBezTo>
                    <a:pt x="16447" y="31007"/>
                    <a:pt x="17828" y="30782"/>
                    <a:pt x="19228" y="30782"/>
                  </a:cubicBezTo>
                  <a:cubicBezTo>
                    <a:pt x="19958" y="30782"/>
                    <a:pt x="20694" y="30843"/>
                    <a:pt x="21439" y="30979"/>
                  </a:cubicBezTo>
                  <a:cubicBezTo>
                    <a:pt x="23617" y="31324"/>
                    <a:pt x="25732" y="32182"/>
                    <a:pt x="27891" y="33028"/>
                  </a:cubicBezTo>
                  <a:cubicBezTo>
                    <a:pt x="26078" y="31598"/>
                    <a:pt x="24088" y="30329"/>
                    <a:pt x="21811" y="29518"/>
                  </a:cubicBezTo>
                  <a:cubicBezTo>
                    <a:pt x="21232" y="29358"/>
                    <a:pt x="20651" y="29172"/>
                    <a:pt x="20054" y="29047"/>
                  </a:cubicBezTo>
                  <a:cubicBezTo>
                    <a:pt x="19450" y="28970"/>
                    <a:pt x="18842" y="28817"/>
                    <a:pt x="18227" y="28807"/>
                  </a:cubicBezTo>
                  <a:cubicBezTo>
                    <a:pt x="17914" y="28788"/>
                    <a:pt x="17601" y="28776"/>
                    <a:pt x="17289" y="28776"/>
                  </a:cubicBezTo>
                  <a:cubicBezTo>
                    <a:pt x="16984" y="28776"/>
                    <a:pt x="16681" y="28788"/>
                    <a:pt x="16382" y="28817"/>
                  </a:cubicBezTo>
                  <a:cubicBezTo>
                    <a:pt x="15762" y="28843"/>
                    <a:pt x="15178" y="28937"/>
                    <a:pt x="14582" y="29011"/>
                  </a:cubicBezTo>
                  <a:cubicBezTo>
                    <a:pt x="13421" y="29175"/>
                    <a:pt x="12310" y="29381"/>
                    <a:pt x="11303" y="29444"/>
                  </a:cubicBezTo>
                  <a:cubicBezTo>
                    <a:pt x="11226" y="29451"/>
                    <a:pt x="11151" y="29453"/>
                    <a:pt x="11076" y="29453"/>
                  </a:cubicBezTo>
                  <a:cubicBezTo>
                    <a:pt x="10918" y="29453"/>
                    <a:pt x="10764" y="29442"/>
                    <a:pt x="10606" y="29442"/>
                  </a:cubicBezTo>
                  <a:cubicBezTo>
                    <a:pt x="10591" y="29442"/>
                    <a:pt x="10575" y="29442"/>
                    <a:pt x="10560" y="29443"/>
                  </a:cubicBezTo>
                  <a:lnTo>
                    <a:pt x="10193" y="29441"/>
                  </a:lnTo>
                  <a:lnTo>
                    <a:pt x="9839" y="29389"/>
                  </a:lnTo>
                  <a:cubicBezTo>
                    <a:pt x="9604" y="29350"/>
                    <a:pt x="9366" y="29330"/>
                    <a:pt x="9135" y="29282"/>
                  </a:cubicBezTo>
                  <a:lnTo>
                    <a:pt x="8449" y="29072"/>
                  </a:lnTo>
                  <a:lnTo>
                    <a:pt x="8106" y="28968"/>
                  </a:lnTo>
                  <a:lnTo>
                    <a:pt x="7769" y="28810"/>
                  </a:lnTo>
                  <a:lnTo>
                    <a:pt x="7096" y="28503"/>
                  </a:lnTo>
                  <a:cubicBezTo>
                    <a:pt x="6651" y="28277"/>
                    <a:pt x="6223" y="27967"/>
                    <a:pt x="5784" y="27707"/>
                  </a:cubicBezTo>
                  <a:cubicBezTo>
                    <a:pt x="5007" y="27194"/>
                    <a:pt x="4472" y="26571"/>
                    <a:pt x="4047" y="25745"/>
                  </a:cubicBezTo>
                  <a:cubicBezTo>
                    <a:pt x="3189" y="24116"/>
                    <a:pt x="3003" y="21948"/>
                    <a:pt x="3044" y="19813"/>
                  </a:cubicBezTo>
                  <a:cubicBezTo>
                    <a:pt x="3107" y="17651"/>
                    <a:pt x="3419" y="15444"/>
                    <a:pt x="3826" y="13239"/>
                  </a:cubicBezTo>
                  <a:cubicBezTo>
                    <a:pt x="4683" y="8828"/>
                    <a:pt x="5924" y="4433"/>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491350" y="4125950"/>
              <a:ext cx="709950" cy="528400"/>
            </a:xfrm>
            <a:custGeom>
              <a:avLst/>
              <a:gdLst/>
              <a:ahLst/>
              <a:cxnLst/>
              <a:rect l="l" t="t" r="r" b="b"/>
              <a:pathLst>
                <a:path w="28398" h="21136" extrusionOk="0">
                  <a:moveTo>
                    <a:pt x="667" y="0"/>
                  </a:moveTo>
                  <a:cubicBezTo>
                    <a:pt x="5" y="1514"/>
                    <a:pt x="0" y="3362"/>
                    <a:pt x="662" y="5040"/>
                  </a:cubicBezTo>
                  <a:cubicBezTo>
                    <a:pt x="1333" y="6725"/>
                    <a:pt x="2700" y="8132"/>
                    <a:pt x="4253" y="9005"/>
                  </a:cubicBezTo>
                  <a:cubicBezTo>
                    <a:pt x="4633" y="9256"/>
                    <a:pt x="5043" y="9405"/>
                    <a:pt x="5440" y="9609"/>
                  </a:cubicBezTo>
                  <a:lnTo>
                    <a:pt x="6046" y="9887"/>
                  </a:lnTo>
                  <a:lnTo>
                    <a:pt x="6666" y="10093"/>
                  </a:lnTo>
                  <a:cubicBezTo>
                    <a:pt x="7081" y="10227"/>
                    <a:pt x="7494" y="10372"/>
                    <a:pt x="7914" y="10492"/>
                  </a:cubicBezTo>
                  <a:lnTo>
                    <a:pt x="9175" y="10754"/>
                  </a:lnTo>
                  <a:cubicBezTo>
                    <a:pt x="10044" y="10945"/>
                    <a:pt x="10803" y="11036"/>
                    <a:pt x="11594" y="11165"/>
                  </a:cubicBezTo>
                  <a:lnTo>
                    <a:pt x="13942" y="11532"/>
                  </a:lnTo>
                  <a:cubicBezTo>
                    <a:pt x="17031" y="12076"/>
                    <a:pt x="20106" y="12590"/>
                    <a:pt x="22539" y="14096"/>
                  </a:cubicBezTo>
                  <a:cubicBezTo>
                    <a:pt x="25023" y="15555"/>
                    <a:pt x="26693" y="18347"/>
                    <a:pt x="28398" y="21135"/>
                  </a:cubicBezTo>
                  <a:cubicBezTo>
                    <a:pt x="28158" y="19509"/>
                    <a:pt x="27725" y="17916"/>
                    <a:pt x="27062" y="16353"/>
                  </a:cubicBezTo>
                  <a:cubicBezTo>
                    <a:pt x="26375" y="14816"/>
                    <a:pt x="25365" y="13301"/>
                    <a:pt x="23968" y="12153"/>
                  </a:cubicBezTo>
                  <a:cubicBezTo>
                    <a:pt x="22587" y="10990"/>
                    <a:pt x="20948" y="10221"/>
                    <a:pt x="19331" y="9666"/>
                  </a:cubicBezTo>
                  <a:cubicBezTo>
                    <a:pt x="17702" y="9125"/>
                    <a:pt x="16067" y="8793"/>
                    <a:pt x="14439" y="8505"/>
                  </a:cubicBezTo>
                  <a:cubicBezTo>
                    <a:pt x="13627" y="8394"/>
                    <a:pt x="12812" y="8258"/>
                    <a:pt x="12003" y="8168"/>
                  </a:cubicBezTo>
                  <a:cubicBezTo>
                    <a:pt x="11199" y="8079"/>
                    <a:pt x="10356" y="7993"/>
                    <a:pt x="9639" y="7887"/>
                  </a:cubicBezTo>
                  <a:lnTo>
                    <a:pt x="8516" y="7744"/>
                  </a:lnTo>
                  <a:lnTo>
                    <a:pt x="7433" y="7507"/>
                  </a:lnTo>
                  <a:lnTo>
                    <a:pt x="6887" y="7390"/>
                  </a:lnTo>
                  <a:lnTo>
                    <a:pt x="6372" y="7219"/>
                  </a:lnTo>
                  <a:cubicBezTo>
                    <a:pt x="6035" y="7097"/>
                    <a:pt x="5661" y="7021"/>
                    <a:pt x="5345" y="6863"/>
                  </a:cubicBezTo>
                  <a:cubicBezTo>
                    <a:pt x="4007" y="6330"/>
                    <a:pt x="2803" y="5530"/>
                    <a:pt x="1985" y="4339"/>
                  </a:cubicBezTo>
                  <a:cubicBezTo>
                    <a:pt x="1127" y="3178"/>
                    <a:pt x="672" y="1637"/>
                    <a:pt x="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063850" y="3442925"/>
              <a:ext cx="281050" cy="543750"/>
            </a:xfrm>
            <a:custGeom>
              <a:avLst/>
              <a:gdLst/>
              <a:ahLst/>
              <a:cxnLst/>
              <a:rect l="l" t="t" r="r" b="b"/>
              <a:pathLst>
                <a:path w="11242" h="21750" extrusionOk="0">
                  <a:moveTo>
                    <a:pt x="10706" y="1"/>
                  </a:moveTo>
                  <a:cubicBezTo>
                    <a:pt x="8285" y="575"/>
                    <a:pt x="5884" y="1562"/>
                    <a:pt x="3926" y="3226"/>
                  </a:cubicBezTo>
                  <a:cubicBezTo>
                    <a:pt x="1975" y="4862"/>
                    <a:pt x="550" y="7236"/>
                    <a:pt x="297" y="9758"/>
                  </a:cubicBezTo>
                  <a:cubicBezTo>
                    <a:pt x="1" y="12274"/>
                    <a:pt x="736" y="14744"/>
                    <a:pt x="1992" y="16755"/>
                  </a:cubicBezTo>
                  <a:cubicBezTo>
                    <a:pt x="3246" y="18789"/>
                    <a:pt x="4988" y="20416"/>
                    <a:pt x="6872" y="21750"/>
                  </a:cubicBezTo>
                  <a:cubicBezTo>
                    <a:pt x="5144" y="20216"/>
                    <a:pt x="3628" y="18429"/>
                    <a:pt x="2665" y="16388"/>
                  </a:cubicBezTo>
                  <a:cubicBezTo>
                    <a:pt x="1691" y="14366"/>
                    <a:pt x="1324" y="12078"/>
                    <a:pt x="1810" y="10014"/>
                  </a:cubicBezTo>
                  <a:cubicBezTo>
                    <a:pt x="2261" y="7935"/>
                    <a:pt x="3612" y="6201"/>
                    <a:pt x="5327" y="5052"/>
                  </a:cubicBezTo>
                  <a:cubicBezTo>
                    <a:pt x="7053" y="3888"/>
                    <a:pt x="9131" y="3282"/>
                    <a:pt x="11241" y="3022"/>
                  </a:cubicBezTo>
                  <a:lnTo>
                    <a:pt x="107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1827150" y="2311825"/>
              <a:ext cx="444675" cy="300125"/>
            </a:xfrm>
            <a:custGeom>
              <a:avLst/>
              <a:gdLst/>
              <a:ahLst/>
              <a:cxnLst/>
              <a:rect l="l" t="t" r="r" b="b"/>
              <a:pathLst>
                <a:path w="17787" h="12005" extrusionOk="0">
                  <a:moveTo>
                    <a:pt x="8950" y="1"/>
                  </a:moveTo>
                  <a:cubicBezTo>
                    <a:pt x="7824" y="1"/>
                    <a:pt x="6682" y="158"/>
                    <a:pt x="5557" y="566"/>
                  </a:cubicBezTo>
                  <a:cubicBezTo>
                    <a:pt x="4496" y="956"/>
                    <a:pt x="3488" y="1612"/>
                    <a:pt x="2693" y="2479"/>
                  </a:cubicBezTo>
                  <a:cubicBezTo>
                    <a:pt x="1879" y="3339"/>
                    <a:pt x="1339" y="4396"/>
                    <a:pt x="940" y="5459"/>
                  </a:cubicBezTo>
                  <a:cubicBezTo>
                    <a:pt x="163" y="7613"/>
                    <a:pt x="0" y="9850"/>
                    <a:pt x="50" y="12005"/>
                  </a:cubicBezTo>
                  <a:lnTo>
                    <a:pt x="3109" y="11745"/>
                  </a:lnTo>
                  <a:cubicBezTo>
                    <a:pt x="2819" y="9839"/>
                    <a:pt x="2741" y="7908"/>
                    <a:pt x="3141" y="6134"/>
                  </a:cubicBezTo>
                  <a:cubicBezTo>
                    <a:pt x="3349" y="5257"/>
                    <a:pt x="3655" y="4402"/>
                    <a:pt x="4174" y="3698"/>
                  </a:cubicBezTo>
                  <a:cubicBezTo>
                    <a:pt x="4679" y="2986"/>
                    <a:pt x="5360" y="2396"/>
                    <a:pt x="6173" y="1972"/>
                  </a:cubicBezTo>
                  <a:cubicBezTo>
                    <a:pt x="7488" y="1286"/>
                    <a:pt x="9067" y="1034"/>
                    <a:pt x="10668" y="1034"/>
                  </a:cubicBezTo>
                  <a:cubicBezTo>
                    <a:pt x="11059" y="1034"/>
                    <a:pt x="11452" y="1049"/>
                    <a:pt x="11842" y="1076"/>
                  </a:cubicBezTo>
                  <a:cubicBezTo>
                    <a:pt x="13844" y="1227"/>
                    <a:pt x="15854" y="1664"/>
                    <a:pt x="17786" y="2335"/>
                  </a:cubicBezTo>
                  <a:cubicBezTo>
                    <a:pt x="15948" y="1428"/>
                    <a:pt x="13992" y="731"/>
                    <a:pt x="11945" y="316"/>
                  </a:cubicBezTo>
                  <a:cubicBezTo>
                    <a:pt x="10976" y="130"/>
                    <a:pt x="9970" y="1"/>
                    <a:pt x="8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700550" y="644000"/>
              <a:ext cx="93325" cy="293000"/>
            </a:xfrm>
            <a:custGeom>
              <a:avLst/>
              <a:gdLst/>
              <a:ahLst/>
              <a:cxnLst/>
              <a:rect l="l" t="t" r="r" b="b"/>
              <a:pathLst>
                <a:path w="3733" h="11720" extrusionOk="0">
                  <a:moveTo>
                    <a:pt x="119" y="1"/>
                  </a:moveTo>
                  <a:lnTo>
                    <a:pt x="1" y="141"/>
                  </a:lnTo>
                  <a:cubicBezTo>
                    <a:pt x="668" y="959"/>
                    <a:pt x="1215" y="1871"/>
                    <a:pt x="1556" y="2831"/>
                  </a:cubicBezTo>
                  <a:cubicBezTo>
                    <a:pt x="1911" y="3784"/>
                    <a:pt x="2091" y="4775"/>
                    <a:pt x="2051" y="5742"/>
                  </a:cubicBezTo>
                  <a:cubicBezTo>
                    <a:pt x="2065" y="5982"/>
                    <a:pt x="2005" y="6223"/>
                    <a:pt x="1966" y="6459"/>
                  </a:cubicBezTo>
                  <a:cubicBezTo>
                    <a:pt x="1927" y="6697"/>
                    <a:pt x="1888" y="6930"/>
                    <a:pt x="1799" y="7157"/>
                  </a:cubicBezTo>
                  <a:cubicBezTo>
                    <a:pt x="1726" y="7386"/>
                    <a:pt x="1670" y="7613"/>
                    <a:pt x="1621" y="7845"/>
                  </a:cubicBezTo>
                  <a:cubicBezTo>
                    <a:pt x="1543" y="8070"/>
                    <a:pt x="1484" y="8301"/>
                    <a:pt x="1430" y="8537"/>
                  </a:cubicBezTo>
                  <a:cubicBezTo>
                    <a:pt x="1395" y="8779"/>
                    <a:pt x="1330" y="9014"/>
                    <a:pt x="1255" y="9252"/>
                  </a:cubicBezTo>
                  <a:cubicBezTo>
                    <a:pt x="1198" y="9497"/>
                    <a:pt x="1123" y="9737"/>
                    <a:pt x="1079" y="9999"/>
                  </a:cubicBezTo>
                  <a:cubicBezTo>
                    <a:pt x="941" y="10498"/>
                    <a:pt x="786" y="11007"/>
                    <a:pt x="720" y="11611"/>
                  </a:cubicBezTo>
                  <a:lnTo>
                    <a:pt x="870" y="11720"/>
                  </a:lnTo>
                  <a:cubicBezTo>
                    <a:pt x="1369" y="11419"/>
                    <a:pt x="1822" y="11048"/>
                    <a:pt x="2216" y="10619"/>
                  </a:cubicBezTo>
                  <a:cubicBezTo>
                    <a:pt x="2404" y="10399"/>
                    <a:pt x="2562" y="10158"/>
                    <a:pt x="2736" y="9921"/>
                  </a:cubicBezTo>
                  <a:lnTo>
                    <a:pt x="2980" y="9555"/>
                  </a:lnTo>
                  <a:cubicBezTo>
                    <a:pt x="3046" y="9425"/>
                    <a:pt x="3103" y="9289"/>
                    <a:pt x="3166" y="9156"/>
                  </a:cubicBezTo>
                  <a:cubicBezTo>
                    <a:pt x="3732" y="8096"/>
                    <a:pt x="3639" y="6808"/>
                    <a:pt x="3522" y="5662"/>
                  </a:cubicBezTo>
                  <a:cubicBezTo>
                    <a:pt x="3472" y="5372"/>
                    <a:pt x="3444" y="5080"/>
                    <a:pt x="3373" y="4797"/>
                  </a:cubicBezTo>
                  <a:lnTo>
                    <a:pt x="3133" y="3960"/>
                  </a:lnTo>
                  <a:lnTo>
                    <a:pt x="2791" y="3168"/>
                  </a:lnTo>
                  <a:cubicBezTo>
                    <a:pt x="2663" y="2912"/>
                    <a:pt x="2517" y="2667"/>
                    <a:pt x="2381" y="2420"/>
                  </a:cubicBezTo>
                  <a:cubicBezTo>
                    <a:pt x="1767" y="1470"/>
                    <a:pt x="1021" y="635"/>
                    <a:pt x="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137161"/>
            <a:ext cx="7886700" cy="369332"/>
          </a:xfrm>
        </p:spPr>
        <p:txBody>
          <a:bodyPr anchor="t"/>
          <a:lstStyle/>
          <a:p>
            <a:pPr algn="ctr"/>
            <a:r>
              <a:rPr lang="en-US" dirty="0">
                <a:solidFill>
                  <a:srgbClr val="E17C78"/>
                </a:solidFill>
              </a:rPr>
              <a:t>Multiple Filters</a:t>
            </a:r>
            <a:endParaRPr lang="en-US" dirty="0"/>
          </a:p>
        </p:txBody>
      </p:sp>
      <p:graphicFrame>
        <p:nvGraphicFramePr>
          <p:cNvPr id="16" name="Table 15"/>
          <p:cNvGraphicFramePr>
            <a:graphicFrameLocks noGrp="1"/>
          </p:cNvGraphicFramePr>
          <p:nvPr/>
        </p:nvGraphicFramePr>
        <p:xfrm>
          <a:off x="1067480" y="770159"/>
          <a:ext cx="2060124" cy="2056494"/>
        </p:xfrm>
        <a:graphic>
          <a:graphicData uri="http://schemas.openxmlformats.org/drawingml/2006/table">
            <a:tbl>
              <a:tblPr firstRow="1" bandRow="1">
                <a:tableStyleId>{5C22544A-7EE6-4342-B048-85BDC9FD1C3A}</a:tableStyleId>
              </a:tblPr>
              <a:tblGrid>
                <a:gridCol w="343354">
                  <a:extLst>
                    <a:ext uri="{9D8B030D-6E8A-4147-A177-3AD203B41FA5}">
                      <a16:colId xmlns:a16="http://schemas.microsoft.com/office/drawing/2014/main" val="20000"/>
                    </a:ext>
                  </a:extLst>
                </a:gridCol>
                <a:gridCol w="343354">
                  <a:extLst>
                    <a:ext uri="{9D8B030D-6E8A-4147-A177-3AD203B41FA5}">
                      <a16:colId xmlns:a16="http://schemas.microsoft.com/office/drawing/2014/main" val="20001"/>
                    </a:ext>
                  </a:extLst>
                </a:gridCol>
                <a:gridCol w="343354">
                  <a:extLst>
                    <a:ext uri="{9D8B030D-6E8A-4147-A177-3AD203B41FA5}">
                      <a16:colId xmlns:a16="http://schemas.microsoft.com/office/drawing/2014/main" val="20002"/>
                    </a:ext>
                  </a:extLst>
                </a:gridCol>
                <a:gridCol w="343354">
                  <a:extLst>
                    <a:ext uri="{9D8B030D-6E8A-4147-A177-3AD203B41FA5}">
                      <a16:colId xmlns:a16="http://schemas.microsoft.com/office/drawing/2014/main" val="20003"/>
                    </a:ext>
                  </a:extLst>
                </a:gridCol>
                <a:gridCol w="343354">
                  <a:extLst>
                    <a:ext uri="{9D8B030D-6E8A-4147-A177-3AD203B41FA5}">
                      <a16:colId xmlns:a16="http://schemas.microsoft.com/office/drawing/2014/main" val="20004"/>
                    </a:ext>
                  </a:extLst>
                </a:gridCol>
                <a:gridCol w="343354">
                  <a:extLst>
                    <a:ext uri="{9D8B030D-6E8A-4147-A177-3AD203B41FA5}">
                      <a16:colId xmlns:a16="http://schemas.microsoft.com/office/drawing/2014/main" val="20005"/>
                    </a:ext>
                  </a:extLst>
                </a:gridCol>
              </a:tblGrid>
              <a:tr h="34274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1"/>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4"/>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5"/>
                  </a:ext>
                </a:extLst>
              </a:tr>
            </a:tbl>
          </a:graphicData>
        </a:graphic>
      </p:graphicFrame>
      <p:graphicFrame>
        <p:nvGraphicFramePr>
          <p:cNvPr id="17" name="Table 16"/>
          <p:cNvGraphicFramePr>
            <a:graphicFrameLocks noGrp="1"/>
          </p:cNvGraphicFramePr>
          <p:nvPr/>
        </p:nvGraphicFramePr>
        <p:xfrm>
          <a:off x="874224" y="902732"/>
          <a:ext cx="2060124" cy="2056494"/>
        </p:xfrm>
        <a:graphic>
          <a:graphicData uri="http://schemas.openxmlformats.org/drawingml/2006/table">
            <a:tbl>
              <a:tblPr firstRow="1" bandRow="1">
                <a:tableStyleId>{5C22544A-7EE6-4342-B048-85BDC9FD1C3A}</a:tableStyleId>
              </a:tblPr>
              <a:tblGrid>
                <a:gridCol w="343354">
                  <a:extLst>
                    <a:ext uri="{9D8B030D-6E8A-4147-A177-3AD203B41FA5}">
                      <a16:colId xmlns:a16="http://schemas.microsoft.com/office/drawing/2014/main" val="20000"/>
                    </a:ext>
                  </a:extLst>
                </a:gridCol>
                <a:gridCol w="343354">
                  <a:extLst>
                    <a:ext uri="{9D8B030D-6E8A-4147-A177-3AD203B41FA5}">
                      <a16:colId xmlns:a16="http://schemas.microsoft.com/office/drawing/2014/main" val="20001"/>
                    </a:ext>
                  </a:extLst>
                </a:gridCol>
                <a:gridCol w="343354">
                  <a:extLst>
                    <a:ext uri="{9D8B030D-6E8A-4147-A177-3AD203B41FA5}">
                      <a16:colId xmlns:a16="http://schemas.microsoft.com/office/drawing/2014/main" val="20002"/>
                    </a:ext>
                  </a:extLst>
                </a:gridCol>
                <a:gridCol w="343354">
                  <a:extLst>
                    <a:ext uri="{9D8B030D-6E8A-4147-A177-3AD203B41FA5}">
                      <a16:colId xmlns:a16="http://schemas.microsoft.com/office/drawing/2014/main" val="20003"/>
                    </a:ext>
                  </a:extLst>
                </a:gridCol>
                <a:gridCol w="343354">
                  <a:extLst>
                    <a:ext uri="{9D8B030D-6E8A-4147-A177-3AD203B41FA5}">
                      <a16:colId xmlns:a16="http://schemas.microsoft.com/office/drawing/2014/main" val="20004"/>
                    </a:ext>
                  </a:extLst>
                </a:gridCol>
                <a:gridCol w="343354">
                  <a:extLst>
                    <a:ext uri="{9D8B030D-6E8A-4147-A177-3AD203B41FA5}">
                      <a16:colId xmlns:a16="http://schemas.microsoft.com/office/drawing/2014/main" val="20005"/>
                    </a:ext>
                  </a:extLst>
                </a:gridCol>
              </a:tblGrid>
              <a:tr h="34274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3"/>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4"/>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5"/>
                  </a:ext>
                </a:extLst>
              </a:tr>
            </a:tbl>
          </a:graphicData>
        </a:graphic>
      </p:graphicFrame>
      <p:graphicFrame>
        <p:nvGraphicFramePr>
          <p:cNvPr id="18" name="Table 17"/>
          <p:cNvGraphicFramePr>
            <a:graphicFrameLocks noGrp="1"/>
          </p:cNvGraphicFramePr>
          <p:nvPr/>
        </p:nvGraphicFramePr>
        <p:xfrm>
          <a:off x="683009" y="1062321"/>
          <a:ext cx="2060124" cy="2056494"/>
        </p:xfrm>
        <a:graphic>
          <a:graphicData uri="http://schemas.openxmlformats.org/drawingml/2006/table">
            <a:tbl>
              <a:tblPr firstRow="1" bandRow="1">
                <a:tableStyleId>{5C22544A-7EE6-4342-B048-85BDC9FD1C3A}</a:tableStyleId>
              </a:tblPr>
              <a:tblGrid>
                <a:gridCol w="343354">
                  <a:extLst>
                    <a:ext uri="{9D8B030D-6E8A-4147-A177-3AD203B41FA5}">
                      <a16:colId xmlns:a16="http://schemas.microsoft.com/office/drawing/2014/main" val="20000"/>
                    </a:ext>
                  </a:extLst>
                </a:gridCol>
                <a:gridCol w="343354">
                  <a:extLst>
                    <a:ext uri="{9D8B030D-6E8A-4147-A177-3AD203B41FA5}">
                      <a16:colId xmlns:a16="http://schemas.microsoft.com/office/drawing/2014/main" val="20001"/>
                    </a:ext>
                  </a:extLst>
                </a:gridCol>
                <a:gridCol w="343354">
                  <a:extLst>
                    <a:ext uri="{9D8B030D-6E8A-4147-A177-3AD203B41FA5}">
                      <a16:colId xmlns:a16="http://schemas.microsoft.com/office/drawing/2014/main" val="20002"/>
                    </a:ext>
                  </a:extLst>
                </a:gridCol>
                <a:gridCol w="343354">
                  <a:extLst>
                    <a:ext uri="{9D8B030D-6E8A-4147-A177-3AD203B41FA5}">
                      <a16:colId xmlns:a16="http://schemas.microsoft.com/office/drawing/2014/main" val="20003"/>
                    </a:ext>
                  </a:extLst>
                </a:gridCol>
                <a:gridCol w="343354">
                  <a:extLst>
                    <a:ext uri="{9D8B030D-6E8A-4147-A177-3AD203B41FA5}">
                      <a16:colId xmlns:a16="http://schemas.microsoft.com/office/drawing/2014/main" val="20004"/>
                    </a:ext>
                  </a:extLst>
                </a:gridCol>
                <a:gridCol w="343354">
                  <a:extLst>
                    <a:ext uri="{9D8B030D-6E8A-4147-A177-3AD203B41FA5}">
                      <a16:colId xmlns:a16="http://schemas.microsoft.com/office/drawing/2014/main" val="20005"/>
                    </a:ext>
                  </a:extLst>
                </a:gridCol>
              </a:tblGrid>
              <a:tr h="34274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4"/>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3" name="TextBox 42"/>
              <p:cNvSpPr txBox="1"/>
              <p:nvPr/>
            </p:nvSpPr>
            <p:spPr>
              <a:xfrm>
                <a:off x="5690709" y="1618173"/>
                <a:ext cx="4988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rPr>
                        <m:t>=</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5690709" y="1618173"/>
                <a:ext cx="498855" cy="461665"/>
              </a:xfrm>
              <a:prstGeom prst="rect">
                <a:avLst/>
              </a:prstGeom>
              <a:blipFill>
                <a:blip r:embed="rId2"/>
                <a:stretch>
                  <a:fillRect/>
                </a:stretch>
              </a:blipFill>
            </p:spPr>
            <p:txBody>
              <a:bodyPr/>
              <a:lstStyle/>
              <a:p>
                <a:r>
                  <a:rPr lang="en-US">
                    <a:noFill/>
                  </a:rPr>
                  <a:t> </a:t>
                </a:r>
              </a:p>
            </p:txBody>
          </p:sp>
        </mc:Fallback>
      </mc:AlternateContent>
      <p:sp>
        <p:nvSpPr>
          <p:cNvPr id="3" name="TextBox 2"/>
          <p:cNvSpPr txBox="1"/>
          <p:nvPr/>
        </p:nvSpPr>
        <p:spPr>
          <a:xfrm>
            <a:off x="1198988" y="3118816"/>
            <a:ext cx="1202573" cy="415498"/>
          </a:xfrm>
          <a:prstGeom prst="rect">
            <a:avLst/>
          </a:prstGeom>
          <a:noFill/>
        </p:spPr>
        <p:txBody>
          <a:bodyPr wrap="none" rtlCol="0">
            <a:spAutoFit/>
          </a:bodyPr>
          <a:lstStyle/>
          <a:p>
            <a:r>
              <a:rPr lang="en-US" sz="2100"/>
              <a:t>6 x 6 x 3</a:t>
            </a:r>
          </a:p>
        </p:txBody>
      </p:sp>
      <p:sp>
        <p:nvSpPr>
          <p:cNvPr id="45" name="TextBox 44"/>
          <p:cNvSpPr txBox="1"/>
          <p:nvPr/>
        </p:nvSpPr>
        <p:spPr>
          <a:xfrm>
            <a:off x="6640036" y="2410957"/>
            <a:ext cx="768159" cy="415498"/>
          </a:xfrm>
          <a:prstGeom prst="rect">
            <a:avLst/>
          </a:prstGeom>
          <a:noFill/>
        </p:spPr>
        <p:txBody>
          <a:bodyPr wrap="none" rtlCol="0">
            <a:spAutoFit/>
          </a:bodyPr>
          <a:lstStyle/>
          <a:p>
            <a:r>
              <a:rPr lang="en-US" sz="2100" dirty="0"/>
              <a:t>4 x 4</a:t>
            </a:r>
          </a:p>
        </p:txBody>
      </p:sp>
      <p:graphicFrame>
        <p:nvGraphicFramePr>
          <p:cNvPr id="46" name="Table 45"/>
          <p:cNvGraphicFramePr>
            <a:graphicFrameLocks noGrp="1"/>
          </p:cNvGraphicFramePr>
          <p:nvPr/>
        </p:nvGraphicFramePr>
        <p:xfrm>
          <a:off x="4429842" y="2882235"/>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graphicFrame>
        <p:nvGraphicFramePr>
          <p:cNvPr id="47" name="Table 46"/>
          <p:cNvGraphicFramePr>
            <a:graphicFrameLocks noGrp="1"/>
          </p:cNvGraphicFramePr>
          <p:nvPr/>
        </p:nvGraphicFramePr>
        <p:xfrm>
          <a:off x="4273103" y="3020931"/>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graphicFrame>
        <p:nvGraphicFramePr>
          <p:cNvPr id="48" name="Table 47"/>
          <p:cNvGraphicFramePr>
            <a:graphicFrameLocks noGrp="1"/>
          </p:cNvGraphicFramePr>
          <p:nvPr/>
        </p:nvGraphicFramePr>
        <p:xfrm>
          <a:off x="4141271" y="3142358"/>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sp>
        <p:nvSpPr>
          <p:cNvPr id="49" name="TextBox 48"/>
          <p:cNvSpPr txBox="1"/>
          <p:nvPr/>
        </p:nvSpPr>
        <p:spPr>
          <a:xfrm>
            <a:off x="4050443" y="3913202"/>
            <a:ext cx="1090954" cy="738664"/>
          </a:xfrm>
          <a:prstGeom prst="rect">
            <a:avLst/>
          </a:prstGeom>
          <a:noFill/>
        </p:spPr>
        <p:txBody>
          <a:bodyPr wrap="square" rtlCol="0">
            <a:spAutoFit/>
          </a:bodyPr>
          <a:lstStyle/>
          <a:p>
            <a:r>
              <a:rPr lang="en-US" sz="2100" dirty="0"/>
              <a:t>3 x 3 x 3</a:t>
            </a:r>
          </a:p>
        </p:txBody>
      </p:sp>
      <mc:AlternateContent xmlns:mc="http://schemas.openxmlformats.org/markup-compatibility/2006" xmlns:a14="http://schemas.microsoft.com/office/drawing/2010/main">
        <mc:Choice Requires="a14">
          <p:sp>
            <p:nvSpPr>
              <p:cNvPr id="50" name="TextBox 49"/>
              <p:cNvSpPr txBox="1"/>
              <p:nvPr/>
            </p:nvSpPr>
            <p:spPr>
              <a:xfrm>
                <a:off x="3529199" y="3213120"/>
                <a:ext cx="4187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ea typeface="Cambria Math" charset="0"/>
                          <a:cs typeface="Cambria Math" charset="0"/>
                        </a:rPr>
                        <m:t>∗</m:t>
                      </m:r>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3529199" y="3213120"/>
                <a:ext cx="418704" cy="461665"/>
              </a:xfrm>
              <a:prstGeom prst="rect">
                <a:avLst/>
              </a:prstGeom>
              <a:blipFill>
                <a:blip r:embed="rId3"/>
                <a:stretch>
                  <a:fillRect/>
                </a:stretch>
              </a:blipFill>
            </p:spPr>
            <p:txBody>
              <a:bodyPr/>
              <a:lstStyle/>
              <a:p>
                <a:r>
                  <a:rPr lang="en-US">
                    <a:noFill/>
                  </a:rPr>
                  <a:t> </a:t>
                </a:r>
              </a:p>
            </p:txBody>
          </p:sp>
        </mc:Fallback>
      </mc:AlternateContent>
      <p:graphicFrame>
        <p:nvGraphicFramePr>
          <p:cNvPr id="51" name="Table 50"/>
          <p:cNvGraphicFramePr>
            <a:graphicFrameLocks noGrp="1"/>
          </p:cNvGraphicFramePr>
          <p:nvPr/>
        </p:nvGraphicFramePr>
        <p:xfrm>
          <a:off x="6373512" y="1287206"/>
          <a:ext cx="1100336" cy="1100516"/>
        </p:xfrm>
        <a:graphic>
          <a:graphicData uri="http://schemas.openxmlformats.org/drawingml/2006/table">
            <a:tbl>
              <a:tblPr firstRow="1" bandRow="1">
                <a:tableStyleId>{5C22544A-7EE6-4342-B048-85BDC9FD1C3A}</a:tableStyleId>
              </a:tblPr>
              <a:tblGrid>
                <a:gridCol w="275084">
                  <a:extLst>
                    <a:ext uri="{9D8B030D-6E8A-4147-A177-3AD203B41FA5}">
                      <a16:colId xmlns:a16="http://schemas.microsoft.com/office/drawing/2014/main" val="20000"/>
                    </a:ext>
                  </a:extLst>
                </a:gridCol>
                <a:gridCol w="275084">
                  <a:extLst>
                    <a:ext uri="{9D8B030D-6E8A-4147-A177-3AD203B41FA5}">
                      <a16:colId xmlns:a16="http://schemas.microsoft.com/office/drawing/2014/main" val="20001"/>
                    </a:ext>
                  </a:extLst>
                </a:gridCol>
                <a:gridCol w="275084">
                  <a:extLst>
                    <a:ext uri="{9D8B030D-6E8A-4147-A177-3AD203B41FA5}">
                      <a16:colId xmlns:a16="http://schemas.microsoft.com/office/drawing/2014/main" val="20002"/>
                    </a:ext>
                  </a:extLst>
                </a:gridCol>
                <a:gridCol w="275084">
                  <a:extLst>
                    <a:ext uri="{9D8B030D-6E8A-4147-A177-3AD203B41FA5}">
                      <a16:colId xmlns:a16="http://schemas.microsoft.com/office/drawing/2014/main" val="20003"/>
                    </a:ext>
                  </a:extLst>
                </a:gridCol>
              </a:tblGrid>
              <a:tr h="27512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512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512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512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2" name="Table 51"/>
          <p:cNvGraphicFramePr>
            <a:graphicFrameLocks noGrp="1"/>
          </p:cNvGraphicFramePr>
          <p:nvPr/>
        </p:nvGraphicFramePr>
        <p:xfrm>
          <a:off x="4429842" y="1242060"/>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4273103" y="1380756"/>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141271" y="1502183"/>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5" name="TextBox 54"/>
              <p:cNvSpPr txBox="1"/>
              <p:nvPr/>
            </p:nvSpPr>
            <p:spPr>
              <a:xfrm>
                <a:off x="3529199" y="1582909"/>
                <a:ext cx="4187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ea typeface="Cambria Math" charset="0"/>
                          <a:cs typeface="Cambria Math" charset="0"/>
                        </a:rPr>
                        <m:t>∗</m:t>
                      </m:r>
                    </m:oMath>
                  </m:oMathPara>
                </a14:m>
                <a:endParaRPr lang="en-US" sz="2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3529199" y="1582909"/>
                <a:ext cx="418704" cy="461665"/>
              </a:xfrm>
              <a:prstGeom prst="rect">
                <a:avLst/>
              </a:prstGeom>
              <a:blipFill>
                <a:blip r:embed="rId4"/>
                <a:stretch>
                  <a:fillRect/>
                </a:stretch>
              </a:blipFill>
            </p:spPr>
            <p:txBody>
              <a:bodyPr/>
              <a:lstStyle/>
              <a:p>
                <a:r>
                  <a:rPr lang="en-US">
                    <a:noFill/>
                  </a:rPr>
                  <a:t> </a:t>
                </a:r>
              </a:p>
            </p:txBody>
          </p:sp>
        </mc:Fallback>
      </mc:AlternateContent>
      <p:sp>
        <p:nvSpPr>
          <p:cNvPr id="56" name="TextBox 55"/>
          <p:cNvSpPr txBox="1"/>
          <p:nvPr/>
        </p:nvSpPr>
        <p:spPr>
          <a:xfrm>
            <a:off x="4050443" y="2306026"/>
            <a:ext cx="1090954" cy="738664"/>
          </a:xfrm>
          <a:prstGeom prst="rect">
            <a:avLst/>
          </a:prstGeom>
          <a:noFill/>
        </p:spPr>
        <p:txBody>
          <a:bodyPr wrap="square" rtlCol="0">
            <a:spAutoFit/>
          </a:bodyPr>
          <a:lstStyle/>
          <a:p>
            <a:r>
              <a:rPr lang="en-US" sz="2100" dirty="0"/>
              <a:t>3 x 3 x 3</a:t>
            </a:r>
          </a:p>
        </p:txBody>
      </p:sp>
      <mc:AlternateContent xmlns:mc="http://schemas.openxmlformats.org/markup-compatibility/2006" xmlns:a14="http://schemas.microsoft.com/office/drawing/2010/main">
        <mc:Choice Requires="a14">
          <p:sp>
            <p:nvSpPr>
              <p:cNvPr id="57" name="TextBox 56"/>
              <p:cNvSpPr txBox="1"/>
              <p:nvPr/>
            </p:nvSpPr>
            <p:spPr>
              <a:xfrm>
                <a:off x="5690708" y="3214995"/>
                <a:ext cx="4988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rPr>
                        <m:t>=</m:t>
                      </m:r>
                    </m:oMath>
                  </m:oMathPara>
                </a14:m>
                <a:endParaRPr lang="en-US"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5690708" y="3214995"/>
                <a:ext cx="498855" cy="461665"/>
              </a:xfrm>
              <a:prstGeom prst="rect">
                <a:avLst/>
              </a:prstGeom>
              <a:blipFill>
                <a:blip r:embed="rId2"/>
                <a:stretch>
                  <a:fillRect/>
                </a:stretch>
              </a:blipFill>
            </p:spPr>
            <p:txBody>
              <a:bodyPr/>
              <a:lstStyle/>
              <a:p>
                <a:r>
                  <a:rPr lang="en-US">
                    <a:noFill/>
                  </a:rPr>
                  <a:t> </a:t>
                </a:r>
              </a:p>
            </p:txBody>
          </p:sp>
        </mc:Fallback>
      </mc:AlternateContent>
      <p:sp>
        <p:nvSpPr>
          <p:cNvPr id="58" name="TextBox 57"/>
          <p:cNvSpPr txBox="1"/>
          <p:nvPr/>
        </p:nvSpPr>
        <p:spPr>
          <a:xfrm>
            <a:off x="6640036" y="4119489"/>
            <a:ext cx="768159" cy="415498"/>
          </a:xfrm>
          <a:prstGeom prst="rect">
            <a:avLst/>
          </a:prstGeom>
          <a:noFill/>
        </p:spPr>
        <p:txBody>
          <a:bodyPr wrap="none" rtlCol="0">
            <a:spAutoFit/>
          </a:bodyPr>
          <a:lstStyle/>
          <a:p>
            <a:r>
              <a:rPr lang="en-US" sz="2100" dirty="0"/>
              <a:t>4 x 4</a:t>
            </a:r>
          </a:p>
        </p:txBody>
      </p:sp>
      <p:graphicFrame>
        <p:nvGraphicFramePr>
          <p:cNvPr id="60" name="Table 59"/>
          <p:cNvGraphicFramePr>
            <a:graphicFrameLocks noGrp="1"/>
          </p:cNvGraphicFramePr>
          <p:nvPr/>
        </p:nvGraphicFramePr>
        <p:xfrm>
          <a:off x="6373512" y="3012245"/>
          <a:ext cx="1100336" cy="1056368"/>
        </p:xfrm>
        <a:graphic>
          <a:graphicData uri="http://schemas.openxmlformats.org/drawingml/2006/table">
            <a:tbl>
              <a:tblPr firstRow="1" bandRow="1">
                <a:tableStyleId>{5C22544A-7EE6-4342-B048-85BDC9FD1C3A}</a:tableStyleId>
              </a:tblPr>
              <a:tblGrid>
                <a:gridCol w="275084">
                  <a:extLst>
                    <a:ext uri="{9D8B030D-6E8A-4147-A177-3AD203B41FA5}">
                      <a16:colId xmlns:a16="http://schemas.microsoft.com/office/drawing/2014/main" val="20000"/>
                    </a:ext>
                  </a:extLst>
                </a:gridCol>
                <a:gridCol w="275084">
                  <a:extLst>
                    <a:ext uri="{9D8B030D-6E8A-4147-A177-3AD203B41FA5}">
                      <a16:colId xmlns:a16="http://schemas.microsoft.com/office/drawing/2014/main" val="20001"/>
                    </a:ext>
                  </a:extLst>
                </a:gridCol>
                <a:gridCol w="275084">
                  <a:extLst>
                    <a:ext uri="{9D8B030D-6E8A-4147-A177-3AD203B41FA5}">
                      <a16:colId xmlns:a16="http://schemas.microsoft.com/office/drawing/2014/main" val="20002"/>
                    </a:ext>
                  </a:extLst>
                </a:gridCol>
                <a:gridCol w="275084">
                  <a:extLst>
                    <a:ext uri="{9D8B030D-6E8A-4147-A177-3AD203B41FA5}">
                      <a16:colId xmlns:a16="http://schemas.microsoft.com/office/drawing/2014/main" val="20003"/>
                    </a:ext>
                  </a:extLst>
                </a:gridCol>
              </a:tblGrid>
              <a:tr h="264092">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4092">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4092">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64092">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3FC1412-EDB2-4022-9283-5C578AA64A6E}"/>
                  </a:ext>
                </a:extLst>
              </p14:cNvPr>
              <p14:cNvContentPartPr/>
              <p14:nvPr/>
            </p14:nvContentPartPr>
            <p14:xfrm>
              <a:off x="4533840" y="890460"/>
              <a:ext cx="1105110" cy="290790"/>
            </p14:xfrm>
          </p:contentPart>
        </mc:Choice>
        <mc:Fallback xmlns="">
          <p:pic>
            <p:nvPicPr>
              <p:cNvPr id="4" name="Ink 3">
                <a:extLst>
                  <a:ext uri="{FF2B5EF4-FFF2-40B4-BE49-F238E27FC236}">
                    <a16:creationId xmlns:a16="http://schemas.microsoft.com/office/drawing/2014/main" id="{73FC1412-EDB2-4022-9283-5C578AA64A6E}"/>
                  </a:ext>
                </a:extLst>
              </p:cNvPr>
              <p:cNvPicPr/>
              <p:nvPr/>
            </p:nvPicPr>
            <p:blipFill>
              <a:blip r:embed="rId6"/>
              <a:stretch>
                <a:fillRect/>
              </a:stretch>
            </p:blipFill>
            <p:spPr>
              <a:xfrm>
                <a:off x="4524481" y="881103"/>
                <a:ext cx="1123828" cy="30950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F527386A-E63C-4A85-A3CE-FE9CBAE6B34B}"/>
                  </a:ext>
                </a:extLst>
              </p14:cNvPr>
              <p14:cNvContentPartPr/>
              <p14:nvPr/>
            </p14:nvContentPartPr>
            <p14:xfrm>
              <a:off x="271350" y="1190700"/>
              <a:ext cx="8639460" cy="3881520"/>
            </p14:xfrm>
          </p:contentPart>
        </mc:Choice>
        <mc:Fallback xmlns="">
          <p:pic>
            <p:nvPicPr>
              <p:cNvPr id="5" name="Ink 4">
                <a:extLst>
                  <a:ext uri="{FF2B5EF4-FFF2-40B4-BE49-F238E27FC236}">
                    <a16:creationId xmlns:a16="http://schemas.microsoft.com/office/drawing/2014/main" id="{F527386A-E63C-4A85-A3CE-FE9CBAE6B34B}"/>
                  </a:ext>
                </a:extLst>
              </p:cNvPr>
              <p:cNvPicPr/>
              <p:nvPr/>
            </p:nvPicPr>
            <p:blipFill>
              <a:blip r:embed="rId8"/>
              <a:stretch>
                <a:fillRect/>
              </a:stretch>
            </p:blipFill>
            <p:spPr>
              <a:xfrm>
                <a:off x="261990" y="1181340"/>
                <a:ext cx="8658180" cy="3900240"/>
              </a:xfrm>
              <a:prstGeom prst="rect">
                <a:avLst/>
              </a:prstGeom>
            </p:spPr>
          </p:pic>
        </mc:Fallback>
      </mc:AlternateContent>
    </p:spTree>
    <p:extLst>
      <p:ext uri="{BB962C8B-B14F-4D97-AF65-F5344CB8AC3E}">
        <p14:creationId xmlns:p14="http://schemas.microsoft.com/office/powerpoint/2010/main" val="6305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7" grpId="0"/>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98EC51-E2F0-1C40-E6A7-831BD9400005}"/>
              </a:ext>
            </a:extLst>
          </p:cNvPr>
          <p:cNvSpPr>
            <a:spLocks noGrp="1"/>
          </p:cNvSpPr>
          <p:nvPr>
            <p:ph type="body" idx="1"/>
          </p:nvPr>
        </p:nvSpPr>
        <p:spPr>
          <a:xfrm>
            <a:off x="672350" y="1009150"/>
            <a:ext cx="7055700" cy="3604150"/>
          </a:xfrm>
        </p:spPr>
        <p:txBody>
          <a:bodyPr/>
          <a:lstStyle/>
          <a:p>
            <a:pPr marL="152400" indent="0">
              <a:buNone/>
            </a:pPr>
            <a:r>
              <a:rPr lang="en-US" sz="1800" dirty="0"/>
              <a:t>All these filters are initialized randomly and become our parameters which will be learned by the network subsequently.</a:t>
            </a:r>
          </a:p>
          <a:p>
            <a:endParaRPr lang="en-US" sz="1600" dirty="0"/>
          </a:p>
        </p:txBody>
      </p:sp>
      <p:sp>
        <p:nvSpPr>
          <p:cNvPr id="3" name="Title 2">
            <a:extLst>
              <a:ext uri="{FF2B5EF4-FFF2-40B4-BE49-F238E27FC236}">
                <a16:creationId xmlns:a16="http://schemas.microsoft.com/office/drawing/2014/main" id="{A12562A0-AACA-1248-63CD-A1B3C4014103}"/>
              </a:ext>
            </a:extLst>
          </p:cNvPr>
          <p:cNvSpPr>
            <a:spLocks noGrp="1"/>
          </p:cNvSpPr>
          <p:nvPr>
            <p:ph type="title"/>
          </p:nvPr>
        </p:nvSpPr>
        <p:spPr/>
        <p:txBody>
          <a:bodyPr/>
          <a:lstStyle/>
          <a:p>
            <a:r>
              <a:rPr lang="en-US" dirty="0"/>
              <a:t>CNN</a:t>
            </a:r>
          </a:p>
        </p:txBody>
      </p:sp>
      <p:pic>
        <p:nvPicPr>
          <p:cNvPr id="5" name="Picture 4">
            <a:extLst>
              <a:ext uri="{FF2B5EF4-FFF2-40B4-BE49-F238E27FC236}">
                <a16:creationId xmlns:a16="http://schemas.microsoft.com/office/drawing/2014/main" id="{F9C9CC1D-415D-E815-046D-A31CA3EFECFB}"/>
              </a:ext>
            </a:extLst>
          </p:cNvPr>
          <p:cNvPicPr>
            <a:picLocks noChangeAspect="1"/>
          </p:cNvPicPr>
          <p:nvPr/>
        </p:nvPicPr>
        <p:blipFill>
          <a:blip r:embed="rId2"/>
          <a:stretch>
            <a:fillRect/>
          </a:stretch>
        </p:blipFill>
        <p:spPr>
          <a:xfrm>
            <a:off x="1292578" y="1748380"/>
            <a:ext cx="6006453" cy="2864920"/>
          </a:xfrm>
          <a:prstGeom prst="rect">
            <a:avLst/>
          </a:prstGeom>
        </p:spPr>
      </p:pic>
    </p:spTree>
    <p:extLst>
      <p:ext uri="{BB962C8B-B14F-4D97-AF65-F5344CB8AC3E}">
        <p14:creationId xmlns:p14="http://schemas.microsoft.com/office/powerpoint/2010/main" val="66020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B54F41-B559-6C60-5647-935DEDEF3A27}"/>
              </a:ext>
            </a:extLst>
          </p:cNvPr>
          <p:cNvSpPr>
            <a:spLocks noGrp="1"/>
          </p:cNvSpPr>
          <p:nvPr>
            <p:ph type="body" idx="1"/>
          </p:nvPr>
        </p:nvSpPr>
        <p:spPr>
          <a:xfrm>
            <a:off x="672350" y="674914"/>
            <a:ext cx="7055700" cy="3938386"/>
          </a:xfrm>
        </p:spPr>
        <p:txBody>
          <a:bodyPr/>
          <a:lstStyle/>
          <a:p>
            <a:pPr>
              <a:buFont typeface="Arial" panose="020B0604020202020204" pitchFamily="34" charset="0"/>
              <a:buChar char="•"/>
            </a:pPr>
            <a:r>
              <a:rPr lang="en-US" sz="1600" dirty="0"/>
              <a:t>A pooling layer is another building block of a CNN.</a:t>
            </a:r>
          </a:p>
          <a:p>
            <a:pPr>
              <a:buFont typeface="Arial" panose="020B0604020202020204" pitchFamily="34" charset="0"/>
              <a:buChar char="•"/>
            </a:pPr>
            <a:endParaRPr lang="en-US" sz="1600" dirty="0"/>
          </a:p>
          <a:p>
            <a:pPr>
              <a:buFont typeface="Arial" panose="020B0604020202020204" pitchFamily="34" charset="0"/>
              <a:buChar char="•"/>
            </a:pPr>
            <a:r>
              <a:rPr lang="en-US" sz="1600" dirty="0"/>
              <a:t>Its function is to progressively reduce the spatial size of the representation to reduce the amount of parameters and computation in the network. Pooling layer operates on each feature map independently.</a:t>
            </a:r>
          </a:p>
          <a:p>
            <a:pPr>
              <a:buFont typeface="Arial" panose="020B0604020202020204" pitchFamily="34" charset="0"/>
              <a:buChar char="•"/>
            </a:pPr>
            <a:endParaRPr lang="en-US" sz="1600" dirty="0"/>
          </a:p>
        </p:txBody>
      </p:sp>
      <p:sp>
        <p:nvSpPr>
          <p:cNvPr id="3" name="Title 2">
            <a:extLst>
              <a:ext uri="{FF2B5EF4-FFF2-40B4-BE49-F238E27FC236}">
                <a16:creationId xmlns:a16="http://schemas.microsoft.com/office/drawing/2014/main" id="{2167A80A-E8D3-997E-5B82-82843D33DEA3}"/>
              </a:ext>
            </a:extLst>
          </p:cNvPr>
          <p:cNvSpPr>
            <a:spLocks noGrp="1"/>
          </p:cNvSpPr>
          <p:nvPr>
            <p:ph type="title"/>
          </p:nvPr>
        </p:nvSpPr>
        <p:spPr>
          <a:xfrm>
            <a:off x="672350" y="124821"/>
            <a:ext cx="4746000" cy="405379"/>
          </a:xfrm>
        </p:spPr>
        <p:txBody>
          <a:bodyPr/>
          <a:lstStyle/>
          <a:p>
            <a:r>
              <a:rPr lang="en-US" dirty="0"/>
              <a:t>CNN</a:t>
            </a:r>
          </a:p>
        </p:txBody>
      </p:sp>
      <p:pic>
        <p:nvPicPr>
          <p:cNvPr id="4" name="Picture 3">
            <a:extLst>
              <a:ext uri="{FF2B5EF4-FFF2-40B4-BE49-F238E27FC236}">
                <a16:creationId xmlns:a16="http://schemas.microsoft.com/office/drawing/2014/main" id="{5B777EE5-8FF5-C2DF-873E-68FBA3F7868A}"/>
              </a:ext>
            </a:extLst>
          </p:cNvPr>
          <p:cNvPicPr>
            <a:picLocks noChangeAspect="1"/>
          </p:cNvPicPr>
          <p:nvPr/>
        </p:nvPicPr>
        <p:blipFill>
          <a:blip r:embed="rId2"/>
          <a:stretch>
            <a:fillRect/>
          </a:stretch>
        </p:blipFill>
        <p:spPr>
          <a:xfrm>
            <a:off x="135069" y="2571750"/>
            <a:ext cx="4868678" cy="1717221"/>
          </a:xfrm>
          <a:prstGeom prst="rect">
            <a:avLst/>
          </a:prstGeom>
        </p:spPr>
      </p:pic>
      <p:pic>
        <p:nvPicPr>
          <p:cNvPr id="5" name="Picture 4">
            <a:extLst>
              <a:ext uri="{FF2B5EF4-FFF2-40B4-BE49-F238E27FC236}">
                <a16:creationId xmlns:a16="http://schemas.microsoft.com/office/drawing/2014/main" id="{3A2DB173-F2BC-0CC7-DA5E-FADDCBDCD583}"/>
              </a:ext>
            </a:extLst>
          </p:cNvPr>
          <p:cNvPicPr>
            <a:picLocks noChangeAspect="1"/>
          </p:cNvPicPr>
          <p:nvPr/>
        </p:nvPicPr>
        <p:blipFill>
          <a:blip r:embed="rId3"/>
          <a:stretch>
            <a:fillRect/>
          </a:stretch>
        </p:blipFill>
        <p:spPr>
          <a:xfrm>
            <a:off x="5360293" y="2226291"/>
            <a:ext cx="3189282" cy="2387009"/>
          </a:xfrm>
          <a:prstGeom prst="rect">
            <a:avLst/>
          </a:prstGeom>
        </p:spPr>
      </p:pic>
    </p:spTree>
    <p:extLst>
      <p:ext uri="{BB962C8B-B14F-4D97-AF65-F5344CB8AC3E}">
        <p14:creationId xmlns:p14="http://schemas.microsoft.com/office/powerpoint/2010/main" val="153315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00449-9287-A92E-AF95-5F6DE35E3328}"/>
              </a:ext>
            </a:extLst>
          </p:cNvPr>
          <p:cNvSpPr>
            <a:spLocks noGrp="1"/>
          </p:cNvSpPr>
          <p:nvPr>
            <p:ph type="body" idx="1"/>
          </p:nvPr>
        </p:nvSpPr>
        <p:spPr>
          <a:xfrm>
            <a:off x="672350" y="972457"/>
            <a:ext cx="7055700" cy="3640843"/>
          </a:xfrm>
        </p:spPr>
        <p:txBody>
          <a:bodyPr/>
          <a:lstStyle/>
          <a:p>
            <a:pPr marL="323850" indent="-171450">
              <a:buFont typeface="Arial" panose="020B0604020202020204" pitchFamily="34" charset="0"/>
              <a:buChar char="•"/>
            </a:pPr>
            <a:r>
              <a:rPr lang="en-US" sz="1800" dirty="0"/>
              <a:t>feature visualization of CNN model trained on ImageNet</a:t>
            </a:r>
          </a:p>
          <a:p>
            <a:pPr marL="152400" indent="0">
              <a:buNone/>
            </a:pPr>
            <a:endParaRPr lang="en-US" dirty="0"/>
          </a:p>
        </p:txBody>
      </p:sp>
      <p:sp>
        <p:nvSpPr>
          <p:cNvPr id="3" name="Title 2">
            <a:extLst>
              <a:ext uri="{FF2B5EF4-FFF2-40B4-BE49-F238E27FC236}">
                <a16:creationId xmlns:a16="http://schemas.microsoft.com/office/drawing/2014/main" id="{1EBA1CED-96D1-0A28-211A-5CC5E1DEA1E7}"/>
              </a:ext>
            </a:extLst>
          </p:cNvPr>
          <p:cNvSpPr>
            <a:spLocks noGrp="1"/>
          </p:cNvSpPr>
          <p:nvPr>
            <p:ph type="title"/>
          </p:nvPr>
        </p:nvSpPr>
        <p:spPr/>
        <p:txBody>
          <a:bodyPr/>
          <a:lstStyle/>
          <a:p>
            <a:r>
              <a:rPr lang="en-US" dirty="0"/>
              <a:t>CNN</a:t>
            </a:r>
          </a:p>
        </p:txBody>
      </p:sp>
      <p:pic>
        <p:nvPicPr>
          <p:cNvPr id="4" name="Picture 3" descr="A screenshot of a cell phone&#10;&#10;Description automatically generated">
            <a:extLst>
              <a:ext uri="{FF2B5EF4-FFF2-40B4-BE49-F238E27FC236}">
                <a16:creationId xmlns:a16="http://schemas.microsoft.com/office/drawing/2014/main" id="{936E2FBC-311C-83B5-CD41-76871FC30401}"/>
              </a:ext>
            </a:extLst>
          </p:cNvPr>
          <p:cNvPicPr>
            <a:picLocks noChangeAspect="1"/>
          </p:cNvPicPr>
          <p:nvPr/>
        </p:nvPicPr>
        <p:blipFill rotWithShape="1">
          <a:blip r:embed="rId2">
            <a:extLst>
              <a:ext uri="{28A0092B-C50C-407E-A947-70E740481C1C}">
                <a14:useLocalDpi xmlns:a14="http://schemas.microsoft.com/office/drawing/2010/main" val="0"/>
              </a:ext>
            </a:extLst>
          </a:blip>
          <a:srcRect t="13850"/>
          <a:stretch/>
        </p:blipFill>
        <p:spPr>
          <a:xfrm>
            <a:off x="1415950" y="1387612"/>
            <a:ext cx="5802086" cy="3409629"/>
          </a:xfrm>
          <a:prstGeom prst="rect">
            <a:avLst/>
          </a:prstGeom>
        </p:spPr>
      </p:pic>
    </p:spTree>
    <p:extLst>
      <p:ext uri="{BB962C8B-B14F-4D97-AF65-F5344CB8AC3E}">
        <p14:creationId xmlns:p14="http://schemas.microsoft.com/office/powerpoint/2010/main" val="123261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B2E438-1E21-363F-3DC1-2E1254DBD523}"/>
              </a:ext>
            </a:extLst>
          </p:cNvPr>
          <p:cNvSpPr>
            <a:spLocks noGrp="1"/>
          </p:cNvSpPr>
          <p:nvPr>
            <p:ph type="body" idx="1"/>
          </p:nvPr>
        </p:nvSpPr>
        <p:spPr>
          <a:xfrm>
            <a:off x="672350" y="341196"/>
            <a:ext cx="7055700" cy="4272106"/>
          </a:xfrm>
        </p:spPr>
        <p:txBody>
          <a:bodyPr/>
          <a:lstStyle/>
          <a:p>
            <a:pPr marL="152400" indent="0">
              <a:buNone/>
            </a:pPr>
            <a:r>
              <a:rPr lang="en-US" sz="1600" b="1" dirty="0"/>
              <a:t>RELU</a:t>
            </a:r>
            <a:r>
              <a:rPr lang="en-US" sz="1600" dirty="0"/>
              <a:t> is just a non-linearity which is applied similar to neural networks.</a:t>
            </a:r>
          </a:p>
          <a:p>
            <a:pPr marL="152400" indent="0">
              <a:buNone/>
            </a:pPr>
            <a:endParaRPr lang="en-US" sz="1600" dirty="0"/>
          </a:p>
          <a:p>
            <a:pPr marL="152400" indent="0">
              <a:buNone/>
            </a:pPr>
            <a:r>
              <a:rPr lang="en-US" sz="1600" dirty="0"/>
              <a:t>The </a:t>
            </a:r>
            <a:r>
              <a:rPr lang="en-US" sz="1600" b="1" dirty="0"/>
              <a:t>FC</a:t>
            </a:r>
            <a:r>
              <a:rPr lang="en-US" sz="1600" dirty="0"/>
              <a:t> is the fully connected layer of neurons at the end of CNN. Neurons in a fully connected layer have full connections to all activations in the previous layer, as seen in regular Neural Networks and work in a similar way.</a:t>
            </a:r>
          </a:p>
          <a:p>
            <a:pPr marL="152400" indent="0">
              <a:buNone/>
            </a:pPr>
            <a:endParaRPr lang="en-US" sz="1600" dirty="0"/>
          </a:p>
        </p:txBody>
      </p:sp>
      <p:sp>
        <p:nvSpPr>
          <p:cNvPr id="3" name="Title 2">
            <a:extLst>
              <a:ext uri="{FF2B5EF4-FFF2-40B4-BE49-F238E27FC236}">
                <a16:creationId xmlns:a16="http://schemas.microsoft.com/office/drawing/2014/main" id="{A9612199-1515-F98B-0E2F-45BE2A3E62F6}"/>
              </a:ext>
            </a:extLst>
          </p:cNvPr>
          <p:cNvSpPr>
            <a:spLocks noGrp="1"/>
          </p:cNvSpPr>
          <p:nvPr>
            <p:ph type="title"/>
          </p:nvPr>
        </p:nvSpPr>
        <p:spPr>
          <a:xfrm>
            <a:off x="672350" y="-129210"/>
            <a:ext cx="4746000" cy="470405"/>
          </a:xfrm>
        </p:spPr>
        <p:txBody>
          <a:bodyPr/>
          <a:lstStyle/>
          <a:p>
            <a:r>
              <a:rPr lang="en-US" dirty="0"/>
              <a:t>CNN</a:t>
            </a:r>
          </a:p>
        </p:txBody>
      </p:sp>
      <p:pic>
        <p:nvPicPr>
          <p:cNvPr id="4" name="Picture 3" descr="A screenshot of a computer&#10;&#10;Description automatically generated">
            <a:extLst>
              <a:ext uri="{FF2B5EF4-FFF2-40B4-BE49-F238E27FC236}">
                <a16:creationId xmlns:a16="http://schemas.microsoft.com/office/drawing/2014/main" id="{667927D1-E1B5-3B93-A985-C338CF981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85" y="1727200"/>
            <a:ext cx="6627351" cy="3172845"/>
          </a:xfrm>
          <a:prstGeom prst="rect">
            <a:avLst/>
          </a:prstGeom>
        </p:spPr>
      </p:pic>
    </p:spTree>
    <p:extLst>
      <p:ext uri="{BB962C8B-B14F-4D97-AF65-F5344CB8AC3E}">
        <p14:creationId xmlns:p14="http://schemas.microsoft.com/office/powerpoint/2010/main" val="256302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DF9458-0C5F-252A-F699-08165E803B5B}"/>
              </a:ext>
            </a:extLst>
          </p:cNvPr>
          <p:cNvSpPr>
            <a:spLocks noGrp="1"/>
          </p:cNvSpPr>
          <p:nvPr>
            <p:ph type="body" idx="1"/>
          </p:nvPr>
        </p:nvSpPr>
        <p:spPr/>
        <p:txBody>
          <a:bodyPr/>
          <a:lstStyle/>
          <a:p>
            <a:pPr marL="323850" indent="-171450">
              <a:buFont typeface="Arial" panose="020B0604020202020204" pitchFamily="34" charset="0"/>
              <a:buChar char="•"/>
            </a:pPr>
            <a:r>
              <a:rPr lang="en-US" sz="1600" dirty="0"/>
              <a:t>Let’s Implement a CNN Model using TensorFlow to solve famous problem on Kaggle, which is dog-cat Classification!</a:t>
            </a:r>
          </a:p>
          <a:p>
            <a:pPr marL="152400" indent="0">
              <a:buNone/>
            </a:pPr>
            <a:endParaRPr lang="en-US" sz="1600" dirty="0"/>
          </a:p>
          <a:p>
            <a:pPr marL="323850" indent="-171450">
              <a:buFont typeface="Arial" panose="020B0604020202020204" pitchFamily="34" charset="0"/>
              <a:buChar char="•"/>
            </a:pPr>
            <a:r>
              <a:rPr lang="en-US" sz="1600" dirty="0"/>
              <a:t>We'll write an algorithm to classify whether images contain either a dog or a cat.  This is easy for humans, dogs, and cats. Your computer will find it a bit more difficult.</a:t>
            </a:r>
          </a:p>
          <a:p>
            <a:pPr marL="152400" indent="0">
              <a:buNone/>
            </a:pPr>
            <a:endParaRPr lang="en-US" sz="1600" dirty="0"/>
          </a:p>
          <a:p>
            <a:pPr marL="323850" indent="-171450">
              <a:buFont typeface="Arial" panose="020B0604020202020204" pitchFamily="34" charset="0"/>
              <a:buChar char="•"/>
            </a:pPr>
            <a:r>
              <a:rPr lang="en-US" sz="1600" dirty="0"/>
              <a:t>The training archive contains 25,000 images of dogs and cats. Train your algorithm on these files and predict the labels for test1 (1 = dog, 0 = cat).</a:t>
            </a:r>
          </a:p>
          <a:p>
            <a:pPr marL="152400" indent="0">
              <a:buNone/>
            </a:pPr>
            <a:endParaRPr lang="en-US" dirty="0"/>
          </a:p>
        </p:txBody>
      </p:sp>
      <p:sp>
        <p:nvSpPr>
          <p:cNvPr id="3" name="Title 2">
            <a:extLst>
              <a:ext uri="{FF2B5EF4-FFF2-40B4-BE49-F238E27FC236}">
                <a16:creationId xmlns:a16="http://schemas.microsoft.com/office/drawing/2014/main" id="{7AFFAD12-1059-7B52-5893-3E285E17776F}"/>
              </a:ext>
            </a:extLst>
          </p:cNvPr>
          <p:cNvSpPr>
            <a:spLocks noGrp="1"/>
          </p:cNvSpPr>
          <p:nvPr>
            <p:ph type="title"/>
          </p:nvPr>
        </p:nvSpPr>
        <p:spPr/>
        <p:txBody>
          <a:bodyPr/>
          <a:lstStyle/>
          <a:p>
            <a:r>
              <a:rPr lang="en-US" dirty="0"/>
              <a:t>CNN</a:t>
            </a:r>
          </a:p>
        </p:txBody>
      </p:sp>
    </p:spTree>
    <p:extLst>
      <p:ext uri="{BB962C8B-B14F-4D97-AF65-F5344CB8AC3E}">
        <p14:creationId xmlns:p14="http://schemas.microsoft.com/office/powerpoint/2010/main" val="154995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E93F55-282E-5422-826B-741E53E2A894}"/>
              </a:ext>
            </a:extLst>
          </p:cNvPr>
          <p:cNvSpPr>
            <a:spLocks noGrp="1"/>
          </p:cNvSpPr>
          <p:nvPr>
            <p:ph type="body" idx="1"/>
          </p:nvPr>
        </p:nvSpPr>
        <p:spPr/>
        <p:txBody>
          <a:bodyPr/>
          <a:lstStyle/>
          <a:p>
            <a:pPr marL="438150" indent="-285750">
              <a:buFont typeface="Arial" panose="020B0604020202020204" pitchFamily="34" charset="0"/>
              <a:buChar char="•"/>
            </a:pPr>
            <a:r>
              <a:rPr lang="en-US" sz="1600" dirty="0"/>
              <a:t>Google </a:t>
            </a:r>
            <a:r>
              <a:rPr lang="en-US" sz="1600" dirty="0" err="1"/>
              <a:t>Colab</a:t>
            </a:r>
            <a:r>
              <a:rPr lang="en-US" sz="1600" dirty="0"/>
              <a:t> provides free access to GPUs that can be used in deep learning projects.</a:t>
            </a:r>
          </a:p>
          <a:p>
            <a:pPr marL="438150" indent="-285750">
              <a:buFont typeface="Arial" panose="020B0604020202020204" pitchFamily="34" charset="0"/>
              <a:buChar char="•"/>
            </a:pPr>
            <a:endParaRPr lang="en-US" sz="1600" dirty="0"/>
          </a:p>
          <a:p>
            <a:pPr marL="438150" indent="-285750">
              <a:buFont typeface="Arial" panose="020B0604020202020204" pitchFamily="34" charset="0"/>
              <a:buChar char="•"/>
            </a:pPr>
            <a:r>
              <a:rPr lang="en-US" sz="1600" dirty="0"/>
              <a:t>You can quickly get started by creating an empty notebook, uploading an existing notebook, or importing a notebook from any public GitHub repository. </a:t>
            </a:r>
          </a:p>
          <a:p>
            <a:pPr marL="438150" indent="-285750">
              <a:buFont typeface="Arial" panose="020B0604020202020204" pitchFamily="34" charset="0"/>
              <a:buChar char="•"/>
            </a:pPr>
            <a:endParaRPr lang="en-US" sz="1600" dirty="0"/>
          </a:p>
          <a:p>
            <a:pPr marL="438150" indent="-285750">
              <a:buFont typeface="Arial" panose="020B0604020202020204" pitchFamily="34" charset="0"/>
              <a:buChar char="•"/>
            </a:pPr>
            <a:r>
              <a:rPr lang="en-US" sz="1600" dirty="0"/>
              <a:t>Your </a:t>
            </a:r>
            <a:r>
              <a:rPr lang="en-US" sz="1600" dirty="0" err="1"/>
              <a:t>Colab</a:t>
            </a:r>
            <a:r>
              <a:rPr lang="en-US" sz="1600" dirty="0"/>
              <a:t> notebooks are automatically saved in a special folder in your Google Drive</a:t>
            </a:r>
          </a:p>
          <a:p>
            <a:pPr marL="438150" indent="-285750">
              <a:buFont typeface="Arial" panose="020B0604020202020204" pitchFamily="34" charset="0"/>
              <a:buChar char="•"/>
            </a:pPr>
            <a:endParaRPr lang="en-US" sz="1600" dirty="0"/>
          </a:p>
          <a:p>
            <a:pPr marL="438150" indent="-285750">
              <a:buFont typeface="Arial" panose="020B0604020202020204" pitchFamily="34" charset="0"/>
              <a:buChar char="•"/>
            </a:pPr>
            <a:r>
              <a:rPr lang="en-US" sz="1600" dirty="0"/>
              <a:t>Hundreds of packages come pre-installed, and you can install additional packages using pip.</a:t>
            </a:r>
          </a:p>
          <a:p>
            <a:pPr marL="438150" indent="-285750">
              <a:buFont typeface="Arial" panose="020B0604020202020204" pitchFamily="34" charset="0"/>
              <a:buChar char="•"/>
            </a:pPr>
            <a:endParaRPr lang="en-US" sz="1600" dirty="0"/>
          </a:p>
          <a:p>
            <a:pPr marL="438150" indent="-285750">
              <a:buFont typeface="Arial" panose="020B0604020202020204" pitchFamily="34" charset="0"/>
              <a:buChar char="•"/>
            </a:pPr>
            <a:r>
              <a:rPr lang="en-US" sz="1600" dirty="0"/>
              <a:t>Sessions will shut down after (30-90) minutes of inactivity.</a:t>
            </a:r>
          </a:p>
          <a:p>
            <a:pPr marL="438150" indent="-285750">
              <a:buFont typeface="Arial" panose="020B0604020202020204" pitchFamily="34" charset="0"/>
              <a:buChar char="•"/>
            </a:pPr>
            <a:endParaRPr lang="en-US" sz="1600" dirty="0"/>
          </a:p>
          <a:p>
            <a:pPr marL="438150" indent="-285750">
              <a:buFont typeface="Arial" panose="020B0604020202020204" pitchFamily="34" charset="0"/>
              <a:buChar char="•"/>
            </a:pPr>
            <a:endParaRPr lang="en-US" sz="1600" dirty="0"/>
          </a:p>
        </p:txBody>
      </p:sp>
      <p:sp>
        <p:nvSpPr>
          <p:cNvPr id="3" name="Title 2">
            <a:extLst>
              <a:ext uri="{FF2B5EF4-FFF2-40B4-BE49-F238E27FC236}">
                <a16:creationId xmlns:a16="http://schemas.microsoft.com/office/drawing/2014/main" id="{3EAFDB4A-C5C7-CBF4-49C4-076378042B4E}"/>
              </a:ext>
            </a:extLst>
          </p:cNvPr>
          <p:cNvSpPr>
            <a:spLocks noGrp="1"/>
          </p:cNvSpPr>
          <p:nvPr>
            <p:ph type="title"/>
          </p:nvPr>
        </p:nvSpPr>
        <p:spPr/>
        <p:txBody>
          <a:bodyPr/>
          <a:lstStyle/>
          <a:p>
            <a:r>
              <a:rPr lang="en-US" dirty="0"/>
              <a:t>Google </a:t>
            </a:r>
            <a:r>
              <a:rPr lang="en-US" dirty="0" err="1"/>
              <a:t>Colab</a:t>
            </a:r>
            <a:endParaRPr lang="en-US" dirty="0"/>
          </a:p>
        </p:txBody>
      </p:sp>
    </p:spTree>
    <p:extLst>
      <p:ext uri="{BB962C8B-B14F-4D97-AF65-F5344CB8AC3E}">
        <p14:creationId xmlns:p14="http://schemas.microsoft.com/office/powerpoint/2010/main" val="320149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98B79E-8A28-BF55-3334-3A7AC11779DF}"/>
              </a:ext>
            </a:extLst>
          </p:cNvPr>
          <p:cNvSpPr>
            <a:spLocks noGrp="1"/>
          </p:cNvSpPr>
          <p:nvPr>
            <p:ph type="body" idx="1"/>
          </p:nvPr>
        </p:nvSpPr>
        <p:spPr/>
        <p:txBody>
          <a:bodyPr/>
          <a:lstStyle/>
          <a:p>
            <a:pPr marL="323850" indent="-171450">
              <a:buFont typeface="Arial" panose="020B0604020202020204" pitchFamily="34" charset="0"/>
              <a:buChar char="•"/>
            </a:pPr>
            <a:r>
              <a:rPr lang="en-US" sz="1600" dirty="0"/>
              <a:t>Kaggle provides free access to NVIDIA GPUs. These GPUs are useful for training deep learning models, though they do not accelerate most other workflows (i.e. libraries like pandas and scikit-learn do not benefit from access to GPUs).</a:t>
            </a:r>
          </a:p>
          <a:p>
            <a:pPr marL="323850" indent="-171450">
              <a:buFont typeface="Arial" panose="020B0604020202020204" pitchFamily="34" charset="0"/>
              <a:buChar char="•"/>
            </a:pPr>
            <a:endParaRPr lang="en-US" sz="1600" dirty="0"/>
          </a:p>
          <a:p>
            <a:pPr marL="323850" indent="-171450">
              <a:buFont typeface="Arial" panose="020B0604020202020204" pitchFamily="34" charset="0"/>
              <a:buChar char="•"/>
            </a:pPr>
            <a:r>
              <a:rPr lang="en-US" sz="1600" dirty="0"/>
              <a:t>These can be used through Kaggle Notebooks that are very similar to </a:t>
            </a:r>
            <a:r>
              <a:rPr lang="en-US" sz="1600" dirty="0" err="1"/>
              <a:t>Colab</a:t>
            </a:r>
            <a:r>
              <a:rPr lang="en-US" sz="1600" dirty="0"/>
              <a:t> notebooks</a:t>
            </a:r>
          </a:p>
          <a:p>
            <a:pPr marL="323850" indent="-171450">
              <a:buFont typeface="Arial" panose="020B0604020202020204" pitchFamily="34" charset="0"/>
              <a:buChar char="•"/>
            </a:pPr>
            <a:endParaRPr lang="en-US" sz="1600" dirty="0"/>
          </a:p>
          <a:p>
            <a:pPr marL="323850" indent="-171450">
              <a:buFont typeface="Arial" panose="020B0604020202020204" pitchFamily="34" charset="0"/>
              <a:buChar char="•"/>
            </a:pPr>
            <a:r>
              <a:rPr lang="en-US" sz="1600" dirty="0"/>
              <a:t>Each user is given ~30-40 hours/week. </a:t>
            </a:r>
          </a:p>
          <a:p>
            <a:pPr marL="323850" indent="-171450">
              <a:buFont typeface="Arial" panose="020B0604020202020204" pitchFamily="34" charset="0"/>
              <a:buChar char="•"/>
            </a:pPr>
            <a:endParaRPr lang="en-US" sz="1600" dirty="0"/>
          </a:p>
          <a:p>
            <a:pPr marL="323850" indent="-171450">
              <a:buFont typeface="Arial" panose="020B0604020202020204" pitchFamily="34" charset="0"/>
              <a:buChar char="•"/>
            </a:pPr>
            <a:r>
              <a:rPr lang="en-US" sz="1600" dirty="0"/>
              <a:t>Each notebook editing session has 9 hour of available execution time before it is disrupted, and 20 minutes of idle time (meaning that 20 minutes of inactivity will cause the kernel to be shutdown).</a:t>
            </a:r>
          </a:p>
          <a:p>
            <a:pPr marL="152400" indent="0">
              <a:buNone/>
            </a:pPr>
            <a:endParaRPr lang="en-US" dirty="0"/>
          </a:p>
          <a:p>
            <a:pPr marL="152400" indent="0">
              <a:buNone/>
            </a:pPr>
            <a:endParaRPr lang="en-US" dirty="0"/>
          </a:p>
        </p:txBody>
      </p:sp>
      <p:sp>
        <p:nvSpPr>
          <p:cNvPr id="3" name="Title 2">
            <a:extLst>
              <a:ext uri="{FF2B5EF4-FFF2-40B4-BE49-F238E27FC236}">
                <a16:creationId xmlns:a16="http://schemas.microsoft.com/office/drawing/2014/main" id="{E058CFC4-F6EB-FD7B-92E4-7A2E304E0116}"/>
              </a:ext>
            </a:extLst>
          </p:cNvPr>
          <p:cNvSpPr>
            <a:spLocks noGrp="1"/>
          </p:cNvSpPr>
          <p:nvPr>
            <p:ph type="title"/>
          </p:nvPr>
        </p:nvSpPr>
        <p:spPr/>
        <p:txBody>
          <a:bodyPr/>
          <a:lstStyle/>
          <a:p>
            <a:r>
              <a:rPr lang="en-US" dirty="0"/>
              <a:t>Kaggle Notebooks</a:t>
            </a:r>
          </a:p>
        </p:txBody>
      </p:sp>
    </p:spTree>
    <p:extLst>
      <p:ext uri="{BB962C8B-B14F-4D97-AF65-F5344CB8AC3E}">
        <p14:creationId xmlns:p14="http://schemas.microsoft.com/office/powerpoint/2010/main" val="3838917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E66E5-DB27-11C5-16FB-7D830658C6C1}"/>
              </a:ext>
            </a:extLst>
          </p:cNvPr>
          <p:cNvSpPr>
            <a:spLocks noGrp="1"/>
          </p:cNvSpPr>
          <p:nvPr>
            <p:ph type="body" idx="1"/>
          </p:nvPr>
        </p:nvSpPr>
        <p:spPr/>
        <p:txBody>
          <a:bodyPr/>
          <a:lstStyle/>
          <a:p>
            <a:pPr marL="438150" indent="-285750">
              <a:buFont typeface="Arial" panose="020B0604020202020204" pitchFamily="34" charset="0"/>
              <a:buChar char="•"/>
            </a:pPr>
            <a:r>
              <a:rPr lang="en-US" sz="1600" dirty="0"/>
              <a:t>In today’s world of internet, a massive amount of data is getting generated every day and content-based classification of images is becoming an essential aspect for efficient retrieval of images and have attracted application in several fields and one of such field is sports. Building a model that is able to classify different sports activities into different categories could be useful for automated sports analysis tasks.</a:t>
            </a:r>
          </a:p>
          <a:p>
            <a:pPr marL="438150" indent="-285750">
              <a:buFont typeface="Arial" panose="020B0604020202020204" pitchFamily="34" charset="0"/>
              <a:buChar char="•"/>
            </a:pPr>
            <a:endParaRPr lang="en-US" sz="1600" dirty="0"/>
          </a:p>
          <a:p>
            <a:pPr marL="438150" indent="-285750">
              <a:buFont typeface="Arial" panose="020B0604020202020204" pitchFamily="34" charset="0"/>
              <a:buChar char="•"/>
            </a:pPr>
            <a:r>
              <a:rPr lang="en-US" sz="1600" dirty="0"/>
              <a:t>You are provided a dataset that contains 6 sports classes: Basketball, Football , Rowing, Swimming, Tennis and Yoga. This dataset is divided into training and testing sets. You are provided with the labels for the training set in </a:t>
            </a:r>
            <a:r>
              <a:rPr lang="en-US" sz="1600"/>
              <a:t>the image names </a:t>
            </a:r>
            <a:r>
              <a:rPr lang="en-US" sz="1600" dirty="0"/>
              <a:t>while the test set is unlabeled to be used for the Kaggle competition.</a:t>
            </a:r>
            <a:br>
              <a:rPr lang="en-US" sz="1600" dirty="0"/>
            </a:br>
            <a:br>
              <a:rPr lang="en-US" sz="1600" dirty="0"/>
            </a:br>
            <a:r>
              <a:rPr lang="en-US" sz="1600" dirty="0"/>
              <a:t>(Take note that some images are PNG and some are JPG and the images are of different sizes)</a:t>
            </a:r>
          </a:p>
        </p:txBody>
      </p:sp>
      <p:sp>
        <p:nvSpPr>
          <p:cNvPr id="3" name="Title 2">
            <a:extLst>
              <a:ext uri="{FF2B5EF4-FFF2-40B4-BE49-F238E27FC236}">
                <a16:creationId xmlns:a16="http://schemas.microsoft.com/office/drawing/2014/main" id="{AC0BDB5C-FE1C-81D8-8B9B-2714BBD264BC}"/>
              </a:ext>
            </a:extLst>
          </p:cNvPr>
          <p:cNvSpPr>
            <a:spLocks noGrp="1"/>
          </p:cNvSpPr>
          <p:nvPr>
            <p:ph type="title"/>
          </p:nvPr>
        </p:nvSpPr>
        <p:spPr>
          <a:xfrm>
            <a:off x="593803" y="429193"/>
            <a:ext cx="7956393" cy="572700"/>
          </a:xfrm>
        </p:spPr>
        <p:txBody>
          <a:bodyPr/>
          <a:lstStyle/>
          <a:p>
            <a:r>
              <a:rPr lang="en-US" dirty="0"/>
              <a:t>Deep Learning Project: </a:t>
            </a:r>
            <a:r>
              <a:rPr lang="en-US" b="1" dirty="0"/>
              <a:t>Sports Image </a:t>
            </a:r>
            <a:r>
              <a:rPr lang="en-US" dirty="0"/>
              <a:t>Classification</a:t>
            </a:r>
          </a:p>
        </p:txBody>
      </p:sp>
    </p:spTree>
    <p:extLst>
      <p:ext uri="{BB962C8B-B14F-4D97-AF65-F5344CB8AC3E}">
        <p14:creationId xmlns:p14="http://schemas.microsoft.com/office/powerpoint/2010/main" val="3438055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AD70D-3530-39EA-1266-A971348654B5}"/>
              </a:ext>
            </a:extLst>
          </p:cNvPr>
          <p:cNvSpPr>
            <a:spLocks noGrp="1"/>
          </p:cNvSpPr>
          <p:nvPr>
            <p:ph type="body" idx="1"/>
          </p:nvPr>
        </p:nvSpPr>
        <p:spPr>
          <a:xfrm>
            <a:off x="0" y="566057"/>
            <a:ext cx="9144000" cy="4199643"/>
          </a:xfrm>
        </p:spPr>
        <p:txBody>
          <a:bodyPr/>
          <a:lstStyle/>
          <a:p>
            <a:pPr marL="323850" indent="-171450">
              <a:spcBef>
                <a:spcPts val="100"/>
              </a:spcBef>
              <a:buFont typeface="Arial" panose="020B0604020202020204" pitchFamily="34" charset="0"/>
              <a:buChar char="•"/>
            </a:pPr>
            <a:r>
              <a:rPr lang="en-US" sz="1600" b="1" dirty="0"/>
              <a:t>Competition</a:t>
            </a:r>
            <a:r>
              <a:rPr lang="en-US" sz="1600" dirty="0"/>
              <a:t> </a:t>
            </a:r>
            <a:r>
              <a:rPr lang="en-US" sz="1600" b="1" dirty="0"/>
              <a:t>link</a:t>
            </a:r>
            <a:r>
              <a:rPr lang="en-US" sz="1600" dirty="0"/>
              <a:t> (You must use this link to be able to join the competition): https://www.kaggle.com/t/f3e7c2ff1eff448c94b0f7753ddff60d</a:t>
            </a:r>
          </a:p>
          <a:p>
            <a:pPr marL="323850" indent="-171450">
              <a:spcBef>
                <a:spcPts val="100"/>
              </a:spcBef>
              <a:buFont typeface="Arial" panose="020B0604020202020204" pitchFamily="34" charset="0"/>
              <a:buChar char="•"/>
            </a:pPr>
            <a:r>
              <a:rPr lang="en-US" sz="1600" b="1" dirty="0"/>
              <a:t>Competition Rules: </a:t>
            </a:r>
          </a:p>
          <a:p>
            <a:pPr marL="781050" lvl="1" indent="-171450">
              <a:spcBef>
                <a:spcPts val="100"/>
              </a:spcBef>
              <a:buFont typeface="Arial" panose="020B0604020202020204" pitchFamily="34" charset="0"/>
              <a:buChar char="•"/>
            </a:pPr>
            <a:r>
              <a:rPr lang="en-US" sz="1600" b="1" dirty="0">
                <a:solidFill>
                  <a:srgbClr val="FF0000"/>
                </a:solidFill>
              </a:rPr>
              <a:t>One</a:t>
            </a:r>
            <a:r>
              <a:rPr lang="en-US" sz="1600" dirty="0"/>
              <a:t> </a:t>
            </a:r>
            <a:r>
              <a:rPr lang="en-US" sz="1600" b="1" dirty="0">
                <a:solidFill>
                  <a:srgbClr val="FF0000"/>
                </a:solidFill>
              </a:rPr>
              <a:t>account</a:t>
            </a:r>
            <a:r>
              <a:rPr lang="en-US" sz="1600" dirty="0"/>
              <a:t> </a:t>
            </a:r>
            <a:r>
              <a:rPr lang="en-US" sz="1600" b="1" dirty="0">
                <a:solidFill>
                  <a:srgbClr val="FF0000"/>
                </a:solidFill>
              </a:rPr>
              <a:t>per</a:t>
            </a:r>
            <a:r>
              <a:rPr lang="en-US" sz="1600" dirty="0"/>
              <a:t> </a:t>
            </a:r>
            <a:r>
              <a:rPr lang="en-US" sz="1600" b="1" dirty="0">
                <a:solidFill>
                  <a:srgbClr val="FF0000"/>
                </a:solidFill>
              </a:rPr>
              <a:t>team</a:t>
            </a:r>
            <a:r>
              <a:rPr lang="en-US" sz="1600" dirty="0"/>
              <a:t> </a:t>
            </a:r>
            <a:r>
              <a:rPr lang="en-US" sz="1600" b="1" dirty="0">
                <a:solidFill>
                  <a:srgbClr val="FF0000"/>
                </a:solidFill>
              </a:rPr>
              <a:t>participant</a:t>
            </a:r>
            <a:r>
              <a:rPr lang="en-US" sz="1600" dirty="0"/>
              <a:t> : You cannot sign up to Kaggle from multiple accounts and therefore you can submit only from one account.</a:t>
            </a:r>
          </a:p>
          <a:p>
            <a:pPr marL="781050" lvl="1" indent="-171450">
              <a:spcBef>
                <a:spcPts val="100"/>
              </a:spcBef>
              <a:buFont typeface="Arial" panose="020B0604020202020204" pitchFamily="34" charset="0"/>
              <a:buChar char="•"/>
            </a:pPr>
            <a:r>
              <a:rPr lang="en-US" sz="1600" dirty="0"/>
              <a:t>The </a:t>
            </a:r>
            <a:r>
              <a:rPr lang="en-US" sz="1600" b="1" dirty="0">
                <a:solidFill>
                  <a:srgbClr val="FF0000"/>
                </a:solidFill>
              </a:rPr>
              <a:t>team</a:t>
            </a:r>
            <a:r>
              <a:rPr lang="en-US" sz="1600" dirty="0"/>
              <a:t> </a:t>
            </a:r>
            <a:r>
              <a:rPr lang="en-US" sz="1600" b="1" dirty="0">
                <a:solidFill>
                  <a:srgbClr val="FF0000"/>
                </a:solidFill>
              </a:rPr>
              <a:t>name</a:t>
            </a:r>
            <a:r>
              <a:rPr lang="en-US" sz="1600" dirty="0"/>
              <a:t> on Kaggle should be the </a:t>
            </a:r>
            <a:r>
              <a:rPr lang="en-US" sz="1600" b="1" dirty="0">
                <a:solidFill>
                  <a:srgbClr val="FF0000"/>
                </a:solidFill>
              </a:rPr>
              <a:t>same</a:t>
            </a:r>
            <a:r>
              <a:rPr lang="en-US" sz="1600" dirty="0"/>
              <a:t> </a:t>
            </a:r>
            <a:r>
              <a:rPr lang="en-US" sz="1600" b="1" dirty="0">
                <a:solidFill>
                  <a:srgbClr val="FF0000"/>
                </a:solidFill>
              </a:rPr>
              <a:t>Team</a:t>
            </a:r>
            <a:r>
              <a:rPr lang="en-US" sz="1600" dirty="0"/>
              <a:t> </a:t>
            </a:r>
            <a:r>
              <a:rPr lang="en-US" sz="1600" b="1" dirty="0">
                <a:solidFill>
                  <a:srgbClr val="FF0000"/>
                </a:solidFill>
              </a:rPr>
              <a:t>ID</a:t>
            </a:r>
            <a:r>
              <a:rPr lang="en-US" sz="1600" dirty="0"/>
              <a:t> as the one given to you [here].</a:t>
            </a:r>
          </a:p>
          <a:p>
            <a:pPr marL="781050" lvl="1" indent="-171450">
              <a:spcBef>
                <a:spcPts val="100"/>
              </a:spcBef>
              <a:buFont typeface="Arial" panose="020B0604020202020204" pitchFamily="34" charset="0"/>
              <a:buChar char="•"/>
            </a:pPr>
            <a:r>
              <a:rPr lang="en-US" sz="1600" b="1" dirty="0">
                <a:solidFill>
                  <a:srgbClr val="FF0000"/>
                </a:solidFill>
              </a:rPr>
              <a:t>No</a:t>
            </a:r>
            <a:r>
              <a:rPr lang="en-US" sz="1600" dirty="0"/>
              <a:t> </a:t>
            </a:r>
            <a:r>
              <a:rPr lang="en-US" sz="1600" b="1" dirty="0">
                <a:solidFill>
                  <a:srgbClr val="FF0000"/>
                </a:solidFill>
              </a:rPr>
              <a:t>private</a:t>
            </a:r>
            <a:r>
              <a:rPr lang="en-US" sz="1600" dirty="0"/>
              <a:t> </a:t>
            </a:r>
            <a:r>
              <a:rPr lang="en-US" sz="1600" b="1" dirty="0">
                <a:solidFill>
                  <a:srgbClr val="FF0000"/>
                </a:solidFill>
              </a:rPr>
              <a:t>sharing</a:t>
            </a:r>
            <a:r>
              <a:rPr lang="en-US" sz="1600" dirty="0"/>
              <a:t> outside teams : Any form of cheating or illegal behavior will lead to being disqualified and losing the project grades.</a:t>
            </a:r>
          </a:p>
          <a:p>
            <a:pPr marL="781050" lvl="1" indent="-171450">
              <a:spcBef>
                <a:spcPts val="100"/>
              </a:spcBef>
              <a:buFont typeface="Arial" panose="020B0604020202020204" pitchFamily="34" charset="0"/>
              <a:buChar char="•"/>
            </a:pPr>
            <a:r>
              <a:rPr lang="en-US" sz="1600" b="1" dirty="0" err="1">
                <a:solidFill>
                  <a:srgbClr val="FF0000"/>
                </a:solidFill>
              </a:rPr>
              <a:t>Keras.applications</a:t>
            </a:r>
            <a:r>
              <a:rPr lang="en-US" sz="1600" b="1" dirty="0">
                <a:solidFill>
                  <a:srgbClr val="FF0000"/>
                </a:solidFill>
              </a:rPr>
              <a:t> or any similar API is NOT ALLOWED</a:t>
            </a:r>
          </a:p>
          <a:p>
            <a:pPr marL="323850" indent="-171450">
              <a:spcBef>
                <a:spcPts val="100"/>
              </a:spcBef>
              <a:buFont typeface="Arial" panose="020B0604020202020204" pitchFamily="34" charset="0"/>
              <a:buChar char="•"/>
            </a:pPr>
            <a:r>
              <a:rPr lang="en-US" sz="1600" b="1" dirty="0"/>
              <a:t>Submission Limits</a:t>
            </a:r>
          </a:p>
          <a:p>
            <a:pPr marL="781050" lvl="1" indent="-171450">
              <a:spcBef>
                <a:spcPts val="100"/>
              </a:spcBef>
              <a:buFont typeface="Arial" panose="020B0604020202020204" pitchFamily="34" charset="0"/>
              <a:buChar char="•"/>
            </a:pPr>
            <a:r>
              <a:rPr lang="en-US" sz="1650" dirty="0"/>
              <a:t>You may submit a maximum of 5 entries per day.</a:t>
            </a:r>
          </a:p>
          <a:p>
            <a:pPr marL="781050" lvl="1" indent="-171450">
              <a:spcBef>
                <a:spcPts val="100"/>
              </a:spcBef>
              <a:buFont typeface="Arial" panose="020B0604020202020204" pitchFamily="34" charset="0"/>
              <a:buChar char="•"/>
            </a:pPr>
            <a:r>
              <a:rPr lang="en-US" sz="1650" dirty="0"/>
              <a:t>You may select up to 2 final submissions for judging.</a:t>
            </a:r>
          </a:p>
          <a:p>
            <a:pPr marL="323850" indent="-171450">
              <a:spcBef>
                <a:spcPts val="100"/>
              </a:spcBef>
              <a:buFont typeface="Arial" panose="020B0604020202020204" pitchFamily="34" charset="0"/>
              <a:buChar char="•"/>
            </a:pPr>
            <a:endParaRPr lang="en-US" sz="1600" dirty="0"/>
          </a:p>
          <a:p>
            <a:pPr marL="323850" indent="-171450">
              <a:spcBef>
                <a:spcPts val="100"/>
              </a:spcBef>
              <a:buFont typeface="Arial" panose="020B0604020202020204" pitchFamily="34" charset="0"/>
              <a:buChar char="•"/>
            </a:pPr>
            <a:r>
              <a:rPr lang="en-US" sz="1600" b="1" dirty="0"/>
              <a:t>Competition</a:t>
            </a:r>
            <a:r>
              <a:rPr lang="en-US" sz="1600" dirty="0"/>
              <a:t> </a:t>
            </a:r>
            <a:r>
              <a:rPr lang="en-US" sz="1600" b="1" dirty="0"/>
              <a:t>Timeline</a:t>
            </a:r>
          </a:p>
          <a:p>
            <a:pPr marL="781050" lvl="1" indent="-171450">
              <a:spcBef>
                <a:spcPts val="100"/>
              </a:spcBef>
              <a:buFont typeface="Arial" panose="020B0604020202020204" pitchFamily="34" charset="0"/>
              <a:buChar char="•"/>
            </a:pPr>
            <a:r>
              <a:rPr lang="en-US" sz="1650" dirty="0"/>
              <a:t>Start Date: 2/12/2022</a:t>
            </a:r>
          </a:p>
          <a:p>
            <a:pPr marL="781050" lvl="1" indent="-171450">
              <a:spcBef>
                <a:spcPts val="100"/>
              </a:spcBef>
              <a:buFont typeface="Arial" panose="020B0604020202020204" pitchFamily="34" charset="0"/>
              <a:buChar char="•"/>
            </a:pPr>
            <a:r>
              <a:rPr lang="en-US" sz="1650" dirty="0"/>
              <a:t>End Date: The earlier practical exam date from all departments.</a:t>
            </a:r>
          </a:p>
          <a:p>
            <a:pPr marL="323850" indent="-171450">
              <a:spcBef>
                <a:spcPts val="100"/>
              </a:spcBef>
              <a:buFont typeface="Arial" panose="020B0604020202020204" pitchFamily="34" charset="0"/>
              <a:buChar char="•"/>
            </a:pPr>
            <a:endParaRPr lang="en-US" sz="1600" dirty="0"/>
          </a:p>
          <a:p>
            <a:pPr marL="323850" indent="-171450">
              <a:spcBef>
                <a:spcPts val="100"/>
              </a:spcBef>
              <a:buFont typeface="Arial" panose="020B0604020202020204" pitchFamily="34" charset="0"/>
              <a:buChar char="•"/>
            </a:pPr>
            <a:endParaRPr lang="en-US" sz="1600" dirty="0"/>
          </a:p>
          <a:p>
            <a:pPr marL="323850" indent="-171450">
              <a:spcBef>
                <a:spcPts val="100"/>
              </a:spcBef>
              <a:buFont typeface="Arial" panose="020B0604020202020204" pitchFamily="34" charset="0"/>
              <a:buChar char="•"/>
            </a:pPr>
            <a:endParaRPr lang="en-US" sz="1600" dirty="0"/>
          </a:p>
          <a:p>
            <a:pPr marL="323850" indent="-171450">
              <a:spcBef>
                <a:spcPts val="100"/>
              </a:spcBef>
              <a:buFont typeface="Arial" panose="020B0604020202020204" pitchFamily="34" charset="0"/>
              <a:buChar char="•"/>
            </a:pPr>
            <a:endParaRPr lang="en-US" sz="1600" dirty="0"/>
          </a:p>
          <a:p>
            <a:pPr marL="323850" indent="-171450">
              <a:spcBef>
                <a:spcPts val="100"/>
              </a:spcBef>
              <a:buFont typeface="Arial" panose="020B0604020202020204" pitchFamily="34" charset="0"/>
              <a:buChar char="•"/>
            </a:pPr>
            <a:endParaRPr lang="en-US" sz="1600" dirty="0"/>
          </a:p>
          <a:p>
            <a:pPr marL="323850" indent="-171450">
              <a:spcBef>
                <a:spcPts val="100"/>
              </a:spcBef>
              <a:buFont typeface="Arial" panose="020B0604020202020204" pitchFamily="34" charset="0"/>
              <a:buChar char="•"/>
            </a:pPr>
            <a:endParaRPr lang="en-US" sz="1600" dirty="0"/>
          </a:p>
        </p:txBody>
      </p:sp>
      <p:sp>
        <p:nvSpPr>
          <p:cNvPr id="3" name="Title 2">
            <a:extLst>
              <a:ext uri="{FF2B5EF4-FFF2-40B4-BE49-F238E27FC236}">
                <a16:creationId xmlns:a16="http://schemas.microsoft.com/office/drawing/2014/main" id="{0BC19C88-77E5-E0BB-355E-D9EC2ADE09BF}"/>
              </a:ext>
            </a:extLst>
          </p:cNvPr>
          <p:cNvSpPr>
            <a:spLocks noGrp="1"/>
          </p:cNvSpPr>
          <p:nvPr>
            <p:ph type="title"/>
          </p:nvPr>
        </p:nvSpPr>
        <p:spPr>
          <a:xfrm>
            <a:off x="229664" y="101600"/>
            <a:ext cx="4746000" cy="413657"/>
          </a:xfrm>
        </p:spPr>
        <p:txBody>
          <a:bodyPr/>
          <a:lstStyle/>
          <a:p>
            <a:r>
              <a:rPr lang="en-US" dirty="0"/>
              <a:t>Deep Learning Competition</a:t>
            </a:r>
          </a:p>
        </p:txBody>
      </p:sp>
    </p:spTree>
    <p:extLst>
      <p:ext uri="{BB962C8B-B14F-4D97-AF65-F5344CB8AC3E}">
        <p14:creationId xmlns:p14="http://schemas.microsoft.com/office/powerpoint/2010/main" val="263747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1"/>
          <p:cNvSpPr txBox="1">
            <a:spLocks noGrp="1"/>
          </p:cNvSpPr>
          <p:nvPr>
            <p:ph type="body" idx="1"/>
          </p:nvPr>
        </p:nvSpPr>
        <p:spPr>
          <a:xfrm>
            <a:off x="672350" y="1194800"/>
            <a:ext cx="7055700" cy="3418500"/>
          </a:xfrm>
          <a:prstGeom prst="rect">
            <a:avLst/>
          </a:prstGeom>
        </p:spPr>
        <p:txBody>
          <a:bodyPr spcFirstLastPara="1" wrap="square" lIns="91425" tIns="91425" rIns="91425" bIns="91425" anchor="t" anchorCtr="0">
            <a:noAutofit/>
          </a:bodyPr>
          <a:lstStyle/>
          <a:p>
            <a:pPr marL="342900" indent="-342900">
              <a:buClr>
                <a:schemeClr val="dk1"/>
              </a:buClr>
              <a:buSzPts val="1100"/>
            </a:pPr>
            <a:r>
              <a:rPr lang="en-US" sz="1800" dirty="0">
                <a:solidFill>
                  <a:schemeClr val="tx1"/>
                </a:solidFill>
              </a:rPr>
              <a:t>CNN</a:t>
            </a:r>
          </a:p>
          <a:p>
            <a:pPr marL="800100" lvl="1" indent="-342900">
              <a:buClr>
                <a:schemeClr val="dk1"/>
              </a:buClr>
              <a:buSzPts val="1100"/>
            </a:pPr>
            <a:r>
              <a:rPr lang="en-US" sz="1850" dirty="0">
                <a:solidFill>
                  <a:schemeClr val="tx1"/>
                </a:solidFill>
              </a:rPr>
              <a:t>Building a CNN model using TensorFlow</a:t>
            </a:r>
          </a:p>
          <a:p>
            <a:pPr marL="800100" lvl="1" indent="-342900">
              <a:buClr>
                <a:schemeClr val="dk1"/>
              </a:buClr>
              <a:buSzPts val="1100"/>
            </a:pPr>
            <a:r>
              <a:rPr lang="en-US" sz="1850" dirty="0">
                <a:solidFill>
                  <a:schemeClr val="tx1"/>
                </a:solidFill>
              </a:rPr>
              <a:t>How to save and load model weights</a:t>
            </a:r>
          </a:p>
          <a:p>
            <a:pPr marL="800100" lvl="1" indent="-342900">
              <a:buClr>
                <a:schemeClr val="dk1"/>
              </a:buClr>
              <a:buSzPts val="1100"/>
            </a:pPr>
            <a:r>
              <a:rPr lang="en-US" sz="1850" dirty="0">
                <a:solidFill>
                  <a:schemeClr val="tx1"/>
                </a:solidFill>
              </a:rPr>
              <a:t>Dog-Cat Classification using CNN</a:t>
            </a:r>
          </a:p>
          <a:p>
            <a:pPr marL="457200" lvl="1" indent="0">
              <a:buClr>
                <a:schemeClr val="dk1"/>
              </a:buClr>
              <a:buSzPts val="1100"/>
              <a:buNone/>
            </a:pPr>
            <a:endParaRPr lang="en-US" sz="1850" dirty="0">
              <a:solidFill>
                <a:schemeClr val="tx1"/>
              </a:solidFill>
            </a:endParaRPr>
          </a:p>
          <a:p>
            <a:pPr marL="342900" indent="-342900">
              <a:buClr>
                <a:schemeClr val="dk1"/>
              </a:buClr>
              <a:buSzPts val="1100"/>
            </a:pPr>
            <a:r>
              <a:rPr lang="en-US" sz="1800" dirty="0">
                <a:solidFill>
                  <a:schemeClr val="tx1"/>
                </a:solidFill>
              </a:rPr>
              <a:t>Project</a:t>
            </a:r>
          </a:p>
          <a:p>
            <a:pPr marL="342900" indent="-342900">
              <a:buClr>
                <a:schemeClr val="dk1"/>
              </a:buClr>
              <a:buSzPts val="1100"/>
            </a:pPr>
            <a:r>
              <a:rPr lang="en-US" sz="1800" dirty="0">
                <a:solidFill>
                  <a:schemeClr val="tx1"/>
                </a:solidFill>
              </a:rPr>
              <a:t>Resources</a:t>
            </a:r>
          </a:p>
          <a:p>
            <a:pPr marL="342900" indent="-342900">
              <a:buClr>
                <a:schemeClr val="dk1"/>
              </a:buClr>
              <a:buSzPts val="1100"/>
            </a:pPr>
            <a:endParaRPr lang="en-US" sz="1800" dirty="0">
              <a:solidFill>
                <a:schemeClr val="tx1"/>
              </a:solidFill>
            </a:endParaRPr>
          </a:p>
          <a:p>
            <a:pPr marL="342900" indent="-342900">
              <a:buClr>
                <a:schemeClr val="dk1"/>
              </a:buClr>
              <a:buSzPts val="1100"/>
            </a:pPr>
            <a:endParaRPr lang="en-US" sz="1800" dirty="0">
              <a:solidFill>
                <a:schemeClr val="tx1"/>
              </a:solidFill>
            </a:endParaRPr>
          </a:p>
        </p:txBody>
      </p:sp>
      <p:sp>
        <p:nvSpPr>
          <p:cNvPr id="372" name="Google Shape;372;p31"/>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DD24A3-D7FD-FF16-0BBD-ACA2AD14006C}"/>
              </a:ext>
            </a:extLst>
          </p:cNvPr>
          <p:cNvSpPr>
            <a:spLocks noGrp="1"/>
          </p:cNvSpPr>
          <p:nvPr>
            <p:ph type="body" idx="1"/>
          </p:nvPr>
        </p:nvSpPr>
        <p:spPr>
          <a:xfrm>
            <a:off x="-65314" y="232229"/>
            <a:ext cx="9209313" cy="4381071"/>
          </a:xfrm>
        </p:spPr>
        <p:txBody>
          <a:bodyPr/>
          <a:lstStyle/>
          <a:p>
            <a:endParaRPr lang="en-US" dirty="0"/>
          </a:p>
          <a:p>
            <a:pPr>
              <a:buFont typeface="Arial" panose="020B0604020202020204" pitchFamily="34" charset="0"/>
              <a:buChar char="•"/>
            </a:pPr>
            <a:r>
              <a:rPr lang="en-US" sz="1600" b="1" dirty="0"/>
              <a:t>You must register and submit your results on Kaggle website.</a:t>
            </a:r>
          </a:p>
          <a:p>
            <a:pPr>
              <a:buFont typeface="Arial" panose="020B0604020202020204" pitchFamily="34" charset="0"/>
              <a:buChar char="•"/>
            </a:pPr>
            <a:endParaRPr lang="en-US" sz="1600" dirty="0"/>
          </a:p>
          <a:p>
            <a:pPr>
              <a:buFont typeface="Arial" panose="020B0604020202020204" pitchFamily="34" charset="0"/>
              <a:buChar char="•"/>
            </a:pPr>
            <a:r>
              <a:rPr lang="en-US" sz="1600" b="1" dirty="0"/>
              <a:t>You will be given a small test sample on the practical exam day</a:t>
            </a:r>
            <a:r>
              <a:rPr lang="en-US" sz="1600" dirty="0"/>
              <a:t>, so each team needs to save the weights of the network used during training and create a script that loads the weights, generates a csv file containing the predicted labels for the test samples. Note that on the practical exam day, the test script needs to run on your laptop or if you want to use </a:t>
            </a:r>
            <a:r>
              <a:rPr lang="en-US" sz="1600" dirty="0" err="1"/>
              <a:t>Colab</a:t>
            </a:r>
            <a:r>
              <a:rPr lang="en-US" sz="1600" dirty="0"/>
              <a:t>/Kaggle for the test, make sure to have a very good internet connection as it is not guaranteed that it would be available in the lab.</a:t>
            </a:r>
            <a:br>
              <a:rPr lang="en-US" sz="1600" dirty="0"/>
            </a:br>
            <a:endParaRPr lang="en-US" sz="1600" dirty="0"/>
          </a:p>
          <a:p>
            <a:pPr>
              <a:buFont typeface="Arial" panose="020B0604020202020204" pitchFamily="34" charset="0"/>
              <a:buChar char="•"/>
            </a:pPr>
            <a:r>
              <a:rPr lang="en-US" sz="1600" dirty="0"/>
              <a:t>If you trained the models using a notebook, you must deliver the notebook with the output cell saved displaying the training logs. If you trained the model using IDE (</a:t>
            </a:r>
            <a:r>
              <a:rPr lang="en-US" sz="1600" dirty="0" err="1"/>
              <a:t>i.e</a:t>
            </a:r>
            <a:r>
              <a:rPr lang="en-US" sz="1600" dirty="0"/>
              <a:t> </a:t>
            </a:r>
            <a:r>
              <a:rPr lang="en-US" sz="1600" dirty="0" err="1"/>
              <a:t>Pycharm</a:t>
            </a:r>
            <a:r>
              <a:rPr lang="en-US" sz="1600" dirty="0"/>
              <a:t>). You must deliver screenshots of the training process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The evaluation of the project will be on the following items</a:t>
            </a:r>
            <a:r>
              <a:rPr lang="en-US" sz="1600" dirty="0"/>
              <a:t>:-</a:t>
            </a:r>
          </a:p>
          <a:p>
            <a:pPr lvl="1">
              <a:spcBef>
                <a:spcPts val="0"/>
              </a:spcBef>
              <a:buFont typeface="Arial" panose="020B0604020202020204" pitchFamily="34" charset="0"/>
              <a:buChar char="•"/>
            </a:pPr>
            <a:r>
              <a:rPr lang="en-US" sz="1650" dirty="0"/>
              <a:t>Building multiple appropriate models (at least two) and understanding each part of it (CNN, Inception, …) </a:t>
            </a:r>
          </a:p>
          <a:p>
            <a:pPr lvl="1">
              <a:spcBef>
                <a:spcPts val="0"/>
              </a:spcBef>
              <a:buFont typeface="Arial" panose="020B0604020202020204" pitchFamily="34" charset="0"/>
              <a:buChar char="•"/>
            </a:pPr>
            <a:r>
              <a:rPr lang="en-US" sz="1650" dirty="0"/>
              <a:t>Applying the appropriate data preparation steps</a:t>
            </a:r>
          </a:p>
          <a:p>
            <a:pPr lvl="1">
              <a:spcBef>
                <a:spcPts val="0"/>
              </a:spcBef>
              <a:buFont typeface="Arial" panose="020B0604020202020204" pitchFamily="34" charset="0"/>
              <a:buChar char="•"/>
            </a:pPr>
            <a:r>
              <a:rPr lang="en-US" sz="1650" dirty="0"/>
              <a:t>The achieved accuracy on Kaggle </a:t>
            </a:r>
          </a:p>
          <a:p>
            <a:pPr lvl="1">
              <a:spcBef>
                <a:spcPts val="0"/>
              </a:spcBef>
              <a:buFont typeface="Arial" panose="020B0604020202020204" pitchFamily="34" charset="0"/>
              <a:buChar char="•"/>
            </a:pPr>
            <a:r>
              <a:rPr lang="en-US" sz="1650" dirty="0"/>
              <a:t>Deliver a detailed report of all trials and your conclusion from these trials </a:t>
            </a:r>
          </a:p>
          <a:p>
            <a:endParaRPr lang="en-US" dirty="0"/>
          </a:p>
          <a:p>
            <a:endParaRPr lang="en-US" dirty="0"/>
          </a:p>
          <a:p>
            <a:endParaRPr lang="en-US" dirty="0"/>
          </a:p>
        </p:txBody>
      </p:sp>
      <p:sp>
        <p:nvSpPr>
          <p:cNvPr id="3" name="Title 2">
            <a:extLst>
              <a:ext uri="{FF2B5EF4-FFF2-40B4-BE49-F238E27FC236}">
                <a16:creationId xmlns:a16="http://schemas.microsoft.com/office/drawing/2014/main" id="{6FB261AB-8E92-24B1-40D1-5D2E575B1DF6}"/>
              </a:ext>
            </a:extLst>
          </p:cNvPr>
          <p:cNvSpPr>
            <a:spLocks noGrp="1"/>
          </p:cNvSpPr>
          <p:nvPr>
            <p:ph type="title"/>
          </p:nvPr>
        </p:nvSpPr>
        <p:spPr>
          <a:xfrm>
            <a:off x="331265" y="0"/>
            <a:ext cx="4746000" cy="399143"/>
          </a:xfrm>
        </p:spPr>
        <p:txBody>
          <a:bodyPr/>
          <a:lstStyle/>
          <a:p>
            <a:r>
              <a:rPr lang="en-US" dirty="0"/>
              <a:t>Deep Learning Competition</a:t>
            </a:r>
          </a:p>
        </p:txBody>
      </p:sp>
    </p:spTree>
    <p:extLst>
      <p:ext uri="{BB962C8B-B14F-4D97-AF65-F5344CB8AC3E}">
        <p14:creationId xmlns:p14="http://schemas.microsoft.com/office/powerpoint/2010/main" val="106723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3483D4-E584-D878-C18B-15D542952640}"/>
              </a:ext>
            </a:extLst>
          </p:cNvPr>
          <p:cNvSpPr>
            <a:spLocks noGrp="1"/>
          </p:cNvSpPr>
          <p:nvPr>
            <p:ph type="body" idx="1"/>
          </p:nvPr>
        </p:nvSpPr>
        <p:spPr>
          <a:xfrm>
            <a:off x="362857" y="1194800"/>
            <a:ext cx="8505371" cy="3418500"/>
          </a:xfrm>
        </p:spPr>
        <p:txBody>
          <a:bodyPr/>
          <a:lstStyle/>
          <a:p>
            <a:pPr marL="152400" indent="0">
              <a:buNone/>
            </a:pPr>
            <a:r>
              <a:rPr lang="en-US" sz="1600" dirty="0"/>
              <a:t>TensorFlow: https://www.tensorflow.org/guide/low_level_intro</a:t>
            </a:r>
          </a:p>
          <a:p>
            <a:pPr marL="152400" indent="0">
              <a:buNone/>
            </a:pPr>
            <a:endParaRPr lang="en-US" sz="1600" dirty="0"/>
          </a:p>
          <a:p>
            <a:pPr marL="152400" indent="0">
              <a:buNone/>
            </a:pPr>
            <a:r>
              <a:rPr lang="en-US" sz="1600" dirty="0" err="1"/>
              <a:t>TensorBoard:https</a:t>
            </a:r>
            <a:r>
              <a:rPr lang="en-US" sz="1600" dirty="0"/>
              <a:t>://www.tensorflow.org/guide/summaries_and_tensorboard</a:t>
            </a:r>
          </a:p>
          <a:p>
            <a:pPr marL="152400" indent="0">
              <a:buNone/>
            </a:pPr>
            <a:endParaRPr lang="en-US" sz="1600" dirty="0"/>
          </a:p>
          <a:p>
            <a:pPr marL="152400" indent="0">
              <a:buNone/>
            </a:pPr>
            <a:r>
              <a:rPr lang="en-US" sz="1600" dirty="0" err="1"/>
              <a:t>TFLearn</a:t>
            </a:r>
            <a:r>
              <a:rPr lang="en-US" sz="1600" dirty="0"/>
              <a:t>: http://tflearn.org</a:t>
            </a:r>
          </a:p>
          <a:p>
            <a:pPr marL="152400" indent="0">
              <a:buNone/>
            </a:pPr>
            <a:endParaRPr lang="en-US" sz="1600" dirty="0"/>
          </a:p>
          <a:p>
            <a:pPr marL="152400" indent="0">
              <a:buNone/>
            </a:pPr>
            <a:r>
              <a:rPr lang="en-US" sz="1600" dirty="0"/>
              <a:t>OpenCV: https://opencv-python-tutroals.readthedocs.io/en/latest/py_tutorials/py_tutorials.html</a:t>
            </a:r>
          </a:p>
          <a:p>
            <a:pPr marL="152400" indent="0">
              <a:buNone/>
            </a:pPr>
            <a:endParaRPr lang="en-US" sz="1600" dirty="0"/>
          </a:p>
          <a:p>
            <a:pPr marL="152400" indent="0">
              <a:buNone/>
            </a:pPr>
            <a:r>
              <a:rPr lang="en-US" sz="1600" dirty="0"/>
              <a:t>Good explanation for CNN : https://medium.com/technologymadeeasy/the-best-explanation-of-convolutional-neural-networks-on-the-internet-fbb8b1ad5df8</a:t>
            </a:r>
          </a:p>
          <a:p>
            <a:pPr marL="152400" indent="0">
              <a:buNone/>
            </a:pPr>
            <a:endParaRPr lang="en-US" sz="1600" dirty="0"/>
          </a:p>
          <a:p>
            <a:pPr marL="152400" indent="0">
              <a:buNone/>
            </a:pPr>
            <a:r>
              <a:rPr lang="en-US" sz="1600" dirty="0"/>
              <a:t>Kaggle dog-cat classification problem : https://www.kaggle.com/c/dogs-vs-cats</a:t>
            </a:r>
          </a:p>
          <a:p>
            <a:pPr marL="152400" indent="0">
              <a:buNone/>
            </a:pPr>
            <a:endParaRPr lang="en-US" dirty="0"/>
          </a:p>
          <a:p>
            <a:pPr marL="152400" indent="0">
              <a:buNone/>
            </a:pPr>
            <a:endParaRPr lang="en-US" dirty="0"/>
          </a:p>
          <a:p>
            <a:pPr marL="152400" indent="0">
              <a:buNone/>
            </a:pPr>
            <a:endParaRPr lang="en-US" dirty="0"/>
          </a:p>
          <a:p>
            <a:pPr marL="152400" indent="0">
              <a:buNone/>
            </a:pPr>
            <a:endParaRPr lang="en-US" dirty="0"/>
          </a:p>
        </p:txBody>
      </p:sp>
      <p:sp>
        <p:nvSpPr>
          <p:cNvPr id="3" name="Title 2">
            <a:extLst>
              <a:ext uri="{FF2B5EF4-FFF2-40B4-BE49-F238E27FC236}">
                <a16:creationId xmlns:a16="http://schemas.microsoft.com/office/drawing/2014/main" id="{1E4E29F8-4D11-F2E6-742F-A53C6DDCBB15}"/>
              </a:ext>
            </a:extLst>
          </p:cNvPr>
          <p:cNvSpPr>
            <a:spLocks noGrp="1"/>
          </p:cNvSpPr>
          <p:nvPr>
            <p:ph type="title"/>
          </p:nvPr>
        </p:nvSpPr>
        <p:spPr>
          <a:xfrm>
            <a:off x="454636" y="436450"/>
            <a:ext cx="4746000" cy="572700"/>
          </a:xfrm>
        </p:spPr>
        <p:txBody>
          <a:bodyPr/>
          <a:lstStyle/>
          <a:p>
            <a:r>
              <a:rPr lang="en-US" dirty="0"/>
              <a:t>Resources</a:t>
            </a:r>
          </a:p>
        </p:txBody>
      </p:sp>
    </p:spTree>
    <p:extLst>
      <p:ext uri="{BB962C8B-B14F-4D97-AF65-F5344CB8AC3E}">
        <p14:creationId xmlns:p14="http://schemas.microsoft.com/office/powerpoint/2010/main" val="4371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txBox="1">
            <a:spLocks noGrp="1"/>
          </p:cNvSpPr>
          <p:nvPr>
            <p:ph type="ctrTitle"/>
          </p:nvPr>
        </p:nvSpPr>
        <p:spPr>
          <a:xfrm>
            <a:off x="988800" y="2011028"/>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sz="1800" dirty="0"/>
          </a:p>
        </p:txBody>
      </p:sp>
    </p:spTree>
    <p:extLst>
      <p:ext uri="{BB962C8B-B14F-4D97-AF65-F5344CB8AC3E}">
        <p14:creationId xmlns:p14="http://schemas.microsoft.com/office/powerpoint/2010/main" val="325106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7A2E12-376F-14B1-D0AF-E3FDF2DC3752}"/>
              </a:ext>
            </a:extLst>
          </p:cNvPr>
          <p:cNvSpPr>
            <a:spLocks noGrp="1"/>
          </p:cNvSpPr>
          <p:nvPr>
            <p:ph type="body" idx="1"/>
          </p:nvPr>
        </p:nvSpPr>
        <p:spPr>
          <a:xfrm>
            <a:off x="672350" y="762000"/>
            <a:ext cx="7055700" cy="3851300"/>
          </a:xfrm>
        </p:spPr>
        <p:txBody>
          <a:bodyPr/>
          <a:lstStyle/>
          <a:p>
            <a:pPr marL="323850" indent="-171450">
              <a:buFont typeface="Arial" panose="020B0604020202020204" pitchFamily="34" charset="0"/>
              <a:buChar char="•"/>
            </a:pPr>
            <a:r>
              <a:rPr lang="en-US" sz="1600" dirty="0"/>
              <a:t>CNN is a class of deep, feed-forward artificial neural networks, most commonly applied to analyzing visual imagery.</a:t>
            </a:r>
          </a:p>
          <a:p>
            <a:pPr marL="323850" indent="-171450">
              <a:buFont typeface="Arial" panose="020B0604020202020204" pitchFamily="34" charset="0"/>
              <a:buChar char="•"/>
            </a:pPr>
            <a:endParaRPr lang="en-US" sz="1600" dirty="0"/>
          </a:p>
          <a:p>
            <a:pPr marL="323850" indent="-171450">
              <a:buFont typeface="Arial" panose="020B0604020202020204" pitchFamily="34" charset="0"/>
              <a:buChar char="•"/>
            </a:pPr>
            <a:r>
              <a:rPr lang="en-US" sz="1600" dirty="0"/>
              <a:t>CNNs, like neural networks, are made up of neurons with learnable weights and biases. Each neuron receives several inputs, takes a weighted sum over them, pass it through an activation function and responds with an output</a:t>
            </a:r>
          </a:p>
          <a:p>
            <a:pPr marL="323850" indent="-171450">
              <a:buFont typeface="Arial" panose="020B0604020202020204" pitchFamily="34" charset="0"/>
              <a:buChar char="•"/>
            </a:pPr>
            <a:endParaRPr lang="en-US" sz="1600" dirty="0"/>
          </a:p>
          <a:p>
            <a:pPr marL="323850" indent="-171450">
              <a:buFont typeface="Arial" panose="020B0604020202020204" pitchFamily="34" charset="0"/>
              <a:buChar char="•"/>
            </a:pPr>
            <a:r>
              <a:rPr lang="en-US" sz="1600" dirty="0"/>
              <a:t>So what the difference between the neural network and the CNN ?</a:t>
            </a:r>
          </a:p>
          <a:p>
            <a:pPr marL="609600" lvl="1" indent="0">
              <a:buNone/>
            </a:pPr>
            <a:r>
              <a:rPr lang="en-US" sz="1650" dirty="0"/>
              <a:t>- Unlike neural networks, where the input is a vector, here the input is a multi-channeled image (3 channeled in this case).</a:t>
            </a:r>
          </a:p>
          <a:p>
            <a:pPr marL="323850" indent="-171450">
              <a:buFont typeface="Arial" panose="020B0604020202020204" pitchFamily="34" charset="0"/>
              <a:buChar char="•"/>
            </a:pPr>
            <a:endParaRPr lang="en-US" sz="1600" dirty="0"/>
          </a:p>
        </p:txBody>
      </p:sp>
      <p:sp>
        <p:nvSpPr>
          <p:cNvPr id="3" name="Title 2">
            <a:extLst>
              <a:ext uri="{FF2B5EF4-FFF2-40B4-BE49-F238E27FC236}">
                <a16:creationId xmlns:a16="http://schemas.microsoft.com/office/drawing/2014/main" id="{EB2953DD-5D18-DC1C-A524-04C08F2FEFF9}"/>
              </a:ext>
            </a:extLst>
          </p:cNvPr>
          <p:cNvSpPr>
            <a:spLocks noGrp="1"/>
          </p:cNvSpPr>
          <p:nvPr>
            <p:ph type="title"/>
          </p:nvPr>
        </p:nvSpPr>
        <p:spPr>
          <a:xfrm>
            <a:off x="588530" y="101170"/>
            <a:ext cx="4746000" cy="572700"/>
          </a:xfrm>
        </p:spPr>
        <p:txBody>
          <a:bodyPr/>
          <a:lstStyle/>
          <a:p>
            <a:r>
              <a:rPr lang="en-US" dirty="0"/>
              <a:t>Review: CNN</a:t>
            </a:r>
          </a:p>
        </p:txBody>
      </p:sp>
      <p:pic>
        <p:nvPicPr>
          <p:cNvPr id="4" name="Picture 3">
            <a:extLst>
              <a:ext uri="{FF2B5EF4-FFF2-40B4-BE49-F238E27FC236}">
                <a16:creationId xmlns:a16="http://schemas.microsoft.com/office/drawing/2014/main" id="{D8CBA597-15CD-E1D1-0059-FB7041480FF8}"/>
              </a:ext>
            </a:extLst>
          </p:cNvPr>
          <p:cNvPicPr>
            <a:picLocks noChangeAspect="1"/>
          </p:cNvPicPr>
          <p:nvPr/>
        </p:nvPicPr>
        <p:blipFill>
          <a:blip r:embed="rId2"/>
          <a:stretch>
            <a:fillRect/>
          </a:stretch>
        </p:blipFill>
        <p:spPr>
          <a:xfrm>
            <a:off x="7136360" y="3270300"/>
            <a:ext cx="1335290" cy="1735314"/>
          </a:xfrm>
          <a:prstGeom prst="rect">
            <a:avLst/>
          </a:prstGeom>
        </p:spPr>
      </p:pic>
    </p:spTree>
    <p:extLst>
      <p:ext uri="{BB962C8B-B14F-4D97-AF65-F5344CB8AC3E}">
        <p14:creationId xmlns:p14="http://schemas.microsoft.com/office/powerpoint/2010/main" val="390092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1"/>
          <p:cNvSpPr txBox="1">
            <a:spLocks noGrp="1"/>
          </p:cNvSpPr>
          <p:nvPr>
            <p:ph type="body" idx="1"/>
          </p:nvPr>
        </p:nvSpPr>
        <p:spPr>
          <a:xfrm>
            <a:off x="509909" y="534714"/>
            <a:ext cx="7698149" cy="3607035"/>
          </a:xfrm>
          <a:prstGeom prst="rect">
            <a:avLst/>
          </a:prstGeom>
        </p:spPr>
        <p:txBody>
          <a:bodyPr spcFirstLastPara="1" wrap="square" lIns="91425" tIns="91425" rIns="91425" bIns="91425" anchor="t" anchorCtr="0">
            <a:noAutofit/>
          </a:bodyPr>
          <a:lstStyle/>
          <a:p>
            <a:pPr marL="342900" indent="-342900">
              <a:buClr>
                <a:schemeClr val="dk1"/>
              </a:buClr>
              <a:buSzPts val="1100"/>
              <a:buFont typeface="Arial" panose="020B0604020202020204" pitchFamily="34" charset="0"/>
              <a:buChar char="•"/>
            </a:pPr>
            <a:r>
              <a:rPr lang="en-US" sz="1600" dirty="0">
                <a:solidFill>
                  <a:schemeClr val="tx1"/>
                </a:solidFill>
              </a:rPr>
              <a:t>A CNN consists of an </a:t>
            </a:r>
            <a:r>
              <a:rPr lang="en-US" sz="1600" b="1" dirty="0">
                <a:solidFill>
                  <a:schemeClr val="tx1"/>
                </a:solidFill>
              </a:rPr>
              <a:t>input</a:t>
            </a:r>
            <a:r>
              <a:rPr lang="en-US" sz="1600" dirty="0">
                <a:solidFill>
                  <a:schemeClr val="tx1"/>
                </a:solidFill>
              </a:rPr>
              <a:t> and an </a:t>
            </a:r>
            <a:r>
              <a:rPr lang="en-US" sz="1600" b="1" dirty="0">
                <a:solidFill>
                  <a:schemeClr val="tx1"/>
                </a:solidFill>
              </a:rPr>
              <a:t>output</a:t>
            </a:r>
            <a:r>
              <a:rPr lang="en-US" sz="1600" dirty="0">
                <a:solidFill>
                  <a:schemeClr val="tx1"/>
                </a:solidFill>
              </a:rPr>
              <a:t> layer, as well as multiple </a:t>
            </a:r>
            <a:r>
              <a:rPr lang="en-US" sz="1600" b="1" dirty="0">
                <a:solidFill>
                  <a:schemeClr val="tx1"/>
                </a:solidFill>
              </a:rPr>
              <a:t>hidden</a:t>
            </a:r>
            <a:r>
              <a:rPr lang="en-US" sz="1600" dirty="0">
                <a:solidFill>
                  <a:schemeClr val="tx1"/>
                </a:solidFill>
              </a:rPr>
              <a:t> </a:t>
            </a:r>
            <a:r>
              <a:rPr lang="en-US" sz="1600" b="1" dirty="0">
                <a:solidFill>
                  <a:schemeClr val="tx1"/>
                </a:solidFill>
              </a:rPr>
              <a:t>layers</a:t>
            </a:r>
            <a:r>
              <a:rPr lang="en-US" sz="1600" dirty="0">
                <a:solidFill>
                  <a:schemeClr val="tx1"/>
                </a:solidFill>
              </a:rPr>
              <a:t>. The hidden layers of a CNN typically consist of </a:t>
            </a:r>
            <a:r>
              <a:rPr lang="en-US" sz="1600" b="1" dirty="0">
                <a:solidFill>
                  <a:schemeClr val="tx1"/>
                </a:solidFill>
              </a:rPr>
              <a:t>convolutional</a:t>
            </a:r>
            <a:r>
              <a:rPr lang="en-US" sz="1600" dirty="0">
                <a:solidFill>
                  <a:schemeClr val="tx1"/>
                </a:solidFill>
              </a:rPr>
              <a:t> </a:t>
            </a:r>
            <a:r>
              <a:rPr lang="en-US" sz="1600" b="1" dirty="0">
                <a:solidFill>
                  <a:schemeClr val="tx1"/>
                </a:solidFill>
              </a:rPr>
              <a:t>layers</a:t>
            </a:r>
            <a:r>
              <a:rPr lang="en-US" sz="1600" dirty="0">
                <a:solidFill>
                  <a:schemeClr val="tx1"/>
                </a:solidFill>
              </a:rPr>
              <a:t>, </a:t>
            </a:r>
            <a:r>
              <a:rPr lang="en-US" sz="1600" b="1" dirty="0">
                <a:solidFill>
                  <a:schemeClr val="tx1"/>
                </a:solidFill>
              </a:rPr>
              <a:t>pooling</a:t>
            </a:r>
            <a:r>
              <a:rPr lang="en-US" sz="1600" dirty="0">
                <a:solidFill>
                  <a:schemeClr val="tx1"/>
                </a:solidFill>
              </a:rPr>
              <a:t> </a:t>
            </a:r>
            <a:r>
              <a:rPr lang="en-US" sz="1600" b="1" dirty="0">
                <a:solidFill>
                  <a:schemeClr val="tx1"/>
                </a:solidFill>
              </a:rPr>
              <a:t>layers</a:t>
            </a:r>
            <a:r>
              <a:rPr lang="en-US" sz="1600" dirty="0">
                <a:solidFill>
                  <a:schemeClr val="tx1"/>
                </a:solidFill>
              </a:rPr>
              <a:t>, </a:t>
            </a:r>
            <a:r>
              <a:rPr lang="en-US" sz="1600" b="1" dirty="0">
                <a:solidFill>
                  <a:schemeClr val="tx1"/>
                </a:solidFill>
              </a:rPr>
              <a:t>fully</a:t>
            </a:r>
            <a:r>
              <a:rPr lang="en-US" sz="1600" dirty="0">
                <a:solidFill>
                  <a:schemeClr val="tx1"/>
                </a:solidFill>
              </a:rPr>
              <a:t> </a:t>
            </a:r>
            <a:r>
              <a:rPr lang="en-US" sz="1600" b="1" dirty="0">
                <a:solidFill>
                  <a:schemeClr val="tx1"/>
                </a:solidFill>
              </a:rPr>
              <a:t>connected</a:t>
            </a:r>
            <a:r>
              <a:rPr lang="en-US" sz="1600" dirty="0">
                <a:solidFill>
                  <a:schemeClr val="tx1"/>
                </a:solidFill>
              </a:rPr>
              <a:t> </a:t>
            </a:r>
            <a:r>
              <a:rPr lang="en-US" sz="1600" b="1" dirty="0">
                <a:solidFill>
                  <a:schemeClr val="tx1"/>
                </a:solidFill>
              </a:rPr>
              <a:t>layers</a:t>
            </a:r>
            <a:r>
              <a:rPr lang="en-US" sz="1600" dirty="0">
                <a:solidFill>
                  <a:schemeClr val="tx1"/>
                </a:solidFill>
              </a:rPr>
              <a:t> and </a:t>
            </a:r>
            <a:r>
              <a:rPr lang="en-US" sz="1600" b="1" dirty="0">
                <a:solidFill>
                  <a:schemeClr val="tx1"/>
                </a:solidFill>
              </a:rPr>
              <a:t>normalization</a:t>
            </a:r>
            <a:r>
              <a:rPr lang="en-US" sz="1600" dirty="0">
                <a:solidFill>
                  <a:schemeClr val="tx1"/>
                </a:solidFill>
              </a:rPr>
              <a:t> </a:t>
            </a:r>
            <a:r>
              <a:rPr lang="en-US" sz="1600" b="1" dirty="0">
                <a:solidFill>
                  <a:schemeClr val="tx1"/>
                </a:solidFill>
              </a:rPr>
              <a:t>layer</a:t>
            </a:r>
          </a:p>
          <a:p>
            <a:pPr marL="342900" indent="-342900">
              <a:buClr>
                <a:schemeClr val="dk1"/>
              </a:buClr>
              <a:buSzPts val="1100"/>
              <a:buFont typeface="Arial" panose="020B0604020202020204" pitchFamily="34" charset="0"/>
              <a:buChar char="•"/>
            </a:pPr>
            <a:endParaRPr lang="en-US" sz="1600" dirty="0">
              <a:solidFill>
                <a:schemeClr val="tx1"/>
              </a:solidFill>
            </a:endParaRPr>
          </a:p>
        </p:txBody>
      </p:sp>
      <p:sp>
        <p:nvSpPr>
          <p:cNvPr id="372" name="Google Shape;372;p31"/>
          <p:cNvSpPr txBox="1">
            <a:spLocks noGrp="1"/>
          </p:cNvSpPr>
          <p:nvPr>
            <p:ph type="title"/>
          </p:nvPr>
        </p:nvSpPr>
        <p:spPr>
          <a:xfrm>
            <a:off x="672350" y="106892"/>
            <a:ext cx="7595669" cy="427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CNN</a:t>
            </a:r>
            <a:endParaRPr lang="en-US" dirty="0">
              <a:solidFill>
                <a:schemeClr val="tx1"/>
              </a:solidFill>
              <a:latin typeface="Fira Sans Condensed" panose="020B0503050000020004" pitchFamily="34" charset="0"/>
            </a:endParaRPr>
          </a:p>
        </p:txBody>
      </p:sp>
      <p:pic>
        <p:nvPicPr>
          <p:cNvPr id="3" name="Picture 2" descr="A close up of a logo&#10;&#10;Description automatically generated">
            <a:extLst>
              <a:ext uri="{FF2B5EF4-FFF2-40B4-BE49-F238E27FC236}">
                <a16:creationId xmlns:a16="http://schemas.microsoft.com/office/drawing/2014/main" id="{B6268CCC-16F0-225C-7103-54CE23BD1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23" y="1641423"/>
            <a:ext cx="8528154" cy="31029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872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89C94A-170F-C900-4DD3-C9EA2A0E7DD8}"/>
              </a:ext>
            </a:extLst>
          </p:cNvPr>
          <p:cNvSpPr>
            <a:spLocks noGrp="1"/>
          </p:cNvSpPr>
          <p:nvPr>
            <p:ph type="body" idx="1"/>
          </p:nvPr>
        </p:nvSpPr>
        <p:spPr/>
        <p:txBody>
          <a:bodyPr/>
          <a:lstStyle/>
          <a:p>
            <a:pPr marL="152400" indent="0">
              <a:buNone/>
            </a:pPr>
            <a:r>
              <a:rPr lang="en-US" sz="1600" b="1" dirty="0"/>
              <a:t>Convolution layer </a:t>
            </a:r>
          </a:p>
          <a:p>
            <a:pPr marL="152400" indent="0" algn="ctr">
              <a:buNone/>
            </a:pPr>
            <a:r>
              <a:rPr lang="en-US" sz="1600" dirty="0"/>
              <a:t>what happens when we convolve the complete image with the filter ?</a:t>
            </a:r>
          </a:p>
          <a:p>
            <a:endParaRPr lang="en-US" dirty="0"/>
          </a:p>
        </p:txBody>
      </p:sp>
      <p:sp>
        <p:nvSpPr>
          <p:cNvPr id="3" name="Title 2">
            <a:extLst>
              <a:ext uri="{FF2B5EF4-FFF2-40B4-BE49-F238E27FC236}">
                <a16:creationId xmlns:a16="http://schemas.microsoft.com/office/drawing/2014/main" id="{0F92B173-889B-D842-0A17-10568BF9EEB2}"/>
              </a:ext>
            </a:extLst>
          </p:cNvPr>
          <p:cNvSpPr>
            <a:spLocks noGrp="1"/>
          </p:cNvSpPr>
          <p:nvPr>
            <p:ph type="title"/>
          </p:nvPr>
        </p:nvSpPr>
        <p:spPr/>
        <p:txBody>
          <a:bodyPr/>
          <a:lstStyle/>
          <a:p>
            <a:r>
              <a:rPr lang="en-US" dirty="0"/>
              <a:t>CNN</a:t>
            </a:r>
          </a:p>
        </p:txBody>
      </p:sp>
      <p:pic>
        <p:nvPicPr>
          <p:cNvPr id="4" name="Picture 3">
            <a:extLst>
              <a:ext uri="{FF2B5EF4-FFF2-40B4-BE49-F238E27FC236}">
                <a16:creationId xmlns:a16="http://schemas.microsoft.com/office/drawing/2014/main" id="{21CE94DF-8730-F11F-71C6-02528222ED4B}"/>
              </a:ext>
            </a:extLst>
          </p:cNvPr>
          <p:cNvPicPr>
            <a:picLocks noChangeAspect="1"/>
          </p:cNvPicPr>
          <p:nvPr/>
        </p:nvPicPr>
        <p:blipFill>
          <a:blip r:embed="rId2"/>
          <a:stretch>
            <a:fillRect/>
          </a:stretch>
        </p:blipFill>
        <p:spPr>
          <a:xfrm>
            <a:off x="1128485" y="1853913"/>
            <a:ext cx="6288314" cy="2853137"/>
          </a:xfrm>
          <a:prstGeom prst="rect">
            <a:avLst/>
          </a:prstGeom>
        </p:spPr>
      </p:pic>
    </p:spTree>
    <p:extLst>
      <p:ext uri="{BB962C8B-B14F-4D97-AF65-F5344CB8AC3E}">
        <p14:creationId xmlns:p14="http://schemas.microsoft.com/office/powerpoint/2010/main" val="192533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98EC51-E2F0-1C40-E6A7-831BD9400005}"/>
              </a:ext>
            </a:extLst>
          </p:cNvPr>
          <p:cNvSpPr>
            <a:spLocks noGrp="1"/>
          </p:cNvSpPr>
          <p:nvPr>
            <p:ph type="body" idx="1"/>
          </p:nvPr>
        </p:nvSpPr>
        <p:spPr/>
        <p:txBody>
          <a:bodyPr/>
          <a:lstStyle/>
          <a:p>
            <a:pPr marL="152400" indent="0">
              <a:buNone/>
            </a:pPr>
            <a:r>
              <a:rPr lang="en-US" sz="1800" dirty="0"/>
              <a:t>In Convolution layer , kernel weights are not fixed, they are learnable</a:t>
            </a:r>
          </a:p>
          <a:p>
            <a:endParaRPr lang="en-US" sz="1600" dirty="0"/>
          </a:p>
        </p:txBody>
      </p:sp>
      <p:sp>
        <p:nvSpPr>
          <p:cNvPr id="3" name="Title 2">
            <a:extLst>
              <a:ext uri="{FF2B5EF4-FFF2-40B4-BE49-F238E27FC236}">
                <a16:creationId xmlns:a16="http://schemas.microsoft.com/office/drawing/2014/main" id="{A12562A0-AACA-1248-63CD-A1B3C4014103}"/>
              </a:ext>
            </a:extLst>
          </p:cNvPr>
          <p:cNvSpPr>
            <a:spLocks noGrp="1"/>
          </p:cNvSpPr>
          <p:nvPr>
            <p:ph type="title"/>
          </p:nvPr>
        </p:nvSpPr>
        <p:spPr/>
        <p:txBody>
          <a:bodyPr/>
          <a:lstStyle/>
          <a:p>
            <a:r>
              <a:rPr lang="en-US" dirty="0"/>
              <a:t>CNN</a:t>
            </a:r>
          </a:p>
        </p:txBody>
      </p:sp>
      <p:pic>
        <p:nvPicPr>
          <p:cNvPr id="4" name="Picture 3">
            <a:extLst>
              <a:ext uri="{FF2B5EF4-FFF2-40B4-BE49-F238E27FC236}">
                <a16:creationId xmlns:a16="http://schemas.microsoft.com/office/drawing/2014/main" id="{58AE6B83-7D2A-8164-21A3-EC12915D7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972" y="1537166"/>
            <a:ext cx="5591629" cy="3261784"/>
          </a:xfrm>
          <a:prstGeom prst="rect">
            <a:avLst/>
          </a:prstGeom>
        </p:spPr>
      </p:pic>
    </p:spTree>
    <p:extLst>
      <p:ext uri="{BB962C8B-B14F-4D97-AF65-F5344CB8AC3E}">
        <p14:creationId xmlns:p14="http://schemas.microsoft.com/office/powerpoint/2010/main" val="57511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906155-059E-53FA-2D82-3409B2D3161A}"/>
              </a:ext>
            </a:extLst>
          </p:cNvPr>
          <p:cNvSpPr>
            <a:spLocks noGrp="1"/>
          </p:cNvSpPr>
          <p:nvPr>
            <p:ph type="body" idx="1"/>
          </p:nvPr>
        </p:nvSpPr>
        <p:spPr>
          <a:xfrm>
            <a:off x="672350" y="755150"/>
            <a:ext cx="7055700" cy="3858150"/>
          </a:xfrm>
        </p:spPr>
        <p:txBody>
          <a:bodyPr/>
          <a:lstStyle/>
          <a:p>
            <a:pPr marL="323850" indent="-171450">
              <a:buFont typeface="Arial" panose="020B0604020202020204" pitchFamily="34" charset="0"/>
              <a:buChar char="•"/>
            </a:pPr>
            <a:r>
              <a:rPr lang="en-US" sz="1600" dirty="0"/>
              <a:t>The convolution layer is the main building block of a convolutional neural network.</a:t>
            </a:r>
          </a:p>
          <a:p>
            <a:pPr marL="323850" indent="-171450">
              <a:buFont typeface="Arial" panose="020B0604020202020204" pitchFamily="34" charset="0"/>
              <a:buChar char="•"/>
            </a:pPr>
            <a:r>
              <a:rPr lang="en-US" sz="1600" dirty="0"/>
              <a:t>The convolution layer comprises of a set of independent filters (6 in the example shown). Each filter is independently convolved with the image and we end up with 6 feature maps of shape 28*28*1.</a:t>
            </a:r>
          </a:p>
          <a:p>
            <a:pPr marL="323850" indent="-171450">
              <a:buFont typeface="Arial" panose="020B0604020202020204" pitchFamily="34" charset="0"/>
              <a:buChar char="•"/>
            </a:pPr>
            <a:endParaRPr lang="en-US" sz="1600" dirty="0"/>
          </a:p>
        </p:txBody>
      </p:sp>
      <p:sp>
        <p:nvSpPr>
          <p:cNvPr id="3" name="Title 2">
            <a:extLst>
              <a:ext uri="{FF2B5EF4-FFF2-40B4-BE49-F238E27FC236}">
                <a16:creationId xmlns:a16="http://schemas.microsoft.com/office/drawing/2014/main" id="{57F24B5E-208B-BF3C-CE69-3C99BDD6528E}"/>
              </a:ext>
            </a:extLst>
          </p:cNvPr>
          <p:cNvSpPr>
            <a:spLocks noGrp="1"/>
          </p:cNvSpPr>
          <p:nvPr>
            <p:ph type="title"/>
          </p:nvPr>
        </p:nvSpPr>
        <p:spPr>
          <a:xfrm>
            <a:off x="672350" y="182450"/>
            <a:ext cx="4746000" cy="572700"/>
          </a:xfrm>
        </p:spPr>
        <p:txBody>
          <a:bodyPr/>
          <a:lstStyle/>
          <a:p>
            <a:r>
              <a:rPr lang="en-US" dirty="0"/>
              <a:t>CNN</a:t>
            </a:r>
          </a:p>
        </p:txBody>
      </p:sp>
      <p:pic>
        <p:nvPicPr>
          <p:cNvPr id="4" name="Picture 3">
            <a:extLst>
              <a:ext uri="{FF2B5EF4-FFF2-40B4-BE49-F238E27FC236}">
                <a16:creationId xmlns:a16="http://schemas.microsoft.com/office/drawing/2014/main" id="{EE88A186-9F63-84D8-A31E-D71FFEAFD97F}"/>
              </a:ext>
            </a:extLst>
          </p:cNvPr>
          <p:cNvPicPr>
            <a:picLocks noChangeAspect="1"/>
          </p:cNvPicPr>
          <p:nvPr/>
        </p:nvPicPr>
        <p:blipFill>
          <a:blip r:embed="rId2"/>
          <a:stretch>
            <a:fillRect/>
          </a:stretch>
        </p:blipFill>
        <p:spPr>
          <a:xfrm>
            <a:off x="1829707" y="2128103"/>
            <a:ext cx="5484586" cy="2728829"/>
          </a:xfrm>
          <a:prstGeom prst="rect">
            <a:avLst/>
          </a:prstGeom>
        </p:spPr>
      </p:pic>
    </p:spTree>
    <p:extLst>
      <p:ext uri="{BB962C8B-B14F-4D97-AF65-F5344CB8AC3E}">
        <p14:creationId xmlns:p14="http://schemas.microsoft.com/office/powerpoint/2010/main" val="267871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0A6997-ED48-F219-4A66-2A3496A4F8FF}"/>
              </a:ext>
            </a:extLst>
          </p:cNvPr>
          <p:cNvSpPr>
            <a:spLocks noGrp="1"/>
          </p:cNvSpPr>
          <p:nvPr>
            <p:ph type="title"/>
          </p:nvPr>
        </p:nvSpPr>
        <p:spPr/>
        <p:txBody>
          <a:bodyPr/>
          <a:lstStyle/>
          <a:p>
            <a:r>
              <a:rPr lang="en-US" dirty="0">
                <a:solidFill>
                  <a:srgbClr val="E17C78"/>
                </a:solidFill>
              </a:rPr>
              <a:t>Convolutions</a:t>
            </a:r>
            <a:r>
              <a:rPr lang="en-US" dirty="0"/>
              <a:t> on RGB images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AB4588-FC87-52C9-7ECA-C95AE3F02313}"/>
                  </a:ext>
                </a:extLst>
              </p14:cNvPr>
              <p14:cNvContentPartPr/>
              <p14:nvPr/>
            </p14:nvContentPartPr>
            <p14:xfrm>
              <a:off x="413513" y="1473200"/>
              <a:ext cx="7870715" cy="2630137"/>
            </p14:xfrm>
          </p:contentPart>
        </mc:Choice>
        <mc:Fallback xmlns="">
          <p:pic>
            <p:nvPicPr>
              <p:cNvPr id="4" name="Ink 3">
                <a:extLst>
                  <a:ext uri="{FF2B5EF4-FFF2-40B4-BE49-F238E27FC236}">
                    <a16:creationId xmlns:a16="http://schemas.microsoft.com/office/drawing/2014/main" id="{00AB4588-FC87-52C9-7ECA-C95AE3F02313}"/>
                  </a:ext>
                </a:extLst>
              </p:cNvPr>
              <p:cNvPicPr/>
              <p:nvPr/>
            </p:nvPicPr>
            <p:blipFill>
              <a:blip r:embed="rId3"/>
              <a:stretch>
                <a:fillRect/>
              </a:stretch>
            </p:blipFill>
            <p:spPr>
              <a:xfrm>
                <a:off x="404153" y="1463840"/>
                <a:ext cx="7889435" cy="2648857"/>
              </a:xfrm>
              <a:prstGeom prst="rect">
                <a:avLst/>
              </a:prstGeom>
            </p:spPr>
          </p:pic>
        </mc:Fallback>
      </mc:AlternateContent>
    </p:spTree>
    <p:extLst>
      <p:ext uri="{BB962C8B-B14F-4D97-AF65-F5344CB8AC3E}">
        <p14:creationId xmlns:p14="http://schemas.microsoft.com/office/powerpoint/2010/main" val="326147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950086" y="1004188"/>
          <a:ext cx="2060124" cy="2056494"/>
        </p:xfrm>
        <a:graphic>
          <a:graphicData uri="http://schemas.openxmlformats.org/drawingml/2006/table">
            <a:tbl>
              <a:tblPr firstRow="1" bandRow="1">
                <a:tableStyleId>{5C22544A-7EE6-4342-B048-85BDC9FD1C3A}</a:tableStyleId>
              </a:tblPr>
              <a:tblGrid>
                <a:gridCol w="343354">
                  <a:extLst>
                    <a:ext uri="{9D8B030D-6E8A-4147-A177-3AD203B41FA5}">
                      <a16:colId xmlns:a16="http://schemas.microsoft.com/office/drawing/2014/main" val="20000"/>
                    </a:ext>
                  </a:extLst>
                </a:gridCol>
                <a:gridCol w="343354">
                  <a:extLst>
                    <a:ext uri="{9D8B030D-6E8A-4147-A177-3AD203B41FA5}">
                      <a16:colId xmlns:a16="http://schemas.microsoft.com/office/drawing/2014/main" val="20001"/>
                    </a:ext>
                  </a:extLst>
                </a:gridCol>
                <a:gridCol w="343354">
                  <a:extLst>
                    <a:ext uri="{9D8B030D-6E8A-4147-A177-3AD203B41FA5}">
                      <a16:colId xmlns:a16="http://schemas.microsoft.com/office/drawing/2014/main" val="20002"/>
                    </a:ext>
                  </a:extLst>
                </a:gridCol>
                <a:gridCol w="343354">
                  <a:extLst>
                    <a:ext uri="{9D8B030D-6E8A-4147-A177-3AD203B41FA5}">
                      <a16:colId xmlns:a16="http://schemas.microsoft.com/office/drawing/2014/main" val="20003"/>
                    </a:ext>
                  </a:extLst>
                </a:gridCol>
                <a:gridCol w="343354">
                  <a:extLst>
                    <a:ext uri="{9D8B030D-6E8A-4147-A177-3AD203B41FA5}">
                      <a16:colId xmlns:a16="http://schemas.microsoft.com/office/drawing/2014/main" val="20004"/>
                    </a:ext>
                  </a:extLst>
                </a:gridCol>
                <a:gridCol w="343354">
                  <a:extLst>
                    <a:ext uri="{9D8B030D-6E8A-4147-A177-3AD203B41FA5}">
                      <a16:colId xmlns:a16="http://schemas.microsoft.com/office/drawing/2014/main" val="20005"/>
                    </a:ext>
                  </a:extLst>
                </a:gridCol>
              </a:tblGrid>
              <a:tr h="34274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1"/>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4"/>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5"/>
                  </a:ext>
                </a:extLst>
              </a:tr>
            </a:tbl>
          </a:graphicData>
        </a:graphic>
      </p:graphicFrame>
      <p:graphicFrame>
        <p:nvGraphicFramePr>
          <p:cNvPr id="17" name="Table 16"/>
          <p:cNvGraphicFramePr>
            <a:graphicFrameLocks noGrp="1"/>
          </p:cNvGraphicFramePr>
          <p:nvPr/>
        </p:nvGraphicFramePr>
        <p:xfrm>
          <a:off x="801648" y="1140448"/>
          <a:ext cx="2060124" cy="2056494"/>
        </p:xfrm>
        <a:graphic>
          <a:graphicData uri="http://schemas.openxmlformats.org/drawingml/2006/table">
            <a:tbl>
              <a:tblPr firstRow="1" bandRow="1">
                <a:tableStyleId>{5C22544A-7EE6-4342-B048-85BDC9FD1C3A}</a:tableStyleId>
              </a:tblPr>
              <a:tblGrid>
                <a:gridCol w="343354">
                  <a:extLst>
                    <a:ext uri="{9D8B030D-6E8A-4147-A177-3AD203B41FA5}">
                      <a16:colId xmlns:a16="http://schemas.microsoft.com/office/drawing/2014/main" val="20000"/>
                    </a:ext>
                  </a:extLst>
                </a:gridCol>
                <a:gridCol w="343354">
                  <a:extLst>
                    <a:ext uri="{9D8B030D-6E8A-4147-A177-3AD203B41FA5}">
                      <a16:colId xmlns:a16="http://schemas.microsoft.com/office/drawing/2014/main" val="20001"/>
                    </a:ext>
                  </a:extLst>
                </a:gridCol>
                <a:gridCol w="343354">
                  <a:extLst>
                    <a:ext uri="{9D8B030D-6E8A-4147-A177-3AD203B41FA5}">
                      <a16:colId xmlns:a16="http://schemas.microsoft.com/office/drawing/2014/main" val="20002"/>
                    </a:ext>
                  </a:extLst>
                </a:gridCol>
                <a:gridCol w="343354">
                  <a:extLst>
                    <a:ext uri="{9D8B030D-6E8A-4147-A177-3AD203B41FA5}">
                      <a16:colId xmlns:a16="http://schemas.microsoft.com/office/drawing/2014/main" val="20003"/>
                    </a:ext>
                  </a:extLst>
                </a:gridCol>
                <a:gridCol w="343354">
                  <a:extLst>
                    <a:ext uri="{9D8B030D-6E8A-4147-A177-3AD203B41FA5}">
                      <a16:colId xmlns:a16="http://schemas.microsoft.com/office/drawing/2014/main" val="20004"/>
                    </a:ext>
                  </a:extLst>
                </a:gridCol>
                <a:gridCol w="343354">
                  <a:extLst>
                    <a:ext uri="{9D8B030D-6E8A-4147-A177-3AD203B41FA5}">
                      <a16:colId xmlns:a16="http://schemas.microsoft.com/office/drawing/2014/main" val="20005"/>
                    </a:ext>
                  </a:extLst>
                </a:gridCol>
              </a:tblGrid>
              <a:tr h="34274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3"/>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4"/>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5"/>
                  </a:ext>
                </a:extLst>
              </a:tr>
            </a:tbl>
          </a:graphicData>
        </a:graphic>
      </p:graphicFrame>
      <p:graphicFrame>
        <p:nvGraphicFramePr>
          <p:cNvPr id="18" name="Table 17"/>
          <p:cNvGraphicFramePr>
            <a:graphicFrameLocks noGrp="1"/>
          </p:cNvGraphicFramePr>
          <p:nvPr/>
        </p:nvGraphicFramePr>
        <p:xfrm>
          <a:off x="626981" y="1285489"/>
          <a:ext cx="2060124" cy="2056494"/>
        </p:xfrm>
        <a:graphic>
          <a:graphicData uri="http://schemas.openxmlformats.org/drawingml/2006/table">
            <a:tbl>
              <a:tblPr firstRow="1" bandRow="1">
                <a:tableStyleId>{5C22544A-7EE6-4342-B048-85BDC9FD1C3A}</a:tableStyleId>
              </a:tblPr>
              <a:tblGrid>
                <a:gridCol w="343354">
                  <a:extLst>
                    <a:ext uri="{9D8B030D-6E8A-4147-A177-3AD203B41FA5}">
                      <a16:colId xmlns:a16="http://schemas.microsoft.com/office/drawing/2014/main" val="20000"/>
                    </a:ext>
                  </a:extLst>
                </a:gridCol>
                <a:gridCol w="343354">
                  <a:extLst>
                    <a:ext uri="{9D8B030D-6E8A-4147-A177-3AD203B41FA5}">
                      <a16:colId xmlns:a16="http://schemas.microsoft.com/office/drawing/2014/main" val="20001"/>
                    </a:ext>
                  </a:extLst>
                </a:gridCol>
                <a:gridCol w="343354">
                  <a:extLst>
                    <a:ext uri="{9D8B030D-6E8A-4147-A177-3AD203B41FA5}">
                      <a16:colId xmlns:a16="http://schemas.microsoft.com/office/drawing/2014/main" val="20002"/>
                    </a:ext>
                  </a:extLst>
                </a:gridCol>
                <a:gridCol w="343354">
                  <a:extLst>
                    <a:ext uri="{9D8B030D-6E8A-4147-A177-3AD203B41FA5}">
                      <a16:colId xmlns:a16="http://schemas.microsoft.com/office/drawing/2014/main" val="20003"/>
                    </a:ext>
                  </a:extLst>
                </a:gridCol>
                <a:gridCol w="343354">
                  <a:extLst>
                    <a:ext uri="{9D8B030D-6E8A-4147-A177-3AD203B41FA5}">
                      <a16:colId xmlns:a16="http://schemas.microsoft.com/office/drawing/2014/main" val="20004"/>
                    </a:ext>
                  </a:extLst>
                </a:gridCol>
                <a:gridCol w="343354">
                  <a:extLst>
                    <a:ext uri="{9D8B030D-6E8A-4147-A177-3AD203B41FA5}">
                      <a16:colId xmlns:a16="http://schemas.microsoft.com/office/drawing/2014/main" val="20005"/>
                    </a:ext>
                  </a:extLst>
                </a:gridCol>
              </a:tblGrid>
              <a:tr h="34274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4"/>
                  </a:ext>
                </a:extLst>
              </a:tr>
              <a:tr h="34274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5"/>
                  </a:ext>
                </a:extLst>
              </a:tr>
            </a:tbl>
          </a:graphicData>
        </a:graphic>
      </p:graphicFrame>
      <p:sp>
        <p:nvSpPr>
          <p:cNvPr id="22" name="Cube 21"/>
          <p:cNvSpPr/>
          <p:nvPr/>
        </p:nvSpPr>
        <p:spPr>
          <a:xfrm>
            <a:off x="626981" y="995406"/>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43" name="TextBox 42"/>
              <p:cNvSpPr txBox="1"/>
              <p:nvPr/>
            </p:nvSpPr>
            <p:spPr>
              <a:xfrm>
                <a:off x="6212122" y="1813146"/>
                <a:ext cx="4988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rPr>
                        <m:t>=</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212122" y="1813146"/>
                <a:ext cx="498855" cy="461665"/>
              </a:xfrm>
              <a:prstGeom prst="rect">
                <a:avLst/>
              </a:prstGeom>
              <a:blipFill>
                <a:blip r:embed="rId2"/>
                <a:stretch>
                  <a:fillRect/>
                </a:stretch>
              </a:blipFill>
            </p:spPr>
            <p:txBody>
              <a:bodyPr/>
              <a:lstStyle/>
              <a:p>
                <a:r>
                  <a:rPr lang="en-US">
                    <a:noFill/>
                  </a:rPr>
                  <a:t> </a:t>
                </a:r>
              </a:p>
            </p:txBody>
          </p:sp>
        </mc:Fallback>
      </mc:AlternateContent>
      <p:graphicFrame>
        <p:nvGraphicFramePr>
          <p:cNvPr id="44" name="Table 43"/>
          <p:cNvGraphicFramePr>
            <a:graphicFrameLocks noGrp="1"/>
          </p:cNvGraphicFramePr>
          <p:nvPr/>
        </p:nvGraphicFramePr>
        <p:xfrm>
          <a:off x="4802438" y="1568546"/>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graphicFrame>
        <p:nvGraphicFramePr>
          <p:cNvPr id="45" name="Table 44"/>
          <p:cNvGraphicFramePr>
            <a:graphicFrameLocks noGrp="1"/>
          </p:cNvGraphicFramePr>
          <p:nvPr/>
        </p:nvGraphicFramePr>
        <p:xfrm>
          <a:off x="4645700" y="1707242"/>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graphicFrame>
        <p:nvGraphicFramePr>
          <p:cNvPr id="46" name="Table 45"/>
          <p:cNvGraphicFramePr>
            <a:graphicFrameLocks noGrp="1"/>
          </p:cNvGraphicFramePr>
          <p:nvPr/>
        </p:nvGraphicFramePr>
        <p:xfrm>
          <a:off x="4513867" y="1828669"/>
          <a:ext cx="868293" cy="756357"/>
        </p:xfrm>
        <a:graphic>
          <a:graphicData uri="http://schemas.openxmlformats.org/drawingml/2006/table">
            <a:tbl>
              <a:tblPr firstRow="1" bandRow="1">
                <a:tableStyleId>{5C22544A-7EE6-4342-B048-85BDC9FD1C3A}</a:tableStyleId>
              </a:tblPr>
              <a:tblGrid>
                <a:gridCol w="289431">
                  <a:extLst>
                    <a:ext uri="{9D8B030D-6E8A-4147-A177-3AD203B41FA5}">
                      <a16:colId xmlns:a16="http://schemas.microsoft.com/office/drawing/2014/main" val="20000"/>
                    </a:ext>
                  </a:extLst>
                </a:gridCol>
                <a:gridCol w="289431">
                  <a:extLst>
                    <a:ext uri="{9D8B030D-6E8A-4147-A177-3AD203B41FA5}">
                      <a16:colId xmlns:a16="http://schemas.microsoft.com/office/drawing/2014/main" val="20001"/>
                    </a:ext>
                  </a:extLst>
                </a:gridCol>
                <a:gridCol w="289431">
                  <a:extLst>
                    <a:ext uri="{9D8B030D-6E8A-4147-A177-3AD203B41FA5}">
                      <a16:colId xmlns:a16="http://schemas.microsoft.com/office/drawing/2014/main" val="20002"/>
                    </a:ext>
                  </a:extLst>
                </a:gridCol>
              </a:tblGrid>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52119">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52119">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47" name="TextBox 46"/>
              <p:cNvSpPr txBox="1"/>
              <p:nvPr/>
            </p:nvSpPr>
            <p:spPr>
              <a:xfrm>
                <a:off x="3634325" y="1811509"/>
                <a:ext cx="4187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charset="0"/>
                          <a:ea typeface="Cambria Math" charset="0"/>
                          <a:cs typeface="Cambria Math" charset="0"/>
                        </a:rPr>
                        <m:t>∗</m:t>
                      </m:r>
                    </m:oMath>
                  </m:oMathPara>
                </a14:m>
                <a:endParaRPr lang="en-US" sz="2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3634325" y="1811509"/>
                <a:ext cx="418704" cy="461665"/>
              </a:xfrm>
              <a:prstGeom prst="rect">
                <a:avLst/>
              </a:prstGeom>
              <a:blipFill>
                <a:blip r:embed="rId3"/>
                <a:stretch>
                  <a:fillRect/>
                </a:stretch>
              </a:blipFill>
            </p:spPr>
            <p:txBody>
              <a:bodyPr/>
              <a:lstStyle/>
              <a:p>
                <a:r>
                  <a:rPr lang="en-US">
                    <a:noFill/>
                  </a:rPr>
                  <a:t> </a:t>
                </a:r>
              </a:p>
            </p:txBody>
          </p:sp>
        </mc:Fallback>
      </mc:AlternateContent>
      <p:sp>
        <p:nvSpPr>
          <p:cNvPr id="48" name="TextBox 47"/>
          <p:cNvSpPr txBox="1"/>
          <p:nvPr/>
        </p:nvSpPr>
        <p:spPr>
          <a:xfrm>
            <a:off x="7421901" y="2598884"/>
            <a:ext cx="768159" cy="415498"/>
          </a:xfrm>
          <a:prstGeom prst="rect">
            <a:avLst/>
          </a:prstGeom>
          <a:noFill/>
        </p:spPr>
        <p:txBody>
          <a:bodyPr wrap="none" rtlCol="0">
            <a:spAutoFit/>
          </a:bodyPr>
          <a:lstStyle/>
          <a:p>
            <a:r>
              <a:rPr lang="en-US" sz="2100" dirty="0"/>
              <a:t>4 x 4</a:t>
            </a:r>
          </a:p>
        </p:txBody>
      </p:sp>
      <p:graphicFrame>
        <p:nvGraphicFramePr>
          <p:cNvPr id="49" name="Table 48"/>
          <p:cNvGraphicFramePr>
            <a:graphicFrameLocks noGrp="1"/>
          </p:cNvGraphicFramePr>
          <p:nvPr/>
        </p:nvGraphicFramePr>
        <p:xfrm>
          <a:off x="7155377" y="1478367"/>
          <a:ext cx="1184912" cy="1056368"/>
        </p:xfrm>
        <a:graphic>
          <a:graphicData uri="http://schemas.openxmlformats.org/drawingml/2006/table">
            <a:tbl>
              <a:tblPr firstRow="1" bandRow="1">
                <a:tableStyleId>{5C22544A-7EE6-4342-B048-85BDC9FD1C3A}</a:tableStyleId>
              </a:tblPr>
              <a:tblGrid>
                <a:gridCol w="296228">
                  <a:extLst>
                    <a:ext uri="{9D8B030D-6E8A-4147-A177-3AD203B41FA5}">
                      <a16:colId xmlns:a16="http://schemas.microsoft.com/office/drawing/2014/main" val="20000"/>
                    </a:ext>
                  </a:extLst>
                </a:gridCol>
                <a:gridCol w="296228">
                  <a:extLst>
                    <a:ext uri="{9D8B030D-6E8A-4147-A177-3AD203B41FA5}">
                      <a16:colId xmlns:a16="http://schemas.microsoft.com/office/drawing/2014/main" val="20001"/>
                    </a:ext>
                  </a:extLst>
                </a:gridCol>
                <a:gridCol w="296228">
                  <a:extLst>
                    <a:ext uri="{9D8B030D-6E8A-4147-A177-3AD203B41FA5}">
                      <a16:colId xmlns:a16="http://schemas.microsoft.com/office/drawing/2014/main" val="20002"/>
                    </a:ext>
                  </a:extLst>
                </a:gridCol>
                <a:gridCol w="296228">
                  <a:extLst>
                    <a:ext uri="{9D8B030D-6E8A-4147-A177-3AD203B41FA5}">
                      <a16:colId xmlns:a16="http://schemas.microsoft.com/office/drawing/2014/main" val="20003"/>
                    </a:ext>
                  </a:extLst>
                </a:gridCol>
              </a:tblGrid>
              <a:tr h="264092">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4092">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4092">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64092">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pSp>
        <p:nvGrpSpPr>
          <p:cNvPr id="6" name="Group 5"/>
          <p:cNvGrpSpPr/>
          <p:nvPr/>
        </p:nvGrpSpPr>
        <p:grpSpPr>
          <a:xfrm>
            <a:off x="5800642" y="296912"/>
            <a:ext cx="1316150" cy="1117932"/>
            <a:chOff x="7734189" y="395882"/>
            <a:chExt cx="1754866" cy="1490576"/>
          </a:xfrm>
        </p:grpSpPr>
        <p:cxnSp>
          <p:nvCxnSpPr>
            <p:cNvPr id="4" name="Straight Arrow Connector 3"/>
            <p:cNvCxnSpPr/>
            <p:nvPr/>
          </p:nvCxnSpPr>
          <p:spPr>
            <a:xfrm flipV="1">
              <a:off x="7734189" y="1359329"/>
              <a:ext cx="548640" cy="52712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Cube 4"/>
            <p:cNvSpPr/>
            <p:nvPr/>
          </p:nvSpPr>
          <p:spPr>
            <a:xfrm>
              <a:off x="8483215" y="395882"/>
              <a:ext cx="1005840" cy="993718"/>
            </a:xfrm>
            <a:prstGeom prst="cube">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52" name="Cube 51"/>
          <p:cNvSpPr/>
          <p:nvPr/>
        </p:nvSpPr>
        <p:spPr>
          <a:xfrm>
            <a:off x="978867" y="995406"/>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3" name="Cube 52"/>
          <p:cNvSpPr/>
          <p:nvPr/>
        </p:nvSpPr>
        <p:spPr>
          <a:xfrm>
            <a:off x="1305900" y="981043"/>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4" name="Cube 53"/>
          <p:cNvSpPr/>
          <p:nvPr/>
        </p:nvSpPr>
        <p:spPr>
          <a:xfrm>
            <a:off x="1680988" y="1002520"/>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5" name="Cube 54"/>
          <p:cNvSpPr/>
          <p:nvPr/>
        </p:nvSpPr>
        <p:spPr>
          <a:xfrm>
            <a:off x="609393" y="1338391"/>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6" name="Cube 55"/>
          <p:cNvSpPr/>
          <p:nvPr/>
        </p:nvSpPr>
        <p:spPr>
          <a:xfrm>
            <a:off x="969908" y="1338391"/>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Cube 56"/>
          <p:cNvSpPr/>
          <p:nvPr/>
        </p:nvSpPr>
        <p:spPr>
          <a:xfrm>
            <a:off x="1311514" y="1334967"/>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8" name="Cube 57"/>
          <p:cNvSpPr/>
          <p:nvPr/>
        </p:nvSpPr>
        <p:spPr>
          <a:xfrm>
            <a:off x="1658655" y="1338391"/>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9" name="Cube 58"/>
          <p:cNvSpPr/>
          <p:nvPr/>
        </p:nvSpPr>
        <p:spPr>
          <a:xfrm>
            <a:off x="626981" y="1681887"/>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0" name="Cube 59"/>
          <p:cNvSpPr/>
          <p:nvPr/>
        </p:nvSpPr>
        <p:spPr>
          <a:xfrm>
            <a:off x="962511" y="1675184"/>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1" name="Cube 60"/>
          <p:cNvSpPr/>
          <p:nvPr/>
        </p:nvSpPr>
        <p:spPr>
          <a:xfrm>
            <a:off x="1311513" y="1676955"/>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2" name="Cube 61"/>
          <p:cNvSpPr/>
          <p:nvPr/>
        </p:nvSpPr>
        <p:spPr>
          <a:xfrm>
            <a:off x="1647505" y="1681887"/>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Cube 62"/>
          <p:cNvSpPr/>
          <p:nvPr/>
        </p:nvSpPr>
        <p:spPr>
          <a:xfrm>
            <a:off x="628477" y="2018680"/>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4" name="Cube 63"/>
          <p:cNvSpPr/>
          <p:nvPr/>
        </p:nvSpPr>
        <p:spPr>
          <a:xfrm>
            <a:off x="959902" y="2018680"/>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5" name="Cube 64"/>
          <p:cNvSpPr/>
          <p:nvPr/>
        </p:nvSpPr>
        <p:spPr>
          <a:xfrm>
            <a:off x="1296086" y="2026268"/>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6" name="Cube 65"/>
          <p:cNvSpPr/>
          <p:nvPr/>
        </p:nvSpPr>
        <p:spPr>
          <a:xfrm>
            <a:off x="1665418" y="2032381"/>
            <a:ext cx="1335968" cy="1316603"/>
          </a:xfrm>
          <a:prstGeom prst="cube">
            <a:avLst>
              <a:gd name="adj" fmla="val 22507"/>
            </a:avLst>
          </a:prstGeom>
          <a:solidFill>
            <a:srgbClr val="FFFF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D4C2202-99FD-40B7-8681-B582B8332E84}"/>
                  </a:ext>
                </a:extLst>
              </p14:cNvPr>
              <p14:cNvContentPartPr/>
              <p14:nvPr/>
            </p14:nvContentPartPr>
            <p14:xfrm>
              <a:off x="552420" y="695250"/>
              <a:ext cx="8148870" cy="4443660"/>
            </p14:xfrm>
          </p:contentPart>
        </mc:Choice>
        <mc:Fallback xmlns="">
          <p:pic>
            <p:nvPicPr>
              <p:cNvPr id="3" name="Ink 2">
                <a:extLst>
                  <a:ext uri="{FF2B5EF4-FFF2-40B4-BE49-F238E27FC236}">
                    <a16:creationId xmlns:a16="http://schemas.microsoft.com/office/drawing/2014/main" id="{0D4C2202-99FD-40B7-8681-B582B8332E84}"/>
                  </a:ext>
                </a:extLst>
              </p:cNvPr>
              <p:cNvPicPr/>
              <p:nvPr/>
            </p:nvPicPr>
            <p:blipFill>
              <a:blip r:embed="rId5"/>
              <a:stretch>
                <a:fillRect/>
              </a:stretch>
            </p:blipFill>
            <p:spPr>
              <a:xfrm>
                <a:off x="543060" y="685890"/>
                <a:ext cx="8167590" cy="4462379"/>
              </a:xfrm>
              <a:prstGeom prst="rect">
                <a:avLst/>
              </a:prstGeom>
            </p:spPr>
          </p:pic>
        </mc:Fallback>
      </mc:AlternateContent>
      <p:sp>
        <p:nvSpPr>
          <p:cNvPr id="9" name="Title 2">
            <a:extLst>
              <a:ext uri="{FF2B5EF4-FFF2-40B4-BE49-F238E27FC236}">
                <a16:creationId xmlns:a16="http://schemas.microsoft.com/office/drawing/2014/main" id="{DD48E30B-E98C-289E-5AD0-3BC3C1A7E4B6}"/>
              </a:ext>
            </a:extLst>
          </p:cNvPr>
          <p:cNvSpPr>
            <a:spLocks noGrp="1"/>
          </p:cNvSpPr>
          <p:nvPr>
            <p:ph type="title"/>
          </p:nvPr>
        </p:nvSpPr>
        <p:spPr>
          <a:xfrm>
            <a:off x="643956" y="188697"/>
            <a:ext cx="4746000" cy="572700"/>
          </a:xfrm>
        </p:spPr>
        <p:txBody>
          <a:bodyPr/>
          <a:lstStyle/>
          <a:p>
            <a:r>
              <a:rPr lang="en-US" dirty="0">
                <a:solidFill>
                  <a:srgbClr val="E17C78"/>
                </a:solidFill>
              </a:rPr>
              <a:t>Convolutions on RGB images</a:t>
            </a:r>
          </a:p>
        </p:txBody>
      </p:sp>
    </p:spTree>
    <p:extLst>
      <p:ext uri="{BB962C8B-B14F-4D97-AF65-F5344CB8AC3E}">
        <p14:creationId xmlns:p14="http://schemas.microsoft.com/office/powerpoint/2010/main" val="154086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6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6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6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6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6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2941</TotalTime>
  <Words>1334</Words>
  <Application>Microsoft Office PowerPoint</Application>
  <PresentationFormat>On-screen Show (16:9)</PresentationFormat>
  <Paragraphs>128</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Fira Sans Condensed ExtraBold</vt:lpstr>
      <vt:lpstr>Cambria Math</vt:lpstr>
      <vt:lpstr>Arial</vt:lpstr>
      <vt:lpstr>Fira Sans Condensed</vt:lpstr>
      <vt:lpstr>Roboto Condensed Light</vt:lpstr>
      <vt:lpstr>Clinical Case in Neurology by Slidesgo</vt:lpstr>
      <vt:lpstr>Neural Networks 2022-2023</vt:lpstr>
      <vt:lpstr>Agenda</vt:lpstr>
      <vt:lpstr>Review: CNN</vt:lpstr>
      <vt:lpstr>CNN</vt:lpstr>
      <vt:lpstr>CNN</vt:lpstr>
      <vt:lpstr>CNN</vt:lpstr>
      <vt:lpstr>CNN</vt:lpstr>
      <vt:lpstr>Convolutions on RGB images</vt:lpstr>
      <vt:lpstr>Convolutions on RGB images</vt:lpstr>
      <vt:lpstr>Multiple Filters</vt:lpstr>
      <vt:lpstr>CNN</vt:lpstr>
      <vt:lpstr>CNN</vt:lpstr>
      <vt:lpstr>CNN</vt:lpstr>
      <vt:lpstr>CNN</vt:lpstr>
      <vt:lpstr>CNN</vt:lpstr>
      <vt:lpstr>Google Colab</vt:lpstr>
      <vt:lpstr>Kaggle Notebooks</vt:lpstr>
      <vt:lpstr>Deep Learning Project: Sports Image Classification</vt:lpstr>
      <vt:lpstr>Deep Learning Competition</vt:lpstr>
      <vt:lpstr>Deep Learning Competition</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2022-2023</dc:title>
  <cp:lastModifiedBy>yomna Ahmed</cp:lastModifiedBy>
  <cp:revision>125</cp:revision>
  <dcterms:modified xsi:type="dcterms:W3CDTF">2022-12-02T09:47:11Z</dcterms:modified>
</cp:coreProperties>
</file>