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6" r:id="rId3"/>
    <p:sldId id="257" r:id="rId4"/>
    <p:sldId id="270" r:id="rId5"/>
    <p:sldId id="269" r:id="rId6"/>
    <p:sldId id="271" r:id="rId7"/>
    <p:sldId id="259" r:id="rId8"/>
    <p:sldId id="263" r:id="rId9"/>
    <p:sldId id="267" r:id="rId10"/>
    <p:sldId id="265" r:id="rId11"/>
    <p:sldId id="272" r:id="rId12"/>
    <p:sldId id="260" r:id="rId13"/>
    <p:sldId id="273" r:id="rId14"/>
    <p:sldId id="274" r:id="rId15"/>
    <p:sldId id="275" r:id="rId16"/>
    <p:sldId id="276" r:id="rId17"/>
    <p:sldId id="277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4CD2FBE2-41DE-4DF7-BBD9-E286A6F65602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7E0DD3CB-5CD8-4F43-8BA2-F9DE5B47A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0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FBE2-41DE-4DF7-BBD9-E286A6F65602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7E0DD3CB-5CD8-4F43-8BA2-F9DE5B47A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7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FBE2-41DE-4DF7-BBD9-E286A6F65602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7E0DD3CB-5CD8-4F43-8BA2-F9DE5B47A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28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FBE2-41DE-4DF7-BBD9-E286A6F65602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7E0DD3CB-5CD8-4F43-8BA2-F9DE5B47A1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6581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FBE2-41DE-4DF7-BBD9-E286A6F65602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7E0DD3CB-5CD8-4F43-8BA2-F9DE5B47A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9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FBE2-41DE-4DF7-BBD9-E286A6F65602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D3CB-5CD8-4F43-8BA2-F9DE5B47A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05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FBE2-41DE-4DF7-BBD9-E286A6F65602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D3CB-5CD8-4F43-8BA2-F9DE5B47A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FBE2-41DE-4DF7-BBD9-E286A6F65602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D3CB-5CD8-4F43-8BA2-F9DE5B47A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9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4CD2FBE2-41DE-4DF7-BBD9-E286A6F65602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7E0DD3CB-5CD8-4F43-8BA2-F9DE5B47A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8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FBE2-41DE-4DF7-BBD9-E286A6F65602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D3CB-5CD8-4F43-8BA2-F9DE5B47A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4CD2FBE2-41DE-4DF7-BBD9-E286A6F65602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7E0DD3CB-5CD8-4F43-8BA2-F9DE5B47A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2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FBE2-41DE-4DF7-BBD9-E286A6F65602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D3CB-5CD8-4F43-8BA2-F9DE5B47A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5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FBE2-41DE-4DF7-BBD9-E286A6F65602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D3CB-5CD8-4F43-8BA2-F9DE5B47A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7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FBE2-41DE-4DF7-BBD9-E286A6F65602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D3CB-5CD8-4F43-8BA2-F9DE5B47A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FBE2-41DE-4DF7-BBD9-E286A6F65602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D3CB-5CD8-4F43-8BA2-F9DE5B47A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FBE2-41DE-4DF7-BBD9-E286A6F65602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D3CB-5CD8-4F43-8BA2-F9DE5B47A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1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FBE2-41DE-4DF7-BBD9-E286A6F65602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D3CB-5CD8-4F43-8BA2-F9DE5B47A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5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2FBE2-41DE-4DF7-BBD9-E286A6F65602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D3CB-5CD8-4F43-8BA2-F9DE5B47A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84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48"/>
            <a:ext cx="6705600" cy="2030652"/>
          </a:xfrm>
        </p:spPr>
        <p:txBody>
          <a:bodyPr/>
          <a:lstStyle/>
          <a:p>
            <a:r>
              <a:rPr lang="en-US" dirty="0" smtClean="0">
                <a:latin typeface="Adventure" pitchFamily="2" charset="0"/>
              </a:rPr>
              <a:t>Saitama vs </a:t>
            </a:r>
            <a:r>
              <a:rPr lang="en-US" dirty="0" err="1" smtClean="0">
                <a:latin typeface="Adventure" pitchFamily="2" charset="0"/>
              </a:rPr>
              <a:t>Goku</a:t>
            </a:r>
            <a:endParaRPr lang="en-US" dirty="0">
              <a:latin typeface="Adventure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3900055"/>
            <a:ext cx="7467600" cy="2971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dventure" pitchFamily="2" charset="0"/>
              </a:rPr>
              <a:t>Gama Muda 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5400" dirty="0" err="1" smtClean="0">
                <a:solidFill>
                  <a:schemeClr val="bg1"/>
                </a:solidFill>
                <a:latin typeface="Adventure" pitchFamily="2" charset="0"/>
              </a:rPr>
              <a:t>Universitas</a:t>
            </a:r>
            <a:r>
              <a:rPr lang="en-US" sz="5400" dirty="0" smtClean="0">
                <a:solidFill>
                  <a:schemeClr val="bg1"/>
                </a:solidFill>
                <a:latin typeface="Adventure" pitchFamily="2" charset="0"/>
              </a:rPr>
              <a:t> </a:t>
            </a:r>
            <a:r>
              <a:rPr lang="en-US" sz="5400" dirty="0" err="1" smtClean="0">
                <a:solidFill>
                  <a:schemeClr val="bg1"/>
                </a:solidFill>
                <a:latin typeface="Adventure" pitchFamily="2" charset="0"/>
              </a:rPr>
              <a:t>Gunadarma</a:t>
            </a:r>
            <a:endParaRPr lang="en-US" sz="5400" dirty="0">
              <a:solidFill>
                <a:schemeClr val="bg1"/>
              </a:solidFill>
              <a:latin typeface="Adventure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38200"/>
            <a:ext cx="6896534" cy="1080938"/>
          </a:xfrm>
        </p:spPr>
        <p:txBody>
          <a:bodyPr/>
          <a:lstStyle/>
          <a:p>
            <a:r>
              <a:rPr lang="en-US" dirty="0" err="1" smtClean="0">
                <a:latin typeface="ObelixPro" pitchFamily="2" charset="0"/>
              </a:rPr>
              <a:t>Kekalahan</a:t>
            </a:r>
            <a:endParaRPr lang="en-US" dirty="0">
              <a:latin typeface="ObelixPro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057400"/>
            <a:ext cx="8742218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38200"/>
            <a:ext cx="6896534" cy="1080938"/>
          </a:xfrm>
        </p:spPr>
        <p:txBody>
          <a:bodyPr/>
          <a:lstStyle/>
          <a:p>
            <a:r>
              <a:rPr lang="en-US" dirty="0" smtClean="0">
                <a:latin typeface="ObelixPro" pitchFamily="2" charset="0"/>
              </a:rPr>
              <a:t>Seri</a:t>
            </a:r>
            <a:endParaRPr lang="en-US" dirty="0">
              <a:latin typeface="ObelixPro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057400"/>
            <a:ext cx="8763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6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ObelixPro" pitchFamily="2" charset="0"/>
              </a:rPr>
              <a:t>Algoritma</a:t>
            </a:r>
            <a:endParaRPr lang="en-US" dirty="0">
              <a:latin typeface="ObelixPr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2997"/>
            <a:ext cx="9233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err="1" smtClean="0"/>
              <a:t>Sintaks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Statement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game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pendeklarasian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endParaRPr lang="en-US" dirty="0" smtClean="0"/>
          </a:p>
          <a:p>
            <a:pPr algn="just"/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/>
              <a:t>nyawa</a:t>
            </a:r>
            <a:r>
              <a:rPr lang="en-US" dirty="0"/>
              <a:t> </a:t>
            </a:r>
            <a:r>
              <a:rPr lang="en-US" dirty="0" err="1"/>
              <a:t>tentara</a:t>
            </a:r>
            <a:r>
              <a:rPr lang="en-US" dirty="0"/>
              <a:t>,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tentara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berdiri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jongkok</a:t>
            </a:r>
            <a:r>
              <a:rPr lang="en-US" dirty="0"/>
              <a:t>, </a:t>
            </a:r>
            <a:r>
              <a:rPr lang="en-US" dirty="0" err="1"/>
              <a:t>waktu</a:t>
            </a:r>
            <a:r>
              <a:rPr lang="en-US" dirty="0"/>
              <a:t>, </a:t>
            </a:r>
            <a:endParaRPr lang="en-US" dirty="0" smtClean="0"/>
          </a:p>
          <a:p>
            <a:pPr algn="just"/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permainan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mengimpor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847109"/>
            <a:ext cx="5563376" cy="385849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" y="2999509"/>
            <a:ext cx="3041444" cy="324889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006437"/>
            <a:ext cx="2858827" cy="32419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974" y="2283906"/>
            <a:ext cx="7835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Sintaks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AI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detiknya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tingkatan</a:t>
            </a:r>
            <a:r>
              <a:rPr lang="en-US" dirty="0" smtClean="0"/>
              <a:t> </a:t>
            </a:r>
          </a:p>
          <a:p>
            <a:r>
              <a:rPr lang="en-US" dirty="0" smtClean="0"/>
              <a:t>level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responnya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827" y="3006437"/>
            <a:ext cx="2703774" cy="324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81529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0" y="2590800"/>
            <a:ext cx="2719141" cy="3598863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1" y="2590800"/>
            <a:ext cx="2895600" cy="35988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931" y="2590800"/>
            <a:ext cx="3146870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9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90800"/>
            <a:ext cx="2091646" cy="359886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39" y="2590799"/>
            <a:ext cx="2595861" cy="3615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493" y="2590799"/>
            <a:ext cx="2896004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39" y="2209800"/>
            <a:ext cx="7469361" cy="372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1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Forward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8229600" cy="35993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err="1"/>
              <a:t>Algoritma</a:t>
            </a:r>
            <a:r>
              <a:rPr lang="en-US" sz="1800" dirty="0"/>
              <a:t> yang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game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forward chaining</a:t>
            </a:r>
            <a:r>
              <a:rPr lang="en-US" sz="1800" i="1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respon</a:t>
            </a:r>
            <a:r>
              <a:rPr lang="en-US" sz="1800" dirty="0"/>
              <a:t> </a:t>
            </a:r>
            <a:r>
              <a:rPr lang="en-US" sz="1800" dirty="0" err="1"/>
              <a:t>berantai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statement if.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kondisi</a:t>
            </a:r>
            <a:r>
              <a:rPr lang="en-US" sz="1800" dirty="0"/>
              <a:t> statement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terpenuhi</a:t>
            </a:r>
            <a:r>
              <a:rPr lang="en-US" sz="1800" dirty="0"/>
              <a:t>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di proses </a:t>
            </a:r>
            <a:r>
              <a:rPr lang="en-US" sz="1800" dirty="0" err="1"/>
              <a:t>ke</a:t>
            </a:r>
            <a:r>
              <a:rPr lang="en-US" sz="1800" dirty="0"/>
              <a:t> statement  </a:t>
            </a:r>
            <a:r>
              <a:rPr lang="en-US" sz="1800" dirty="0" err="1"/>
              <a:t>selanjutnya</a:t>
            </a:r>
            <a:r>
              <a:rPr lang="en-US" sz="1800" dirty="0"/>
              <a:t>. </a:t>
            </a:r>
            <a:r>
              <a:rPr lang="en-US" sz="1800" dirty="0" err="1"/>
              <a:t>Kecanggihan</a:t>
            </a:r>
            <a:r>
              <a:rPr lang="en-US" sz="1800" dirty="0"/>
              <a:t> forward chaining </a:t>
            </a:r>
            <a:r>
              <a:rPr lang="en-US" sz="1800" dirty="0" err="1"/>
              <a:t>adalah</a:t>
            </a:r>
            <a:r>
              <a:rPr lang="en-US" sz="1800" dirty="0"/>
              <a:t>  Output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proses di </a:t>
            </a:r>
            <a:r>
              <a:rPr lang="en-US" sz="1800" dirty="0" err="1"/>
              <a:t>pengaruhi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output proses </a:t>
            </a:r>
            <a:r>
              <a:rPr lang="en-US" sz="1800" dirty="0" err="1"/>
              <a:t>sebelumnya</a:t>
            </a:r>
            <a:r>
              <a:rPr lang="en-US" sz="1800" dirty="0" smtClean="0"/>
              <a:t>, </a:t>
            </a:r>
            <a:r>
              <a:rPr lang="en-US" sz="1800" dirty="0" err="1" smtClean="0"/>
              <a:t>berikut</a:t>
            </a:r>
            <a:r>
              <a:rPr lang="en-US" sz="1800" dirty="0" smtClean="0"/>
              <a:t>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</a:t>
            </a:r>
            <a:r>
              <a:rPr lang="en-US" sz="1800" dirty="0" err="1" smtClean="0"/>
              <a:t>kondisinya</a:t>
            </a:r>
            <a:r>
              <a:rPr lang="en-US" sz="1800" dirty="0" smtClean="0"/>
              <a:t> :</a:t>
            </a:r>
          </a:p>
          <a:p>
            <a:pPr marL="0" indent="0">
              <a:buNone/>
            </a:pPr>
            <a:r>
              <a:rPr lang="en-US" sz="1800" dirty="0" smtClean="0"/>
              <a:t>1.jika</a:t>
            </a:r>
            <a:r>
              <a:rPr lang="en-US" sz="1800" dirty="0"/>
              <a:t> </a:t>
            </a:r>
            <a:r>
              <a:rPr lang="en-US" sz="1800" dirty="0" err="1"/>
              <a:t>waktu</a:t>
            </a:r>
            <a:r>
              <a:rPr lang="en-US" sz="1800" dirty="0"/>
              <a:t>=10 </a:t>
            </a:r>
            <a:r>
              <a:rPr lang="en-US" sz="1800" dirty="0" err="1"/>
              <a:t>maka</a:t>
            </a:r>
            <a:r>
              <a:rPr lang="en-US" sz="1800" dirty="0"/>
              <a:t> AI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mengecek</a:t>
            </a:r>
            <a:r>
              <a:rPr lang="en-US" sz="1800" dirty="0"/>
              <a:t> level</a:t>
            </a:r>
            <a:br>
              <a:rPr lang="en-US" sz="1800" dirty="0"/>
            </a:br>
            <a:r>
              <a:rPr lang="en-US" sz="1800" dirty="0" smtClean="0"/>
              <a:t>2.jika</a:t>
            </a:r>
            <a:r>
              <a:rPr lang="en-US" sz="1800" dirty="0"/>
              <a:t> level = </a:t>
            </a:r>
            <a:r>
              <a:rPr lang="en-US" sz="1800" dirty="0" err="1"/>
              <a:t>sulit</a:t>
            </a:r>
            <a:r>
              <a:rPr lang="en-US" sz="1800" dirty="0"/>
              <a:t> </a:t>
            </a:r>
            <a:r>
              <a:rPr lang="en-US" sz="1800" dirty="0" err="1"/>
              <a:t>maka</a:t>
            </a:r>
            <a:r>
              <a:rPr lang="en-US" sz="1800" dirty="0"/>
              <a:t> AI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mengecek</a:t>
            </a:r>
            <a:r>
              <a:rPr lang="en-US" sz="1800" dirty="0"/>
              <a:t> </a:t>
            </a:r>
            <a:r>
              <a:rPr lang="en-US" sz="1800" dirty="0" err="1"/>
              <a:t>kondisi</a:t>
            </a:r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err="1" smtClean="0"/>
              <a:t>pemain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3.jika</a:t>
            </a:r>
            <a:r>
              <a:rPr lang="en-US" sz="1800" dirty="0"/>
              <a:t> </a:t>
            </a:r>
            <a:r>
              <a:rPr lang="en-US" sz="1800" dirty="0" err="1"/>
              <a:t>kondisi</a:t>
            </a:r>
            <a:r>
              <a:rPr lang="en-US" sz="1800" dirty="0"/>
              <a:t> </a:t>
            </a:r>
            <a:r>
              <a:rPr lang="en-US" sz="1800" dirty="0" err="1"/>
              <a:t>pemain</a:t>
            </a:r>
            <a:r>
              <a:rPr lang="en-US" sz="1800" dirty="0"/>
              <a:t> = </a:t>
            </a:r>
            <a:r>
              <a:rPr lang="en-US" sz="1800" dirty="0" err="1"/>
              <a:t>berdiri</a:t>
            </a:r>
            <a:r>
              <a:rPr lang="en-US" sz="1800" dirty="0"/>
              <a:t> </a:t>
            </a:r>
            <a:r>
              <a:rPr lang="en-US" sz="1800" dirty="0" err="1"/>
              <a:t>maka</a:t>
            </a:r>
            <a:r>
              <a:rPr lang="en-US" sz="1800" dirty="0"/>
              <a:t> AI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menembak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4.jika</a:t>
            </a:r>
            <a:r>
              <a:rPr lang="en-US" sz="1800" dirty="0"/>
              <a:t> AI </a:t>
            </a:r>
            <a:r>
              <a:rPr lang="en-US" sz="1800" dirty="0" err="1"/>
              <a:t>menembak</a:t>
            </a:r>
            <a:r>
              <a:rPr lang="en-US" sz="1800" dirty="0"/>
              <a:t> </a:t>
            </a:r>
            <a:r>
              <a:rPr lang="en-US" sz="1800" dirty="0" err="1"/>
              <a:t>maka</a:t>
            </a:r>
            <a:r>
              <a:rPr lang="en-US" sz="1800" dirty="0"/>
              <a:t> </a:t>
            </a:r>
            <a:r>
              <a:rPr lang="en-US" sz="1800" dirty="0" err="1"/>
              <a:t>pemain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berkurang</a:t>
            </a:r>
            <a:r>
              <a:rPr lang="en-US" sz="1800" dirty="0"/>
              <a:t> </a:t>
            </a:r>
            <a:r>
              <a:rPr lang="en-US" sz="1800" dirty="0" err="1"/>
              <a:t>lifenya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7417519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71219"/>
            <a:ext cx="6887389" cy="71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sintaks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algoritma</a:t>
            </a:r>
            <a:r>
              <a:rPr lang="en-US" sz="2000" dirty="0" smtClean="0"/>
              <a:t> forward chain :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6000"/>
            <a:ext cx="5010849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4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latin typeface="ObelixPro" pitchFamily="2" charset="0"/>
              </a:rPr>
              <a:t>INITIAL STATE</a:t>
            </a:r>
            <a:endParaRPr lang="en-US" dirty="0">
              <a:latin typeface="ObelixPr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30" y="2362200"/>
            <a:ext cx="8229600" cy="331927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	Game </a:t>
            </a:r>
            <a:r>
              <a:rPr lang="en-US" dirty="0"/>
              <a:t>Saitama vs </a:t>
            </a:r>
            <a:r>
              <a:rPr lang="en-US" dirty="0" err="1"/>
              <a:t>Goku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game </a:t>
            </a:r>
            <a:r>
              <a:rPr lang="en-US" dirty="0" err="1"/>
              <a:t>berbasis</a:t>
            </a:r>
            <a:r>
              <a:rPr lang="en-US" dirty="0"/>
              <a:t> range yang </a:t>
            </a:r>
            <a:r>
              <a:rPr lang="en-US" dirty="0" err="1"/>
              <a:t>menggunakan</a:t>
            </a:r>
            <a:r>
              <a:rPr lang="en-US" dirty="0"/>
              <a:t> prolog </a:t>
            </a:r>
            <a:r>
              <a:rPr lang="en-US" dirty="0" err="1"/>
              <a:t>dan</a:t>
            </a:r>
            <a:r>
              <a:rPr lang="en-US" dirty="0"/>
              <a:t> Strawberry Prolog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editornya</a:t>
            </a:r>
            <a:r>
              <a:rPr lang="en-US" dirty="0"/>
              <a:t>. Game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remake </a:t>
            </a:r>
            <a:r>
              <a:rPr lang="en-US" dirty="0" err="1"/>
              <a:t>dari</a:t>
            </a:r>
            <a:r>
              <a:rPr lang="en-US" dirty="0"/>
              <a:t> game Battle Fire.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game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sembunyi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menyerang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nanti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ditempatkan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tembok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bersumbunyi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lawan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menyerang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lawan</a:t>
            </a:r>
            <a:r>
              <a:rPr lang="en-US" dirty="0"/>
              <a:t> </a:t>
            </a:r>
            <a:r>
              <a:rPr lang="en-US" dirty="0" err="1"/>
              <a:t>berdiri</a:t>
            </a:r>
            <a:r>
              <a:rPr lang="en-US" dirty="0"/>
              <a:t>, </a:t>
            </a:r>
            <a:r>
              <a:rPr lang="en-US" dirty="0" err="1"/>
              <a:t>ketepatan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game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/>
              <a:t>game </a:t>
            </a:r>
            <a:r>
              <a:rPr lang="en-US" dirty="0" err="1"/>
              <a:t>ini</a:t>
            </a:r>
            <a:r>
              <a:rPr lang="en-US" dirty="0"/>
              <a:t> AI </a:t>
            </a:r>
            <a:r>
              <a:rPr lang="en-US" dirty="0" err="1"/>
              <a:t>difungsikan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menyerang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bersembuyi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serangan</a:t>
            </a:r>
            <a:r>
              <a:rPr lang="en-US" dirty="0"/>
              <a:t> </a:t>
            </a:r>
            <a:r>
              <a:rPr lang="en-US" dirty="0" err="1"/>
              <a:t>lawan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game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3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tingkatan</a:t>
            </a:r>
            <a:r>
              <a:rPr lang="en-US" dirty="0"/>
              <a:t> AI </a:t>
            </a:r>
            <a:r>
              <a:rPr lang="en-US" dirty="0" err="1"/>
              <a:t>yaitu</a:t>
            </a:r>
            <a:r>
              <a:rPr lang="en-US" dirty="0"/>
              <a:t> Easy, Normal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Hard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8534400" cy="758952"/>
          </a:xfrm>
        </p:spPr>
        <p:txBody>
          <a:bodyPr/>
          <a:lstStyle/>
          <a:p>
            <a:r>
              <a:rPr lang="en-US" dirty="0" smtClean="0">
                <a:latin typeface="ObelixPro" pitchFamily="2" charset="0"/>
              </a:rPr>
              <a:t>WINDOW PADA GAME</a:t>
            </a:r>
            <a:endParaRPr lang="en-US" dirty="0">
              <a:latin typeface="ObelixPro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57400"/>
            <a:ext cx="8610600" cy="457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8600" y="22098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Splash Screen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8534400" cy="758952"/>
          </a:xfrm>
        </p:spPr>
        <p:txBody>
          <a:bodyPr/>
          <a:lstStyle/>
          <a:p>
            <a:r>
              <a:rPr lang="en-US" dirty="0" smtClean="0">
                <a:latin typeface="ObelixPro" pitchFamily="2" charset="0"/>
              </a:rPr>
              <a:t>WINDOW PADA GAME</a:t>
            </a:r>
            <a:endParaRPr lang="en-US" dirty="0">
              <a:latin typeface="ObelixPro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057400"/>
            <a:ext cx="8686800" cy="4495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9327" y="22860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MENU UTAMA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193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8534400" cy="758952"/>
          </a:xfrm>
        </p:spPr>
        <p:txBody>
          <a:bodyPr/>
          <a:lstStyle/>
          <a:p>
            <a:r>
              <a:rPr lang="en-US" dirty="0" smtClean="0">
                <a:latin typeface="ObelixPro" pitchFamily="2" charset="0"/>
              </a:rPr>
              <a:t>WINDOW PADA GAME</a:t>
            </a:r>
            <a:endParaRPr lang="en-US" dirty="0">
              <a:latin typeface="ObelixPro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2057399"/>
            <a:ext cx="8610600" cy="44958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4746" y="25146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WINDOW UTAMA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70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8534400" cy="758952"/>
          </a:xfrm>
        </p:spPr>
        <p:txBody>
          <a:bodyPr/>
          <a:lstStyle/>
          <a:p>
            <a:r>
              <a:rPr lang="en-US" dirty="0" smtClean="0">
                <a:latin typeface="ObelixPro" pitchFamily="2" charset="0"/>
              </a:rPr>
              <a:t>WINDOW PADA GAME</a:t>
            </a:r>
            <a:endParaRPr lang="en-US" dirty="0">
              <a:latin typeface="ObelixPro" pitchFamily="2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" y="2057400"/>
            <a:ext cx="8763000" cy="4495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24384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RULES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711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belixPro" pitchFamily="2" charset="0"/>
              </a:rPr>
              <a:t>RULES</a:t>
            </a:r>
            <a:endParaRPr lang="en-US" dirty="0">
              <a:latin typeface="ObelixPr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panah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berdiri</a:t>
            </a:r>
            <a:r>
              <a:rPr lang="en-US" dirty="0"/>
              <a:t>,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panah</a:t>
            </a:r>
            <a:r>
              <a:rPr lang="en-US" dirty="0"/>
              <a:t> </a:t>
            </a:r>
            <a:r>
              <a:rPr lang="en-US" dirty="0" err="1"/>
              <a:t>kebawah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sembunyi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spasi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menyerang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menyerang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diharuskan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berdiri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menyerang</a:t>
            </a:r>
            <a:r>
              <a:rPr lang="en-US" dirty="0"/>
              <a:t> sambal </a:t>
            </a:r>
            <a:r>
              <a:rPr lang="en-US" dirty="0" err="1"/>
              <a:t>sembunyi</a:t>
            </a:r>
            <a:endParaRPr lang="en-US" dirty="0"/>
          </a:p>
          <a:p>
            <a:pPr lvl="0"/>
            <a:r>
              <a:rPr lang="en-US" dirty="0" err="1"/>
              <a:t>Tentukan</a:t>
            </a:r>
            <a:r>
              <a:rPr lang="en-US" dirty="0"/>
              <a:t> Level </a:t>
            </a:r>
            <a:r>
              <a:rPr lang="en-US" dirty="0" smtClean="0"/>
              <a:t>yang </a:t>
            </a:r>
            <a:r>
              <a:rPr lang="en-US" dirty="0" err="1" smtClean="0"/>
              <a:t>diinginkan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/>
              <a:t>Game Saitama vs </a:t>
            </a:r>
            <a:r>
              <a:rPr lang="en-US" dirty="0" err="1"/>
              <a:t>Goku</a:t>
            </a:r>
            <a:endParaRPr lang="en-US" dirty="0"/>
          </a:p>
          <a:p>
            <a:pPr lvl="0"/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pemain</a:t>
            </a:r>
            <a:r>
              <a:rPr lang="en-US" dirty="0"/>
              <a:t> yang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menyerang</a:t>
            </a:r>
            <a:r>
              <a:rPr lang="en-US" dirty="0"/>
              <a:t> </a:t>
            </a:r>
            <a:r>
              <a:rPr lang="en-US" dirty="0" err="1"/>
              <a:t>musuh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skor</a:t>
            </a:r>
            <a:r>
              <a:rPr lang="en-US" dirty="0"/>
              <a:t> 1</a:t>
            </a:r>
          </a:p>
          <a:p>
            <a:pPr lvl="0"/>
            <a:r>
              <a:rPr lang="en-US" dirty="0" err="1"/>
              <a:t>Permainan</a:t>
            </a:r>
            <a:r>
              <a:rPr lang="en-US" dirty="0"/>
              <a:t> </a:t>
            </a:r>
            <a:r>
              <a:rPr lang="en-US" dirty="0" err="1"/>
              <a:t>berlangsung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30 </a:t>
            </a:r>
            <a:r>
              <a:rPr lang="en-US" dirty="0" err="1"/>
              <a:t>detik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belixPro" pitchFamily="2" charset="0"/>
              </a:rPr>
              <a:t>GOAL</a:t>
            </a:r>
            <a:endParaRPr lang="en-US" dirty="0">
              <a:latin typeface="ObelixPr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Pemain</a:t>
            </a:r>
            <a:r>
              <a:rPr lang="en-US" dirty="0" smtClean="0"/>
              <a:t> yang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/>
              <a:t>skor</a:t>
            </a:r>
            <a:r>
              <a:rPr lang="en-US" dirty="0"/>
              <a:t> </a:t>
            </a:r>
            <a:r>
              <a:rPr lang="en-US" dirty="0" err="1" smtClean="0"/>
              <a:t>terbanyak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30 </a:t>
            </a:r>
            <a:r>
              <a:rPr lang="en-US" dirty="0" err="1" smtClean="0"/>
              <a:t>detik</a:t>
            </a:r>
            <a:r>
              <a:rPr lang="en-US" dirty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pemenang</a:t>
            </a:r>
            <a:r>
              <a:rPr lang="en-US" dirty="0" smtClean="0"/>
              <a:t>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dirty="0" err="1" smtClean="0"/>
              <a:t>sebaliknya</a:t>
            </a:r>
            <a:r>
              <a:rPr lang="en-US" dirty="0" smtClean="0"/>
              <a:t> </a:t>
            </a:r>
            <a:r>
              <a:rPr lang="en-US" dirty="0" err="1" smtClean="0"/>
              <a:t>pemain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skor</a:t>
            </a:r>
            <a:r>
              <a:rPr lang="en-US" dirty="0" smtClean="0"/>
              <a:t> </a:t>
            </a:r>
            <a:r>
              <a:rPr lang="en-US" dirty="0" err="1" smtClean="0"/>
              <a:t>terkecil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kekalahan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skornya</a:t>
            </a:r>
            <a:r>
              <a:rPr lang="en-US" dirty="0" smtClean="0"/>
              <a:t> </a:t>
            </a:r>
            <a:r>
              <a:rPr lang="en-US" dirty="0" err="1" smtClean="0"/>
              <a:t>seri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pertandingan</a:t>
            </a:r>
            <a:r>
              <a:rPr lang="en-US" dirty="0" smtClean="0"/>
              <a:t> </a:t>
            </a:r>
            <a:r>
              <a:rPr lang="en-US" dirty="0" err="1" smtClean="0"/>
              <a:t>dianggap</a:t>
            </a:r>
            <a:r>
              <a:rPr lang="en-US" dirty="0" smtClean="0"/>
              <a:t> </a:t>
            </a:r>
            <a:r>
              <a:rPr lang="en-US" dirty="0" err="1" smtClean="0"/>
              <a:t>seri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6896534" cy="1080938"/>
          </a:xfrm>
        </p:spPr>
        <p:txBody>
          <a:bodyPr/>
          <a:lstStyle/>
          <a:p>
            <a:r>
              <a:rPr lang="en-US" dirty="0" err="1" smtClean="0">
                <a:latin typeface="ObelixPro" pitchFamily="2" charset="0"/>
              </a:rPr>
              <a:t>Kemenangan</a:t>
            </a:r>
            <a:endParaRPr lang="en-US" dirty="0">
              <a:latin typeface="ObelixPro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057400"/>
            <a:ext cx="8763000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258</TotalTime>
  <Words>230</Words>
  <Application>Microsoft Office PowerPoint</Application>
  <PresentationFormat>On-screen Show (4:3)</PresentationFormat>
  <Paragraphs>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Adventure</vt:lpstr>
      <vt:lpstr>Arial</vt:lpstr>
      <vt:lpstr>ObelixPro</vt:lpstr>
      <vt:lpstr>Trebuchet MS</vt:lpstr>
      <vt:lpstr>Berlin</vt:lpstr>
      <vt:lpstr>Saitama vs Goku</vt:lpstr>
      <vt:lpstr>INITIAL STATE</vt:lpstr>
      <vt:lpstr>WINDOW PADA GAME</vt:lpstr>
      <vt:lpstr>WINDOW PADA GAME</vt:lpstr>
      <vt:lpstr>WINDOW PADA GAME</vt:lpstr>
      <vt:lpstr>WINDOW PADA GAME</vt:lpstr>
      <vt:lpstr>RULES</vt:lpstr>
      <vt:lpstr>GOAL</vt:lpstr>
      <vt:lpstr>Kemenangan</vt:lpstr>
      <vt:lpstr>Kekalahan</vt:lpstr>
      <vt:lpstr>Seri</vt:lpstr>
      <vt:lpstr>Algoritma</vt:lpstr>
      <vt:lpstr>PowerPoint Presentation</vt:lpstr>
      <vt:lpstr>PowerPoint Presentation</vt:lpstr>
      <vt:lpstr>PowerPoint Presentation</vt:lpstr>
      <vt:lpstr>PowerPoint Presentation</vt:lpstr>
      <vt:lpstr>Algoritma Forward Chain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 VS PYTHON</dc:title>
  <dc:creator>Irwan</dc:creator>
  <cp:lastModifiedBy>JAWARA</cp:lastModifiedBy>
  <cp:revision>52</cp:revision>
  <dcterms:created xsi:type="dcterms:W3CDTF">2013-11-07T18:22:59Z</dcterms:created>
  <dcterms:modified xsi:type="dcterms:W3CDTF">2016-01-11T01:20:49Z</dcterms:modified>
</cp:coreProperties>
</file>