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>
        <p:scale>
          <a:sx n="50" d="100"/>
          <a:sy n="50" d="100"/>
        </p:scale>
        <p:origin x="2429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PROGRAM STUDI TEKNIK INFORMATIKA - UMMU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453-F08C-4AAC-9491-AB39239F843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AA09-9141-41D8-AC5D-5A57ACAD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322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PROGRAM STUDI TEKNIK INFORMATIKA - UMMU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B685-FDD8-422F-970F-71277472135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7F3F-1322-4FD6-AEEE-36E5E272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175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 STUDI TEKNIK INFORMATIKA - UMMU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 STUDI TEKNIK INFORMATIKA - UMMU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9"/>
            <a:ext cx="1351553" cy="43925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BOOTCAMP[02]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Gamaria</a:t>
            </a:r>
            <a:r>
              <a:rPr lang="en-US" dirty="0" smtClean="0"/>
              <a:t> </a:t>
            </a:r>
            <a:r>
              <a:rPr lang="en-US" dirty="0" err="1" smtClean="0"/>
              <a:t>Mandar</a:t>
            </a:r>
            <a:r>
              <a:rPr lang="en-US" dirty="0" smtClean="0"/>
              <a:t>.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07" t="4453" b="13766"/>
          <a:stretch/>
        </p:blipFill>
        <p:spPr>
          <a:xfrm>
            <a:off x="5608926" y="656603"/>
            <a:ext cx="6196994" cy="3593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282" t="3447" b="12222"/>
          <a:stretch/>
        </p:blipFill>
        <p:spPr>
          <a:xfrm>
            <a:off x="289367" y="650029"/>
            <a:ext cx="5319559" cy="3014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500" t="5110" r="3333" b="16667"/>
          <a:stretch/>
        </p:blipFill>
        <p:spPr>
          <a:xfrm>
            <a:off x="680720" y="3860800"/>
            <a:ext cx="4812915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8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932" y="6085840"/>
            <a:ext cx="3984308" cy="477520"/>
          </a:xfrm>
        </p:spPr>
        <p:txBody>
          <a:bodyPr/>
          <a:lstStyle/>
          <a:p>
            <a:r>
              <a:rPr lang="en-US" smtClean="0"/>
              <a:t>PART 02 </a:t>
            </a:r>
            <a:r>
              <a:rPr lang="en-US" dirty="0" smtClean="0"/>
              <a:t>END, NEXT </a:t>
            </a:r>
            <a:r>
              <a:rPr lang="en-US" smtClean="0"/>
              <a:t>PART 03 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202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3764"/>
          </a:xfrm>
        </p:spPr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32411"/>
            <a:ext cx="8915400" cy="3777622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flask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blueprint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template </a:t>
            </a:r>
            <a:r>
              <a:rPr lang="en-US" dirty="0" err="1" smtClean="0"/>
              <a:t>pada</a:t>
            </a:r>
            <a:r>
              <a:rPr lang="en-US" dirty="0" smtClean="0"/>
              <a:t> flask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Form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8612" y="5032662"/>
            <a:ext cx="609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smtClean="0"/>
              <a:t>“KATALOG UKM”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949" y="15378"/>
            <a:ext cx="10371051" cy="47477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err="1" smtClean="0"/>
              <a:t>Rancangan</a:t>
            </a:r>
            <a:r>
              <a:rPr lang="en-US" sz="2800" dirty="0" smtClean="0"/>
              <a:t> Database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16189"/>
              </p:ext>
            </p:extLst>
          </p:nvPr>
        </p:nvGraphicFramePr>
        <p:xfrm>
          <a:off x="403497" y="1764695"/>
          <a:ext cx="3091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Id*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industri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276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496" y="139536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tindustri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12761"/>
              </p:ext>
            </p:extLst>
          </p:nvPr>
        </p:nvGraphicFramePr>
        <p:xfrm>
          <a:off x="4039004" y="817251"/>
          <a:ext cx="309187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Id*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nama_ukm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industri_id</a:t>
                      </a:r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no_izin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1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thn_berdiri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7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alamat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propinsi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2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kota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1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kecamatan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nama_pemilik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no_KTP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1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no_hp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5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3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gambar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099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9143" y="458698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tadmin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34630" y="240701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tproduk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68907" y="49024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tkategori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5051" y="46917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tukm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12943"/>
              </p:ext>
            </p:extLst>
          </p:nvPr>
        </p:nvGraphicFramePr>
        <p:xfrm>
          <a:off x="7997391" y="838504"/>
          <a:ext cx="3091872" cy="148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Id*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kategori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880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33872"/>
              </p:ext>
            </p:extLst>
          </p:nvPr>
        </p:nvGraphicFramePr>
        <p:xfrm>
          <a:off x="7997391" y="2778760"/>
          <a:ext cx="3091872" cy="395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59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no_pirt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no_lppom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88031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nama_produk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0470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kategori_id</a:t>
                      </a:r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05246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harga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41663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deskripsi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40955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55672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gambar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36742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Ukm_id</a:t>
                      </a:r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4140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69694"/>
              </p:ext>
            </p:extLst>
          </p:nvPr>
        </p:nvGraphicFramePr>
        <p:xfrm>
          <a:off x="484864" y="4967215"/>
          <a:ext cx="3091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Id*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27612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3194936" y="2113046"/>
            <a:ext cx="980824" cy="34325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974085" y="1589879"/>
            <a:ext cx="1059533" cy="5061175"/>
            <a:chOff x="6827520" y="1580027"/>
            <a:chExt cx="1059533" cy="5061175"/>
          </a:xfrm>
        </p:grpSpPr>
        <p:cxnSp>
          <p:nvCxnSpPr>
            <p:cNvPr id="51" name="Elbow Connector 50"/>
            <p:cNvCxnSpPr/>
            <p:nvPr/>
          </p:nvCxnSpPr>
          <p:spPr>
            <a:xfrm rot="16200000" flipH="1">
              <a:off x="4709781" y="3697766"/>
              <a:ext cx="5020641" cy="785164"/>
            </a:xfrm>
            <a:prstGeom prst="bentConnector3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630830" y="6600669"/>
              <a:ext cx="256223" cy="4053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Elbow Connector 56"/>
          <p:cNvCxnSpPr>
            <a:endCxn id="23" idx="3"/>
          </p:cNvCxnSpPr>
          <p:nvPr/>
        </p:nvCxnSpPr>
        <p:spPr>
          <a:xfrm rot="16200000" flipH="1">
            <a:off x="9371776" y="3039930"/>
            <a:ext cx="3362055" cy="72920"/>
          </a:xfrm>
          <a:prstGeom prst="bentConnector4">
            <a:avLst>
              <a:gd name="adj1" fmla="val 111"/>
              <a:gd name="adj2" fmla="val 413494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0949" y="0"/>
            <a:ext cx="10371051" cy="47477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Database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39536" y="775956"/>
            <a:ext cx="8915400" cy="1160417"/>
          </a:xfrm>
        </p:spPr>
        <p:txBody>
          <a:bodyPr>
            <a:normAutofit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tools: </a:t>
            </a:r>
          </a:p>
          <a:p>
            <a:r>
              <a:rPr lang="en-US" dirty="0"/>
              <a:t>Flask-</a:t>
            </a:r>
            <a:r>
              <a:rPr lang="en-US" dirty="0" err="1"/>
              <a:t>SQLAlchemy</a:t>
            </a:r>
            <a:r>
              <a:rPr lang="en-US" dirty="0"/>
              <a:t>==</a:t>
            </a:r>
            <a:r>
              <a:rPr lang="en-US" dirty="0" smtClean="0"/>
              <a:t>2.4.1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1300" y="1437911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file: models.py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924" t="28513" r="47329" b="54967"/>
          <a:stretch/>
        </p:blipFill>
        <p:spPr>
          <a:xfrm>
            <a:off x="4947343" y="870150"/>
            <a:ext cx="1064466" cy="581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126" t="19777" r="82597" b="43977"/>
          <a:stretch/>
        </p:blipFill>
        <p:spPr>
          <a:xfrm>
            <a:off x="9340815" y="741680"/>
            <a:ext cx="2611121" cy="37287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6155" y="2052888"/>
            <a:ext cx="29667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 smtClean="0"/>
              <a:t>Katalog-ukm</a:t>
            </a:r>
            <a:r>
              <a:rPr lang="en-US" b="1" dirty="0"/>
              <a:t>:</a:t>
            </a:r>
            <a:r>
              <a:rPr lang="en-US" b="1" dirty="0" smtClean="0"/>
              <a:t> __init__.py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5334" t="9324" r="35167" b="42677"/>
          <a:stretch/>
        </p:blipFill>
        <p:spPr>
          <a:xfrm>
            <a:off x="406962" y="2610794"/>
            <a:ext cx="7915451" cy="39728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331131" y="1878714"/>
            <a:ext cx="3605349" cy="21852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618269" y="1970649"/>
            <a:ext cx="1394811" cy="8441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331131" y="3505200"/>
            <a:ext cx="267789" cy="685800"/>
          </a:xfrm>
          <a:prstGeom prst="rightBrace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4786" y="710201"/>
            <a:ext cx="29667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 smtClean="0"/>
              <a:t>ukmummu</a:t>
            </a:r>
            <a:r>
              <a:rPr lang="en-US" b="1" dirty="0" smtClean="0"/>
              <a:t>-&gt; models.py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9669" y="2451253"/>
            <a:ext cx="3892412" cy="147732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Tindustri</a:t>
            </a:r>
            <a:r>
              <a:rPr lang="en-US" dirty="0" smtClean="0"/>
              <a:t>     =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tindustri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Tukm</a:t>
            </a:r>
            <a:r>
              <a:rPr lang="en-US" dirty="0" smtClean="0"/>
              <a:t>          =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tukma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Tkategori</a:t>
            </a:r>
            <a:r>
              <a:rPr lang="en-US" dirty="0" smtClean="0"/>
              <a:t>   =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tkategori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Tproduk</a:t>
            </a:r>
            <a:r>
              <a:rPr lang="en-US" dirty="0" smtClean="0"/>
              <a:t>     =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tproduk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Tadmin</a:t>
            </a:r>
            <a:r>
              <a:rPr lang="en-US" dirty="0" smtClean="0"/>
              <a:t>      =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Tadmin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667" t="9703" r="33917" b="7334"/>
          <a:stretch/>
        </p:blipFill>
        <p:spPr>
          <a:xfrm>
            <a:off x="457201" y="1242961"/>
            <a:ext cx="6918959" cy="55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17" t="21555" r="6750" b="39334"/>
          <a:stretch/>
        </p:blipFill>
        <p:spPr>
          <a:xfrm>
            <a:off x="873033" y="1508760"/>
            <a:ext cx="9498875" cy="397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959" t="9111" r="57300" b="72912"/>
          <a:stretch/>
        </p:blipFill>
        <p:spPr>
          <a:xfrm>
            <a:off x="7707085" y="4293761"/>
            <a:ext cx="3152503" cy="12884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38349" y="114677"/>
            <a:ext cx="4562214" cy="643041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Create database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641630" y="1628503"/>
            <a:ext cx="196084" cy="3023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44545" y="2503715"/>
            <a:ext cx="196084" cy="3023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42265" y="3818709"/>
            <a:ext cx="196084" cy="3023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08069" y="4212259"/>
            <a:ext cx="222068" cy="229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08706" y="4364659"/>
            <a:ext cx="4695660" cy="5733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0469" y="4364659"/>
            <a:ext cx="222068" cy="229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2733" y="2188530"/>
            <a:ext cx="1078136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</a:t>
            </a:r>
            <a:r>
              <a:rPr lang="en-US" sz="2000" dirty="0" smtClean="0"/>
              <a:t>UNTUK MENAMBAHKAN TABEL DAN FIELD BARU PADA DATABASE, BISA MENGGUNAKAN 2 CARA YAITU: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b="1" dirty="0" smtClean="0"/>
              <a:t>FLAKS MIGRATION </a:t>
            </a:r>
          </a:p>
          <a:p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Melakukan</a:t>
            </a:r>
            <a:r>
              <a:rPr lang="en-US" sz="2000" dirty="0" smtClean="0"/>
              <a:t> create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baru</a:t>
            </a:r>
            <a:r>
              <a:rPr lang="en-US" sz="2000" dirty="0" smtClean="0"/>
              <a:t>,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file </a:t>
            </a:r>
            <a:r>
              <a:rPr lang="en-US" sz="2000" dirty="0" err="1" smtClean="0"/>
              <a:t>databasenya</a:t>
            </a:r>
            <a:r>
              <a:rPr lang="en-US" sz="2000" dirty="0" smtClean="0"/>
              <a:t> (</a:t>
            </a:r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kategoribuku.sql</a:t>
            </a:r>
            <a:r>
              <a:rPr lang="en-US" sz="2000" dirty="0" smtClean="0"/>
              <a:t>), </a:t>
            </a:r>
            <a:r>
              <a:rPr lang="en-US" sz="2000" dirty="0" err="1" smtClean="0"/>
              <a:t>kemudia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field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models.py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 di create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latihan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0949" y="0"/>
            <a:ext cx="10371051" cy="47477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4 </a:t>
            </a:r>
            <a:r>
              <a:rPr lang="en-US" sz="2800" dirty="0" err="1" smtClean="0"/>
              <a:t>Menambahkan</a:t>
            </a:r>
            <a:r>
              <a:rPr lang="en-US" sz="2800" dirty="0" smtClean="0"/>
              <a:t> Data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51942" y="697039"/>
            <a:ext cx="763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Masukan</a:t>
            </a:r>
            <a:r>
              <a:rPr lang="en-US" b="1" dirty="0" smtClean="0"/>
              <a:t> data </a:t>
            </a:r>
            <a:r>
              <a:rPr lang="en-US" b="1" dirty="0" err="1" smtClean="0"/>
              <a:t>secara</a:t>
            </a:r>
            <a:r>
              <a:rPr lang="en-US" b="1" dirty="0" smtClean="0"/>
              <a:t> manual  </a:t>
            </a:r>
            <a:r>
              <a:rPr lang="en-US" b="1" dirty="0" err="1" smtClean="0"/>
              <a:t>menggunakan</a:t>
            </a:r>
            <a:r>
              <a:rPr lang="en-US" b="1" dirty="0" smtClean="0"/>
              <a:t> tools </a:t>
            </a:r>
            <a:r>
              <a:rPr lang="en-US" b="1" dirty="0" err="1" smtClean="0"/>
              <a:t>sqlitebrowser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000" t="17815" r="42250" b="44267"/>
          <a:stretch/>
        </p:blipFill>
        <p:spPr>
          <a:xfrm>
            <a:off x="373569" y="1259840"/>
            <a:ext cx="4716591" cy="287528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11292" y="1597555"/>
            <a:ext cx="754380" cy="297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4102" y="1884032"/>
            <a:ext cx="754380" cy="297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52676" y="1868349"/>
            <a:ext cx="754380" cy="297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14474" y="1279607"/>
            <a:ext cx="754380" cy="297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7791" y="2344239"/>
            <a:ext cx="1798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Broswer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Pilih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tabel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New record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Write changes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569" y="4432300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 err="1" smtClean="0"/>
              <a:t>Menampilkan</a:t>
            </a:r>
            <a:r>
              <a:rPr lang="en-US" b="1" dirty="0" smtClean="0"/>
              <a:t> Data </a:t>
            </a:r>
            <a:r>
              <a:rPr lang="en-US" b="1" dirty="0" err="1" smtClean="0"/>
              <a:t>Pada</a:t>
            </a:r>
            <a:r>
              <a:rPr lang="en-US" b="1" dirty="0" smtClean="0"/>
              <a:t> Website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10347" t="10227" r="33135" b="31107"/>
          <a:stretch/>
        </p:blipFill>
        <p:spPr>
          <a:xfrm>
            <a:off x="5201864" y="1259840"/>
            <a:ext cx="6737588" cy="51096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191258" y="872666"/>
            <a:ext cx="26552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dmin :  routes.py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424161" y="2148011"/>
            <a:ext cx="731519" cy="3355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68343" y="5320937"/>
            <a:ext cx="1320626" cy="5399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254343" y="4911634"/>
            <a:ext cx="535577" cy="10929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28714" t="44222" r="26333" b="22000"/>
          <a:stretch/>
        </p:blipFill>
        <p:spPr>
          <a:xfrm>
            <a:off x="507855" y="4978690"/>
            <a:ext cx="3888826" cy="16437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427606" y="4850187"/>
            <a:ext cx="15794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Industri.html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99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999" t="17815" r="66430" b="44267"/>
          <a:stretch/>
        </p:blipFill>
        <p:spPr>
          <a:xfrm>
            <a:off x="236409" y="619760"/>
            <a:ext cx="2377251" cy="198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750" t="22445" r="39167" b="44222"/>
          <a:stretch/>
        </p:blipFill>
        <p:spPr>
          <a:xfrm>
            <a:off x="236409" y="3032760"/>
            <a:ext cx="5615751" cy="34290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-22861" y="2324099"/>
            <a:ext cx="3058162" cy="1336039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1834" t="27482" r="21167" b="35333"/>
          <a:stretch/>
        </p:blipFill>
        <p:spPr>
          <a:xfrm>
            <a:off x="4404360" y="360680"/>
            <a:ext cx="7239000" cy="3221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6694" t="17644" r="43743" b="59081"/>
          <a:stretch/>
        </p:blipFill>
        <p:spPr>
          <a:xfrm>
            <a:off x="5939971" y="4336871"/>
            <a:ext cx="5615577" cy="148336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778241" y="1930400"/>
            <a:ext cx="721359" cy="32004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885680" y="250428"/>
            <a:ext cx="1757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anggota.html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34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435</TotalTime>
  <Words>274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BOOTCAMP[02] #Sistem Informasi</vt:lpstr>
      <vt:lpstr>List Materi</vt:lpstr>
      <vt:lpstr>Rancangan Database</vt:lpstr>
      <vt:lpstr>3 Membuat Database</vt:lpstr>
      <vt:lpstr>PowerPoint Presentation</vt:lpstr>
      <vt:lpstr> Create database</vt:lpstr>
      <vt:lpstr>PowerPoint Presentation</vt:lpstr>
      <vt:lpstr>4 Menambahkan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SP</dc:title>
  <dc:creator>User</dc:creator>
  <cp:lastModifiedBy>User</cp:lastModifiedBy>
  <cp:revision>87</cp:revision>
  <dcterms:created xsi:type="dcterms:W3CDTF">2021-02-06T13:58:28Z</dcterms:created>
  <dcterms:modified xsi:type="dcterms:W3CDTF">2021-02-23T08:53:39Z</dcterms:modified>
</cp:coreProperties>
</file>