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56" r:id="rId2"/>
    <p:sldId id="302" r:id="rId3"/>
    <p:sldId id="319" r:id="rId4"/>
    <p:sldId id="303" r:id="rId5"/>
    <p:sldId id="377" r:id="rId6"/>
    <p:sldId id="276" r:id="rId7"/>
    <p:sldId id="325" r:id="rId8"/>
    <p:sldId id="326" r:id="rId9"/>
    <p:sldId id="277" r:id="rId10"/>
    <p:sldId id="306" r:id="rId11"/>
    <p:sldId id="307" r:id="rId12"/>
    <p:sldId id="308" r:id="rId13"/>
    <p:sldId id="375" r:id="rId14"/>
    <p:sldId id="309" r:id="rId15"/>
    <p:sldId id="310" r:id="rId16"/>
    <p:sldId id="311" r:id="rId17"/>
    <p:sldId id="312" r:id="rId18"/>
    <p:sldId id="313" r:id="rId19"/>
    <p:sldId id="314" r:id="rId20"/>
    <p:sldId id="327" r:id="rId21"/>
    <p:sldId id="328" r:id="rId22"/>
    <p:sldId id="278" r:id="rId23"/>
    <p:sldId id="280" r:id="rId24"/>
    <p:sldId id="281" r:id="rId25"/>
    <p:sldId id="282" r:id="rId26"/>
    <p:sldId id="283" r:id="rId27"/>
    <p:sldId id="284" r:id="rId28"/>
    <p:sldId id="285" r:id="rId29"/>
    <p:sldId id="286" r:id="rId30"/>
    <p:sldId id="376" r:id="rId31"/>
    <p:sldId id="287" r:id="rId32"/>
    <p:sldId id="288" r:id="rId33"/>
    <p:sldId id="289" r:id="rId34"/>
    <p:sldId id="290" r:id="rId35"/>
    <p:sldId id="291" r:id="rId36"/>
    <p:sldId id="374" r:id="rId37"/>
    <p:sldId id="337" r:id="rId38"/>
    <p:sldId id="339" r:id="rId39"/>
    <p:sldId id="360" r:id="rId40"/>
    <p:sldId id="340" r:id="rId41"/>
    <p:sldId id="341" r:id="rId42"/>
    <p:sldId id="343" r:id="rId43"/>
    <p:sldId id="342" r:id="rId44"/>
    <p:sldId id="348" r:id="rId45"/>
    <p:sldId id="358" r:id="rId46"/>
    <p:sldId id="345" r:id="rId47"/>
    <p:sldId id="346" r:id="rId48"/>
    <p:sldId id="347" r:id="rId49"/>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howGuides="1">
      <p:cViewPr varScale="1">
        <p:scale>
          <a:sx n="114" d="100"/>
          <a:sy n="114" d="100"/>
        </p:scale>
        <p:origin x="156"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02/12/2018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02/12/2018</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466E6084-0988-49B4-BD4E-1264194D9864}" type="datetime1">
              <a:rPr lang="es-ES" noProof="0" smtClean="0"/>
              <a:t>02/12/2018</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18" name="Imagen 17">
            <a:extLst>
              <a:ext uri="{FF2B5EF4-FFF2-40B4-BE49-F238E27FC236}">
                <a16:creationId xmlns:a16="http://schemas.microsoft.com/office/drawing/2014/main" id="{1C672DBA-49C3-447C-8085-7649BB6EA8EE}"/>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45EEB305-4E92-401E-9FCA-996DF9FD55B6}" type="datetime1">
              <a:rPr lang="es-ES" noProof="0" smtClean="0"/>
              <a:t>02/12/2018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7E901BA-1555-4CE1-92B2-39682A57B7CA}" type="datetime1">
              <a:rPr lang="es-ES" noProof="0" smtClean="0"/>
              <a:t>02/12/2018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badi" panose="020B0604020104020204" pitchFamily="34" charset="0"/>
              </a:defRPr>
            </a:lvl1pPr>
          </a:lstStyle>
          <a:p>
            <a:pPr rtl="0"/>
            <a:r>
              <a:rPr lang="es-ES" noProof="0" dirty="0"/>
              <a:t>Haga clic para modificar el estilo de título del patrón</a:t>
            </a:r>
          </a:p>
        </p:txBody>
      </p:sp>
      <p:sp>
        <p:nvSpPr>
          <p:cNvPr id="3" name="Marcador de posición de contenido 2"/>
          <p:cNvSpPr>
            <a:spLocks noGrp="1"/>
          </p:cNvSpPr>
          <p:nvPr>
            <p:ph idx="1"/>
          </p:nvPr>
        </p:nvSpPr>
        <p:spPr/>
        <p:txBody>
          <a:bodyPr rtlCol="0"/>
          <a:lstStyle>
            <a:lvl1pPr>
              <a:defRPr>
                <a:latin typeface="Abadi" panose="020B0604020104020204" pitchFamily="34" charset="0"/>
              </a:defRPr>
            </a:lvl1pPr>
            <a:lvl2pPr>
              <a:defRPr>
                <a:latin typeface="Abadi" panose="020B0604020104020204" pitchFamily="34" charset="0"/>
              </a:defRPr>
            </a:lvl2pPr>
            <a:lvl3pPr>
              <a:defRPr>
                <a:latin typeface="Abadi" panose="020B0604020104020204" pitchFamily="34" charset="0"/>
              </a:defRPr>
            </a:lvl3pPr>
            <a:lvl4pPr>
              <a:defRPr>
                <a:latin typeface="Abadi" panose="020B0604020104020204" pitchFamily="34" charset="0"/>
              </a:defRPr>
            </a:lvl4pPr>
            <a:lvl5pPr>
              <a:defRPr>
                <a:latin typeface="Abadi" panose="020B0604020104020204" pitchFamily="34" charset="0"/>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B94D32F-F0D9-47B3-AAC6-D43DC057831A}" type="datetime1">
              <a:rPr lang="es-ES" noProof="0" smtClean="0"/>
              <a:t>02/12/2018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BB07FB1B-461B-4D1D-952B-7FEEFF2CFA29}" type="datetime1">
              <a:rPr lang="es-ES" noProof="0" smtClean="0"/>
              <a:t>02/12/2018</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25" name="Imagen 24">
            <a:extLst>
              <a:ext uri="{FF2B5EF4-FFF2-40B4-BE49-F238E27FC236}">
                <a16:creationId xmlns:a16="http://schemas.microsoft.com/office/drawing/2014/main" id="{C2F5AABF-08C1-432E-AF6A-37E77E77AFA3}"/>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6EC9D876-84BE-45D9-9418-9FF24663C364}" type="datetime1">
              <a:rPr lang="es-ES" noProof="0" smtClean="0"/>
              <a:t>02/12/2018</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AACDF9AA-CFE1-4BA9-8C5D-54C264D423B8}" type="datetime1">
              <a:rPr lang="es-ES" noProof="0" smtClean="0"/>
              <a:t>02/12/2018</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CDA51D7A-9E1F-4C6F-8B86-F39A8650CB7A}" type="datetime1">
              <a:rPr lang="es-ES" noProof="0" smtClean="0"/>
              <a:t>02/12/2018</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66A1E9FB-24DE-4A64-B35D-DF3FF6E51288}" type="datetime1">
              <a:rPr lang="es-ES" noProof="0" smtClean="0"/>
              <a:t>02/12/2018</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p>
            <a:pPr rtl="0"/>
            <a:fld id="{53CDA7DC-138B-4843-B77A-91873FF451A9}" type="datetime1">
              <a:rPr lang="es-ES" noProof="0" smtClean="0"/>
              <a:t>02/12/2018</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CB016917-91ED-4B62-9DC6-0583229F954A}" type="datetime1">
              <a:rPr lang="es-ES" noProof="0" smtClean="0"/>
              <a:t>02/12/2018</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userDrawn="1"/>
        </p:nvSpPr>
        <p:spPr bwMode="black">
          <a:xfrm>
            <a:off x="621804" y="736219"/>
            <a:ext cx="609441" cy="609600"/>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75031EA3-1207-456F-B1A7-F20CDD0C2E7B}" type="datetime1">
              <a:rPr lang="es-ES" noProof="0" smtClean="0"/>
              <a:t>02/12/2018</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pic>
        <p:nvPicPr>
          <p:cNvPr id="17" name="Imagen 16">
            <a:extLst>
              <a:ext uri="{FF2B5EF4-FFF2-40B4-BE49-F238E27FC236}">
                <a16:creationId xmlns:a16="http://schemas.microsoft.com/office/drawing/2014/main" id="{4DE858A8-E6EE-45BB-AE22-EA6A22517247}"/>
              </a:ext>
            </a:extLst>
          </p:cNvPr>
          <p:cNvPicPr>
            <a:picLocks noChangeAspect="1"/>
          </p:cNvPicPr>
          <p:nvPr userDrawn="1"/>
        </p:nvPicPr>
        <p:blipFill>
          <a:blip r:embed="rId13"/>
          <a:stretch>
            <a:fillRect/>
          </a:stretch>
        </p:blipFill>
        <p:spPr>
          <a:xfrm>
            <a:off x="667929" y="775793"/>
            <a:ext cx="507867" cy="50786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etbeans.org/downloads/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gamarzaid/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luej.org/tutorial/tutorial-spanish-201.pdf" TargetMode="External"/><Relationship Id="rId2" Type="http://schemas.openxmlformats.org/officeDocument/2006/relationships/hyperlink" Target="http://www.bluej.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6600" b="1" dirty="0"/>
              <a:t>Java</a:t>
            </a:r>
            <a:r>
              <a:rPr lang="es-ES" dirty="0"/>
              <a:t> para Cibernética y Computación II</a:t>
            </a:r>
          </a:p>
        </p:txBody>
      </p:sp>
      <p:sp>
        <p:nvSpPr>
          <p:cNvPr id="3" name="Subtítulo 2"/>
          <p:cNvSpPr>
            <a:spLocks noGrp="1"/>
          </p:cNvSpPr>
          <p:nvPr>
            <p:ph type="subTitle" idx="1"/>
          </p:nvPr>
        </p:nvSpPr>
        <p:spPr/>
        <p:txBody>
          <a:bodyPr rtlCol="0">
            <a:normAutofit/>
          </a:bodyPr>
          <a:lstStyle/>
          <a:p>
            <a:pPr rtl="0"/>
            <a:r>
              <a:rPr lang="es-ES" sz="1800"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428669" y="5733257"/>
            <a:ext cx="5616693" cy="1008112"/>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sz="1600" b="1" dirty="0"/>
              <a:t>Instructores:</a:t>
            </a:r>
          </a:p>
          <a:p>
            <a:r>
              <a:rPr lang="es-MX" sz="1600" b="1" dirty="0">
                <a:solidFill>
                  <a:srgbClr val="C00000"/>
                </a:solidFill>
              </a:rPr>
              <a:t>¡¡¡TODOS LOS PROFESORES INSCRITOS EN EL CURSO!!!</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CE138-2E91-4B3B-9C92-086CFF5570FF}"/>
              </a:ext>
            </a:extLst>
          </p:cNvPr>
          <p:cNvSpPr>
            <a:spLocks noGrp="1"/>
          </p:cNvSpPr>
          <p:nvPr>
            <p:ph type="title"/>
          </p:nvPr>
        </p:nvSpPr>
        <p:spPr/>
        <p:txBody>
          <a:bodyPr/>
          <a:lstStyle/>
          <a:p>
            <a:r>
              <a:rPr lang="es-MX" dirty="0" err="1"/>
              <a:t>Netbeans</a:t>
            </a:r>
            <a:endParaRPr lang="es-MX" dirty="0"/>
          </a:p>
        </p:txBody>
      </p:sp>
      <p:sp>
        <p:nvSpPr>
          <p:cNvPr id="3" name="Marcador de contenido 2">
            <a:extLst>
              <a:ext uri="{FF2B5EF4-FFF2-40B4-BE49-F238E27FC236}">
                <a16:creationId xmlns:a16="http://schemas.microsoft.com/office/drawing/2014/main" id="{216A2326-F600-4796-90DC-30B967137348}"/>
              </a:ext>
            </a:extLst>
          </p:cNvPr>
          <p:cNvSpPr>
            <a:spLocks noGrp="1"/>
          </p:cNvSpPr>
          <p:nvPr>
            <p:ph idx="1"/>
          </p:nvPr>
        </p:nvSpPr>
        <p:spPr/>
        <p:txBody>
          <a:bodyPr/>
          <a:lstStyle/>
          <a:p>
            <a:pPr algn="just"/>
            <a:r>
              <a:rPr lang="es-MX" dirty="0"/>
              <a:t>Es un entorno de desarrollo, es decir, es una herramienta para que los programadores puedan escribir, compilar, depurar y ejecutar programas. NetBeans es un producto libre y gratuito sin restricciones de uso.</a:t>
            </a:r>
          </a:p>
        </p:txBody>
      </p:sp>
      <p:pic>
        <p:nvPicPr>
          <p:cNvPr id="4" name="Picture 2" descr="Resultado de imagen para netbeans">
            <a:extLst>
              <a:ext uri="{FF2B5EF4-FFF2-40B4-BE49-F238E27FC236}">
                <a16:creationId xmlns:a16="http://schemas.microsoft.com/office/drawing/2014/main" id="{507128F6-1AC8-4BAC-B534-DF0EFDC13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948" y="3189994"/>
            <a:ext cx="5904656" cy="34923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netbeans logo png">
            <a:extLst>
              <a:ext uri="{FF2B5EF4-FFF2-40B4-BE49-F238E27FC236}">
                <a16:creationId xmlns:a16="http://schemas.microsoft.com/office/drawing/2014/main" id="{1FC6F722-01C7-40B6-91E8-BD8E3334D5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6" t="13665" r="4241" b="13027"/>
          <a:stretch/>
        </p:blipFill>
        <p:spPr bwMode="auto">
          <a:xfrm>
            <a:off x="8038046" y="4216073"/>
            <a:ext cx="3194757"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6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0F92E-AB62-447D-B932-83D9D31B1551}"/>
              </a:ext>
            </a:extLst>
          </p:cNvPr>
          <p:cNvSpPr>
            <a:spLocks noGrp="1"/>
          </p:cNvSpPr>
          <p:nvPr>
            <p:ph type="title"/>
          </p:nvPr>
        </p:nvSpPr>
        <p:spPr/>
        <p:txBody>
          <a:bodyPr/>
          <a:lstStyle/>
          <a:p>
            <a:r>
              <a:rPr lang="es-MX" dirty="0"/>
              <a:t>Instalación de </a:t>
            </a:r>
            <a:r>
              <a:rPr lang="es-MX" dirty="0" err="1"/>
              <a:t>Netbeans</a:t>
            </a:r>
            <a:endParaRPr lang="es-MX" dirty="0"/>
          </a:p>
        </p:txBody>
      </p:sp>
      <p:sp>
        <p:nvSpPr>
          <p:cNvPr id="3" name="Marcador de contenido 2">
            <a:extLst>
              <a:ext uri="{FF2B5EF4-FFF2-40B4-BE49-F238E27FC236}">
                <a16:creationId xmlns:a16="http://schemas.microsoft.com/office/drawing/2014/main" id="{D963DE66-527F-4DAE-9418-003DDA13EC8E}"/>
              </a:ext>
            </a:extLst>
          </p:cNvPr>
          <p:cNvSpPr>
            <a:spLocks noGrp="1"/>
          </p:cNvSpPr>
          <p:nvPr>
            <p:ph idx="1"/>
          </p:nvPr>
        </p:nvSpPr>
        <p:spPr/>
        <p:txBody>
          <a:bodyPr/>
          <a:lstStyle/>
          <a:p>
            <a:r>
              <a:rPr lang="es-MX" dirty="0"/>
              <a:t>Ingresar a la página : </a:t>
            </a:r>
            <a:r>
              <a:rPr lang="es-MX" dirty="0">
                <a:hlinkClick r:id="rId2"/>
              </a:rPr>
              <a:t>https://netbeans.org/downloads/index.html</a:t>
            </a:r>
            <a:endParaRPr lang="es-MX" dirty="0"/>
          </a:p>
          <a:p>
            <a:r>
              <a:rPr lang="es-MX" dirty="0"/>
              <a:t>Ejecute el archivo descargado y sigas las instrucciones de instalación.</a:t>
            </a:r>
          </a:p>
        </p:txBody>
      </p:sp>
    </p:spTree>
    <p:extLst>
      <p:ext uri="{BB962C8B-B14F-4D97-AF65-F5344CB8AC3E}">
        <p14:creationId xmlns:p14="http://schemas.microsoft.com/office/powerpoint/2010/main" val="394212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07119-FD94-4309-8D6B-61CD4BA897F5}"/>
              </a:ext>
            </a:extLst>
          </p:cNvPr>
          <p:cNvSpPr>
            <a:spLocks noGrp="1"/>
          </p:cNvSpPr>
          <p:nvPr>
            <p:ph type="title"/>
          </p:nvPr>
        </p:nvSpPr>
        <p:spPr/>
        <p:txBody>
          <a:bodyPr/>
          <a:lstStyle/>
          <a:p>
            <a:r>
              <a:rPr lang="es-MX" dirty="0"/>
              <a:t>Opciones de descarga</a:t>
            </a:r>
          </a:p>
        </p:txBody>
      </p:sp>
      <p:pic>
        <p:nvPicPr>
          <p:cNvPr id="4" name="Imagen 3">
            <a:extLst>
              <a:ext uri="{FF2B5EF4-FFF2-40B4-BE49-F238E27FC236}">
                <a16:creationId xmlns:a16="http://schemas.microsoft.com/office/drawing/2014/main" id="{6B5ED163-D06A-4C70-8DB5-404AF6872DF8}"/>
              </a:ext>
            </a:extLst>
          </p:cNvPr>
          <p:cNvPicPr>
            <a:picLocks noChangeAspect="1"/>
          </p:cNvPicPr>
          <p:nvPr/>
        </p:nvPicPr>
        <p:blipFill>
          <a:blip r:embed="rId2"/>
          <a:stretch>
            <a:fillRect/>
          </a:stretch>
        </p:blipFill>
        <p:spPr>
          <a:xfrm>
            <a:off x="2998068" y="1844824"/>
            <a:ext cx="6667847" cy="4673514"/>
          </a:xfrm>
          <a:prstGeom prst="rect">
            <a:avLst/>
          </a:prstGeom>
        </p:spPr>
      </p:pic>
      <p:sp>
        <p:nvSpPr>
          <p:cNvPr id="5" name="Rectángulo: esquinas redondeadas 4">
            <a:extLst>
              <a:ext uri="{FF2B5EF4-FFF2-40B4-BE49-F238E27FC236}">
                <a16:creationId xmlns:a16="http://schemas.microsoft.com/office/drawing/2014/main" id="{4009C90A-285E-49F0-B293-AEAE21C14717}"/>
              </a:ext>
            </a:extLst>
          </p:cNvPr>
          <p:cNvSpPr/>
          <p:nvPr/>
        </p:nvSpPr>
        <p:spPr>
          <a:xfrm>
            <a:off x="4448116" y="3140968"/>
            <a:ext cx="926216" cy="3024336"/>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1806CB0E-7546-4021-B7EA-7F0B1137E79B}"/>
              </a:ext>
            </a:extLst>
          </p:cNvPr>
          <p:cNvSpPr/>
          <p:nvPr/>
        </p:nvSpPr>
        <p:spPr>
          <a:xfrm>
            <a:off x="6331990" y="2060848"/>
            <a:ext cx="1562621" cy="5124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EA9342FB-F85F-4FFD-BA0E-3A37DF5525E7}"/>
              </a:ext>
            </a:extLst>
          </p:cNvPr>
          <p:cNvSpPr/>
          <p:nvPr/>
        </p:nvSpPr>
        <p:spPr>
          <a:xfrm>
            <a:off x="7894611" y="2060848"/>
            <a:ext cx="1771304" cy="5124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9249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32E7AE-A959-4AB0-BFF0-EADE5EC28F52}"/>
              </a:ext>
            </a:extLst>
          </p:cNvPr>
          <p:cNvSpPr>
            <a:spLocks noGrp="1"/>
          </p:cNvSpPr>
          <p:nvPr>
            <p:ph type="title"/>
          </p:nvPr>
        </p:nvSpPr>
        <p:spPr/>
        <p:txBody>
          <a:bodyPr/>
          <a:lstStyle/>
          <a:p>
            <a:r>
              <a:rPr lang="es-MX" dirty="0"/>
              <a:t>Sintaxis básica del Lenguaje de programación Java</a:t>
            </a:r>
          </a:p>
        </p:txBody>
      </p:sp>
      <p:sp>
        <p:nvSpPr>
          <p:cNvPr id="5" name="Marcador de texto 4">
            <a:extLst>
              <a:ext uri="{FF2B5EF4-FFF2-40B4-BE49-F238E27FC236}">
                <a16:creationId xmlns:a16="http://schemas.microsoft.com/office/drawing/2014/main" id="{BB9661CF-34F5-4EDA-AD5B-6352FE9B00BB}"/>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52308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5661D-071E-44DC-95E8-5F5C95986E1E}"/>
              </a:ext>
            </a:extLst>
          </p:cNvPr>
          <p:cNvSpPr>
            <a:spLocks noGrp="1"/>
          </p:cNvSpPr>
          <p:nvPr>
            <p:ph type="title"/>
          </p:nvPr>
        </p:nvSpPr>
        <p:spPr/>
        <p:txBody>
          <a:bodyPr/>
          <a:lstStyle/>
          <a:p>
            <a:r>
              <a:rPr lang="es-MX" dirty="0"/>
              <a:t>Estructura básica de un programa</a:t>
            </a:r>
          </a:p>
        </p:txBody>
      </p:sp>
      <p:sp>
        <p:nvSpPr>
          <p:cNvPr id="5" name="Marcador de contenido 2">
            <a:extLst>
              <a:ext uri="{FF2B5EF4-FFF2-40B4-BE49-F238E27FC236}">
                <a16:creationId xmlns:a16="http://schemas.microsoft.com/office/drawing/2014/main" id="{8B2C4C51-6965-4B01-B32C-9E70BA137B81}"/>
              </a:ext>
            </a:extLst>
          </p:cNvPr>
          <p:cNvSpPr>
            <a:spLocks noGrp="1"/>
          </p:cNvSpPr>
          <p:nvPr>
            <p:ph idx="1"/>
          </p:nvPr>
        </p:nvSpPr>
        <p:spPr>
          <a:xfrm>
            <a:off x="1269876" y="1090224"/>
            <a:ext cx="11582124" cy="4859056"/>
          </a:xfrm>
        </p:spPr>
        <p:txBody>
          <a:bodyPr/>
          <a:lstStyle/>
          <a:p>
            <a:pPr marL="0" indent="0" algn="just">
              <a:buNone/>
            </a:pPr>
            <a:endParaRPr lang="es-MX" dirty="0"/>
          </a:p>
          <a:p>
            <a:pPr marL="0" indent="0" algn="just">
              <a:buNone/>
            </a:pPr>
            <a:endParaRPr lang="es-MX" dirty="0"/>
          </a:p>
          <a:p>
            <a:pPr marL="0" indent="0" algn="just">
              <a:buNone/>
            </a:pPr>
            <a:r>
              <a:rPr lang="es-MX" dirty="0" err="1">
                <a:latin typeface="Consolas" panose="020B0609020204030204" pitchFamily="49" charset="0"/>
              </a:rPr>
              <a:t>class</a:t>
            </a:r>
            <a:r>
              <a:rPr lang="es-MX" dirty="0">
                <a:latin typeface="Consolas" panose="020B0609020204030204" pitchFamily="49" charset="0"/>
              </a:rPr>
              <a:t> </a:t>
            </a:r>
            <a:r>
              <a:rPr lang="es-MX" dirty="0" err="1">
                <a:latin typeface="Consolas" panose="020B0609020204030204" pitchFamily="49" charset="0"/>
              </a:rPr>
              <a:t>HolaMundo</a:t>
            </a:r>
            <a:r>
              <a:rPr lang="es-MX" dirty="0">
                <a:latin typeface="Consolas" panose="020B0609020204030204" pitchFamily="49" charset="0"/>
              </a:rPr>
              <a:t>{</a:t>
            </a:r>
          </a:p>
          <a:p>
            <a:pPr marL="0" indent="0" algn="just">
              <a:buNone/>
            </a:pPr>
            <a:r>
              <a:rPr lang="es-MX" dirty="0">
                <a:latin typeface="Consolas" panose="020B0609020204030204" pitchFamily="49" charset="0"/>
              </a:rPr>
              <a:t>	</a:t>
            </a:r>
            <a:r>
              <a:rPr lang="es-MX" dirty="0" err="1">
                <a:latin typeface="Consolas" panose="020B0609020204030204" pitchFamily="49" charset="0"/>
              </a:rPr>
              <a:t>public</a:t>
            </a:r>
            <a:r>
              <a:rPr lang="es-MX" dirty="0">
                <a:latin typeface="Consolas" panose="020B0609020204030204" pitchFamily="49" charset="0"/>
              </a:rPr>
              <a:t> </a:t>
            </a:r>
            <a:r>
              <a:rPr lang="es-MX" dirty="0" err="1">
                <a:latin typeface="Consolas" panose="020B0609020204030204" pitchFamily="49" charset="0"/>
              </a:rPr>
              <a:t>static</a:t>
            </a:r>
            <a:r>
              <a:rPr lang="es-MX" dirty="0">
                <a:latin typeface="Consolas" panose="020B0609020204030204" pitchFamily="49" charset="0"/>
              </a:rPr>
              <a:t> </a:t>
            </a:r>
            <a:r>
              <a:rPr lang="es-MX" dirty="0" err="1">
                <a:latin typeface="Consolas" panose="020B0609020204030204" pitchFamily="49" charset="0"/>
              </a:rPr>
              <a:t>void</a:t>
            </a:r>
            <a:r>
              <a:rPr lang="es-MX" dirty="0">
                <a:latin typeface="Consolas" panose="020B0609020204030204" pitchFamily="49" charset="0"/>
              </a:rPr>
              <a:t> </a:t>
            </a:r>
            <a:r>
              <a:rPr lang="es-MX" dirty="0" err="1">
                <a:latin typeface="Consolas" panose="020B0609020204030204" pitchFamily="49" charset="0"/>
              </a:rPr>
              <a:t>main</a:t>
            </a:r>
            <a:r>
              <a:rPr lang="es-MX" dirty="0">
                <a:latin typeface="Consolas" panose="020B0609020204030204" pitchFamily="49" charset="0"/>
              </a:rPr>
              <a:t>(</a:t>
            </a:r>
            <a:r>
              <a:rPr lang="es-MX" dirty="0" err="1">
                <a:latin typeface="Consolas" panose="020B0609020204030204" pitchFamily="49" charset="0"/>
              </a:rPr>
              <a:t>String</a:t>
            </a:r>
            <a:r>
              <a:rPr lang="es-MX" dirty="0">
                <a:latin typeface="Consolas" panose="020B0609020204030204" pitchFamily="49" charset="0"/>
              </a:rPr>
              <a:t>[] </a:t>
            </a:r>
            <a:r>
              <a:rPr lang="es-MX" dirty="0" err="1">
                <a:latin typeface="Consolas" panose="020B0609020204030204" pitchFamily="49" charset="0"/>
              </a:rPr>
              <a:t>args</a:t>
            </a:r>
            <a:r>
              <a:rPr lang="es-MX" dirty="0">
                <a:latin typeface="Consolas" panose="020B0609020204030204" pitchFamily="49" charset="0"/>
              </a:rPr>
              <a:t>){</a:t>
            </a:r>
          </a:p>
          <a:p>
            <a:pPr marL="0" indent="0" algn="just">
              <a:buNone/>
            </a:pPr>
            <a:r>
              <a:rPr lang="es-MX" dirty="0">
                <a:latin typeface="Consolas" panose="020B0609020204030204" pitchFamily="49" charset="0"/>
              </a:rPr>
              <a:t>		</a:t>
            </a:r>
            <a:r>
              <a:rPr lang="es-MX" dirty="0" err="1">
                <a:latin typeface="Consolas" panose="020B0609020204030204" pitchFamily="49" charset="0"/>
              </a:rPr>
              <a:t>System.out.println</a:t>
            </a:r>
            <a:r>
              <a:rPr lang="es-MX" dirty="0">
                <a:latin typeface="Consolas" panose="020B0609020204030204" pitchFamily="49" charset="0"/>
              </a:rPr>
              <a:t>(“Hola Mundo!!!”);</a:t>
            </a:r>
          </a:p>
          <a:p>
            <a:pPr marL="0" indent="0" algn="just">
              <a:buNone/>
            </a:pPr>
            <a:r>
              <a:rPr lang="es-MX" dirty="0">
                <a:latin typeface="Consolas" panose="020B0609020204030204" pitchFamily="49" charset="0"/>
              </a:rPr>
              <a:t>	}</a:t>
            </a:r>
          </a:p>
          <a:p>
            <a:pPr marL="0" indent="0" algn="just">
              <a:buNone/>
            </a:pPr>
            <a:r>
              <a:rPr lang="es-MX" dirty="0">
                <a:latin typeface="Consolas" panose="020B0609020204030204" pitchFamily="49" charset="0"/>
              </a:rPr>
              <a:t>}</a:t>
            </a:r>
          </a:p>
        </p:txBody>
      </p:sp>
      <p:sp>
        <p:nvSpPr>
          <p:cNvPr id="6" name="Rectángulo: esquinas redondeadas 5">
            <a:extLst>
              <a:ext uri="{FF2B5EF4-FFF2-40B4-BE49-F238E27FC236}">
                <a16:creationId xmlns:a16="http://schemas.microsoft.com/office/drawing/2014/main" id="{BBDA8071-E97A-4FD0-814D-E8B6B7C3CBCD}"/>
              </a:ext>
            </a:extLst>
          </p:cNvPr>
          <p:cNvSpPr/>
          <p:nvPr/>
        </p:nvSpPr>
        <p:spPr>
          <a:xfrm>
            <a:off x="1267549" y="2223083"/>
            <a:ext cx="1154455" cy="41944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552891B2-FB93-4125-AA92-C0A7E3265078}"/>
              </a:ext>
            </a:extLst>
          </p:cNvPr>
          <p:cNvSpPr/>
          <p:nvPr/>
        </p:nvSpPr>
        <p:spPr>
          <a:xfrm>
            <a:off x="2494012" y="2223082"/>
            <a:ext cx="1840955" cy="419449"/>
          </a:xfrm>
          <a:prstGeom prst="roundRect">
            <a:avLst/>
          </a:prstGeom>
          <a:solidFill>
            <a:srgbClr val="8ACEE6">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8" name="Conector: angular 7">
            <a:extLst>
              <a:ext uri="{FF2B5EF4-FFF2-40B4-BE49-F238E27FC236}">
                <a16:creationId xmlns:a16="http://schemas.microsoft.com/office/drawing/2014/main" id="{3EFD219C-9F5B-450F-A418-88AC90435263}"/>
              </a:ext>
            </a:extLst>
          </p:cNvPr>
          <p:cNvCxnSpPr>
            <a:cxnSpLocks/>
          </p:cNvCxnSpPr>
          <p:nvPr/>
        </p:nvCxnSpPr>
        <p:spPr>
          <a:xfrm rot="16200000" flipH="1">
            <a:off x="929476" y="3523376"/>
            <a:ext cx="2877428" cy="1115738"/>
          </a:xfrm>
          <a:prstGeom prst="bentConnector3">
            <a:avLst>
              <a:gd name="adj1" fmla="val 100146"/>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5BE4710A-6CB3-4BA8-A8A9-0A05F094B4B0}"/>
              </a:ext>
            </a:extLst>
          </p:cNvPr>
          <p:cNvSpPr txBox="1"/>
          <p:nvPr/>
        </p:nvSpPr>
        <p:spPr>
          <a:xfrm>
            <a:off x="2926060" y="5363924"/>
            <a:ext cx="5346272" cy="369332"/>
          </a:xfrm>
          <a:prstGeom prst="rect">
            <a:avLst/>
          </a:prstGeom>
          <a:noFill/>
          <a:ln w="28575">
            <a:solidFill>
              <a:schemeClr val="accent2">
                <a:lumMod val="60000"/>
                <a:lumOff val="40000"/>
              </a:schemeClr>
            </a:solidFill>
          </a:ln>
        </p:spPr>
        <p:txBody>
          <a:bodyPr wrap="square" rtlCol="0">
            <a:spAutoFit/>
          </a:bodyPr>
          <a:lstStyle/>
          <a:p>
            <a:r>
              <a:rPr lang="es-MX" dirty="0">
                <a:latin typeface="Josefin Sans" pitchFamily="2" charset="0"/>
              </a:rPr>
              <a:t>La palabra reservada </a:t>
            </a:r>
            <a:r>
              <a:rPr lang="es-MX" b="1" dirty="0" err="1">
                <a:latin typeface="Josefin Sans" pitchFamily="2" charset="0"/>
              </a:rPr>
              <a:t>class</a:t>
            </a:r>
            <a:r>
              <a:rPr lang="es-MX" dirty="0">
                <a:latin typeface="Josefin Sans" pitchFamily="2" charset="0"/>
              </a:rPr>
              <a:t> se utiliza para definir la clase.</a:t>
            </a:r>
          </a:p>
        </p:txBody>
      </p:sp>
      <p:cxnSp>
        <p:nvCxnSpPr>
          <p:cNvPr id="10" name="Conector: angular 9">
            <a:extLst>
              <a:ext uri="{FF2B5EF4-FFF2-40B4-BE49-F238E27FC236}">
                <a16:creationId xmlns:a16="http://schemas.microsoft.com/office/drawing/2014/main" id="{104866A2-5502-4B75-B26A-568DD6B0AC56}"/>
              </a:ext>
            </a:extLst>
          </p:cNvPr>
          <p:cNvCxnSpPr>
            <a:cxnSpLocks/>
          </p:cNvCxnSpPr>
          <p:nvPr/>
        </p:nvCxnSpPr>
        <p:spPr>
          <a:xfrm rot="5400000" flipH="1" flipV="1">
            <a:off x="4612111" y="703387"/>
            <a:ext cx="159390" cy="2880000"/>
          </a:xfrm>
          <a:prstGeom prst="bentConnector2">
            <a:avLst/>
          </a:prstGeom>
          <a:ln w="127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B319A0DD-868D-4344-BE5C-6E3CF5AA1212}"/>
              </a:ext>
            </a:extLst>
          </p:cNvPr>
          <p:cNvSpPr txBox="1"/>
          <p:nvPr/>
        </p:nvSpPr>
        <p:spPr>
          <a:xfrm>
            <a:off x="6193017" y="1661899"/>
            <a:ext cx="5301995" cy="830997"/>
          </a:xfrm>
          <a:prstGeom prst="rect">
            <a:avLst/>
          </a:prstGeom>
          <a:noFill/>
          <a:ln w="28575">
            <a:solidFill>
              <a:srgbClr val="0070C0"/>
            </a:solidFill>
          </a:ln>
        </p:spPr>
        <p:txBody>
          <a:bodyPr wrap="square" rtlCol="0">
            <a:spAutoFit/>
          </a:bodyPr>
          <a:lstStyle/>
          <a:p>
            <a:pPr algn="just"/>
            <a:r>
              <a:rPr lang="es-MX" sz="1600" dirty="0">
                <a:latin typeface="Josefin Sans" pitchFamily="2" charset="0"/>
              </a:rPr>
              <a:t>Después de la palabra </a:t>
            </a:r>
            <a:r>
              <a:rPr lang="es-MX" sz="1600" b="1" dirty="0" err="1">
                <a:latin typeface="Josefin Sans" pitchFamily="2" charset="0"/>
              </a:rPr>
              <a:t>class</a:t>
            </a:r>
            <a:r>
              <a:rPr lang="es-MX" sz="1600" dirty="0">
                <a:latin typeface="Josefin Sans" pitchFamily="2" charset="0"/>
              </a:rPr>
              <a:t>, se define el nombre de la clase, el cuál por convención se escribe combinando mayúsculas y minúsculas. Si es una sola palabra se empieza con mayúscula.</a:t>
            </a:r>
          </a:p>
        </p:txBody>
      </p:sp>
    </p:spTree>
    <p:extLst>
      <p:ext uri="{BB962C8B-B14F-4D97-AF65-F5344CB8AC3E}">
        <p14:creationId xmlns:p14="http://schemas.microsoft.com/office/powerpoint/2010/main" val="300267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9F228164-AA26-41C6-8F9C-AE27CAC8BEC4}"/>
              </a:ext>
            </a:extLst>
          </p:cNvPr>
          <p:cNvSpPr>
            <a:spLocks noGrp="1"/>
          </p:cNvSpPr>
          <p:nvPr>
            <p:ph idx="1"/>
          </p:nvPr>
        </p:nvSpPr>
        <p:spPr>
          <a:xfrm>
            <a:off x="1230509" y="493119"/>
            <a:ext cx="10457148" cy="5503026"/>
          </a:xfrm>
        </p:spPr>
        <p:txBody>
          <a:bodyPr/>
          <a:lstStyle/>
          <a:p>
            <a:pPr marL="0" indent="0" algn="just">
              <a:buNone/>
            </a:pPr>
            <a:endParaRPr lang="es-MX" dirty="0"/>
          </a:p>
          <a:p>
            <a:pPr marL="0" indent="0" algn="just">
              <a:buNone/>
            </a:pPr>
            <a:endParaRPr lang="es-MX" dirty="0"/>
          </a:p>
          <a:p>
            <a:pPr marL="0" indent="0" algn="just">
              <a:buNone/>
            </a:pPr>
            <a:r>
              <a:rPr lang="es-MX" sz="2800" dirty="0" err="1">
                <a:latin typeface="Consolas" panose="020B0609020204030204" pitchFamily="49" charset="0"/>
              </a:rPr>
              <a:t>class</a:t>
            </a:r>
            <a:r>
              <a:rPr lang="es-MX" sz="2800" dirty="0">
                <a:latin typeface="Consolas" panose="020B0609020204030204" pitchFamily="49" charset="0"/>
              </a:rPr>
              <a:t> </a:t>
            </a:r>
            <a:r>
              <a:rPr lang="es-MX" sz="2800" dirty="0" err="1">
                <a:latin typeface="Consolas" panose="020B0609020204030204" pitchFamily="49" charset="0"/>
              </a:rPr>
              <a:t>HolaMundo</a:t>
            </a:r>
            <a:r>
              <a:rPr lang="es-MX" sz="2800" dirty="0">
                <a:latin typeface="Consolas" panose="020B0609020204030204" pitchFamily="49" charset="0"/>
              </a:rPr>
              <a:t>{</a:t>
            </a:r>
          </a:p>
          <a:p>
            <a:pPr marL="0" indent="0" algn="just">
              <a:buNone/>
            </a:pPr>
            <a:r>
              <a:rPr lang="es-MX" sz="2800" dirty="0">
                <a:latin typeface="Consolas" panose="020B0609020204030204" pitchFamily="49" charset="0"/>
              </a:rPr>
              <a:t>	</a:t>
            </a:r>
            <a:r>
              <a:rPr lang="es-MX" sz="2800" dirty="0" err="1">
                <a:latin typeface="Consolas" panose="020B0609020204030204" pitchFamily="49" charset="0"/>
              </a:rPr>
              <a:t>public</a:t>
            </a:r>
            <a:r>
              <a:rPr lang="es-MX" sz="2800" dirty="0">
                <a:latin typeface="Consolas" panose="020B0609020204030204" pitchFamily="49" charset="0"/>
              </a:rPr>
              <a:t> </a:t>
            </a:r>
            <a:r>
              <a:rPr lang="es-MX" sz="2800" dirty="0" err="1">
                <a:latin typeface="Consolas" panose="020B0609020204030204" pitchFamily="49" charset="0"/>
              </a:rPr>
              <a:t>static</a:t>
            </a:r>
            <a:r>
              <a:rPr lang="es-MX" sz="2800" dirty="0">
                <a:latin typeface="Consolas" panose="020B0609020204030204" pitchFamily="49" charset="0"/>
              </a:rPr>
              <a:t> </a:t>
            </a:r>
            <a:r>
              <a:rPr lang="es-MX" sz="2800" dirty="0" err="1">
                <a:latin typeface="Consolas" panose="020B0609020204030204" pitchFamily="49" charset="0"/>
              </a:rPr>
              <a:t>void</a:t>
            </a:r>
            <a:r>
              <a:rPr lang="es-MX" sz="2800" dirty="0">
                <a:latin typeface="Consolas" panose="020B0609020204030204" pitchFamily="49" charset="0"/>
              </a:rPr>
              <a:t> </a:t>
            </a:r>
            <a:r>
              <a:rPr lang="es-MX" sz="2800" dirty="0" err="1">
                <a:latin typeface="Consolas" panose="020B0609020204030204" pitchFamily="49" charset="0"/>
              </a:rPr>
              <a:t>main</a:t>
            </a:r>
            <a:r>
              <a:rPr lang="es-MX" sz="2800" dirty="0">
                <a:latin typeface="Consolas" panose="020B0609020204030204" pitchFamily="49" charset="0"/>
              </a:rPr>
              <a:t>(</a:t>
            </a:r>
            <a:r>
              <a:rPr lang="es-MX" sz="2800" dirty="0" err="1">
                <a:latin typeface="Consolas" panose="020B0609020204030204" pitchFamily="49" charset="0"/>
              </a:rPr>
              <a:t>String</a:t>
            </a:r>
            <a:r>
              <a:rPr lang="es-MX" sz="2800" dirty="0">
                <a:latin typeface="Consolas" panose="020B0609020204030204" pitchFamily="49" charset="0"/>
              </a:rPr>
              <a:t>[] </a:t>
            </a:r>
            <a:r>
              <a:rPr lang="es-MX" sz="2800" dirty="0" err="1">
                <a:latin typeface="Consolas" panose="020B0609020204030204" pitchFamily="49" charset="0"/>
              </a:rPr>
              <a:t>args</a:t>
            </a:r>
            <a:r>
              <a:rPr lang="es-MX" sz="2800" dirty="0">
                <a:latin typeface="Consolas" panose="020B0609020204030204" pitchFamily="49" charset="0"/>
              </a:rPr>
              <a:t>){</a:t>
            </a:r>
          </a:p>
          <a:p>
            <a:pPr marL="0" indent="0" algn="just">
              <a:buNone/>
            </a:pPr>
            <a:r>
              <a:rPr lang="es-MX" sz="2800" dirty="0">
                <a:latin typeface="Consolas" panose="020B0609020204030204" pitchFamily="49" charset="0"/>
              </a:rPr>
              <a:t>		</a:t>
            </a:r>
            <a:r>
              <a:rPr lang="es-MX" sz="2800" dirty="0" err="1">
                <a:latin typeface="Consolas" panose="020B0609020204030204" pitchFamily="49" charset="0"/>
              </a:rPr>
              <a:t>System.out.println</a:t>
            </a:r>
            <a:r>
              <a:rPr lang="es-MX" sz="2800" dirty="0">
                <a:latin typeface="Consolas" panose="020B0609020204030204" pitchFamily="49" charset="0"/>
              </a:rPr>
              <a:t>(“Hola Mundo!!!”);</a:t>
            </a:r>
          </a:p>
          <a:p>
            <a:pPr marL="0" indent="0" algn="just">
              <a:buNone/>
            </a:pPr>
            <a:r>
              <a:rPr lang="es-MX" sz="2800" dirty="0">
                <a:latin typeface="Consolas" panose="020B0609020204030204" pitchFamily="49" charset="0"/>
              </a:rPr>
              <a:t>	}</a:t>
            </a:r>
          </a:p>
          <a:p>
            <a:pPr marL="0" indent="0" algn="just">
              <a:buNone/>
            </a:pPr>
            <a:r>
              <a:rPr lang="es-MX" sz="2800" dirty="0">
                <a:latin typeface="Consolas" panose="020B0609020204030204" pitchFamily="49" charset="0"/>
              </a:rPr>
              <a:t>}</a:t>
            </a:r>
            <a:endParaRPr lang="es-MX" dirty="0">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2BD6F4E5-394C-4608-B132-B15B74E86791}"/>
              </a:ext>
            </a:extLst>
          </p:cNvPr>
          <p:cNvSpPr/>
          <p:nvPr/>
        </p:nvSpPr>
        <p:spPr>
          <a:xfrm>
            <a:off x="4255709" y="1644241"/>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1F346E50-8611-4198-A6B4-6DA5D2CFB958}"/>
              </a:ext>
            </a:extLst>
          </p:cNvPr>
          <p:cNvSpPr/>
          <p:nvPr/>
        </p:nvSpPr>
        <p:spPr>
          <a:xfrm>
            <a:off x="9626061" y="2199313"/>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5503B3D5-DFDA-42DF-B885-7C7ECAC6DA88}"/>
              </a:ext>
            </a:extLst>
          </p:cNvPr>
          <p:cNvSpPr/>
          <p:nvPr/>
        </p:nvSpPr>
        <p:spPr>
          <a:xfrm>
            <a:off x="2210193" y="3356992"/>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CB3B278F-A5E4-40CD-8ECB-613FCEAB97FF}"/>
              </a:ext>
            </a:extLst>
          </p:cNvPr>
          <p:cNvSpPr/>
          <p:nvPr/>
        </p:nvSpPr>
        <p:spPr>
          <a:xfrm>
            <a:off x="1295793" y="3933056"/>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22222FB4-9ECC-48B8-AB6C-01ECFEB8F1B2}"/>
              </a:ext>
            </a:extLst>
          </p:cNvPr>
          <p:cNvSpPr txBox="1"/>
          <p:nvPr/>
        </p:nvSpPr>
        <p:spPr>
          <a:xfrm>
            <a:off x="2061964" y="5478323"/>
            <a:ext cx="8699383" cy="830997"/>
          </a:xfrm>
          <a:prstGeom prst="rect">
            <a:avLst/>
          </a:prstGeom>
          <a:noFill/>
          <a:ln w="28575">
            <a:solidFill>
              <a:srgbClr val="0099FF"/>
            </a:solidFill>
          </a:ln>
        </p:spPr>
        <p:txBody>
          <a:bodyPr wrap="square" rtlCol="0">
            <a:spAutoFit/>
          </a:bodyPr>
          <a:lstStyle/>
          <a:p>
            <a:pPr algn="just"/>
            <a:r>
              <a:rPr lang="es-MX" sz="2400" dirty="0">
                <a:latin typeface="Josefin Sans" pitchFamily="2" charset="0"/>
              </a:rPr>
              <a:t>Los corchetes </a:t>
            </a:r>
            <a:r>
              <a:rPr lang="es-MX" sz="2400" b="1" dirty="0">
                <a:solidFill>
                  <a:srgbClr val="C00000"/>
                </a:solidFill>
                <a:latin typeface="Josefin Sans" pitchFamily="2" charset="0"/>
              </a:rPr>
              <a:t>{ }</a:t>
            </a:r>
            <a:r>
              <a:rPr lang="es-MX" sz="2400" dirty="0">
                <a:latin typeface="Josefin Sans" pitchFamily="2" charset="0"/>
              </a:rPr>
              <a:t> delimitan la extensión, tanto de una clase, como de un método. </a:t>
            </a:r>
          </a:p>
        </p:txBody>
      </p:sp>
      <p:cxnSp>
        <p:nvCxnSpPr>
          <p:cNvPr id="10" name="Conector recto 9">
            <a:extLst>
              <a:ext uri="{FF2B5EF4-FFF2-40B4-BE49-F238E27FC236}">
                <a16:creationId xmlns:a16="http://schemas.microsoft.com/office/drawing/2014/main" id="{DA15449C-FA00-4251-8EC4-19B167681486}"/>
              </a:ext>
            </a:extLst>
          </p:cNvPr>
          <p:cNvCxnSpPr>
            <a:cxnSpLocks/>
          </p:cNvCxnSpPr>
          <p:nvPr/>
        </p:nvCxnSpPr>
        <p:spPr>
          <a:xfrm>
            <a:off x="11612854" y="1853965"/>
            <a:ext cx="0" cy="2288815"/>
          </a:xfrm>
          <a:prstGeom prst="line">
            <a:avLst/>
          </a:prstGeom>
          <a:ln w="12700"/>
        </p:spPr>
        <p:style>
          <a:lnRef idx="1">
            <a:schemeClr val="dk1"/>
          </a:lnRef>
          <a:fillRef idx="0">
            <a:schemeClr val="dk1"/>
          </a:fillRef>
          <a:effectRef idx="0">
            <a:schemeClr val="dk1"/>
          </a:effectRef>
          <a:fontRef idx="minor">
            <a:schemeClr val="tx1"/>
          </a:fontRef>
        </p:style>
      </p:cxnSp>
      <p:sp>
        <p:nvSpPr>
          <p:cNvPr id="11" name="CuadroTexto 10">
            <a:extLst>
              <a:ext uri="{FF2B5EF4-FFF2-40B4-BE49-F238E27FC236}">
                <a16:creationId xmlns:a16="http://schemas.microsoft.com/office/drawing/2014/main" id="{DDFA5764-C3EE-4FC4-9526-9F5603EE2AEA}"/>
              </a:ext>
            </a:extLst>
          </p:cNvPr>
          <p:cNvSpPr txBox="1"/>
          <p:nvPr/>
        </p:nvSpPr>
        <p:spPr>
          <a:xfrm>
            <a:off x="9869342" y="4202504"/>
            <a:ext cx="1263241" cy="738664"/>
          </a:xfrm>
          <a:prstGeom prst="rect">
            <a:avLst/>
          </a:prstGeom>
          <a:noFill/>
        </p:spPr>
        <p:txBody>
          <a:bodyPr wrap="square" rtlCol="0">
            <a:spAutoFit/>
          </a:bodyPr>
          <a:lstStyle/>
          <a:p>
            <a:pPr algn="ctr"/>
            <a:r>
              <a:rPr lang="es-MX" sz="1400" b="1" dirty="0">
                <a:latin typeface="Josefin Sans" pitchFamily="2" charset="0"/>
              </a:rPr>
              <a:t>Corchetes que </a:t>
            </a:r>
          </a:p>
          <a:p>
            <a:pPr algn="ctr"/>
            <a:r>
              <a:rPr lang="es-MX" sz="1400" b="1" dirty="0">
                <a:latin typeface="Josefin Sans" pitchFamily="2" charset="0"/>
              </a:rPr>
              <a:t>delimitan </a:t>
            </a:r>
          </a:p>
          <a:p>
            <a:pPr algn="ctr"/>
            <a:r>
              <a:rPr lang="es-MX" sz="1400" b="1" dirty="0">
                <a:latin typeface="Josefin Sans" pitchFamily="2" charset="0"/>
              </a:rPr>
              <a:t>la clase</a:t>
            </a:r>
          </a:p>
        </p:txBody>
      </p:sp>
      <p:cxnSp>
        <p:nvCxnSpPr>
          <p:cNvPr id="12" name="Conector recto 11">
            <a:extLst>
              <a:ext uri="{FF2B5EF4-FFF2-40B4-BE49-F238E27FC236}">
                <a16:creationId xmlns:a16="http://schemas.microsoft.com/office/drawing/2014/main" id="{6F9BEA68-D8B1-45D1-8AD5-DDC6906A41D6}"/>
              </a:ext>
            </a:extLst>
          </p:cNvPr>
          <p:cNvCxnSpPr>
            <a:cxnSpLocks/>
          </p:cNvCxnSpPr>
          <p:nvPr/>
        </p:nvCxnSpPr>
        <p:spPr>
          <a:xfrm>
            <a:off x="10413229" y="2394165"/>
            <a:ext cx="0" cy="117255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608A2204-A4D4-4993-966B-0557DD36BA01}"/>
              </a:ext>
            </a:extLst>
          </p:cNvPr>
          <p:cNvSpPr txBox="1"/>
          <p:nvPr/>
        </p:nvSpPr>
        <p:spPr>
          <a:xfrm>
            <a:off x="10299280" y="2445895"/>
            <a:ext cx="1388377" cy="954107"/>
          </a:xfrm>
          <a:prstGeom prst="rect">
            <a:avLst/>
          </a:prstGeom>
          <a:noFill/>
        </p:spPr>
        <p:txBody>
          <a:bodyPr wrap="square" rtlCol="0">
            <a:spAutoFit/>
          </a:bodyPr>
          <a:lstStyle/>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Corchetes que </a:t>
            </a:r>
          </a:p>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delimitan el</a:t>
            </a:r>
          </a:p>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método</a:t>
            </a:r>
          </a:p>
          <a:p>
            <a:pPr algn="ctr"/>
            <a:r>
              <a:rPr lang="es-MX" sz="1400" b="1" dirty="0" err="1">
                <a:ln w="0"/>
                <a:solidFill>
                  <a:schemeClr val="accent1"/>
                </a:solidFill>
                <a:effectLst>
                  <a:outerShdw blurRad="38100" dist="25400" dir="5400000" algn="ctr" rotWithShape="0">
                    <a:srgbClr val="6E747A">
                      <a:alpha val="43000"/>
                    </a:srgbClr>
                  </a:outerShdw>
                </a:effectLst>
                <a:latin typeface="Josefin Sans" pitchFamily="2" charset="0"/>
              </a:rPr>
              <a:t>main</a:t>
            </a:r>
            <a:endParaRPr lang="es-MX" sz="1400" b="1" dirty="0">
              <a:ln w="0"/>
              <a:solidFill>
                <a:schemeClr val="accent1"/>
              </a:solidFill>
              <a:effectLst>
                <a:outerShdw blurRad="38100" dist="25400" dir="5400000" algn="ctr" rotWithShape="0">
                  <a:srgbClr val="6E747A">
                    <a:alpha val="43000"/>
                  </a:srgbClr>
                </a:outerShdw>
              </a:effectLst>
              <a:latin typeface="Josefin Sans" pitchFamily="2" charset="0"/>
            </a:endParaRPr>
          </a:p>
        </p:txBody>
      </p:sp>
      <p:cxnSp>
        <p:nvCxnSpPr>
          <p:cNvPr id="14" name="Conector recto de flecha 13">
            <a:extLst>
              <a:ext uri="{FF2B5EF4-FFF2-40B4-BE49-F238E27FC236}">
                <a16:creationId xmlns:a16="http://schemas.microsoft.com/office/drawing/2014/main" id="{0917B3D0-5994-4448-BAC6-C4A75FD5EA37}"/>
              </a:ext>
            </a:extLst>
          </p:cNvPr>
          <p:cNvCxnSpPr>
            <a:cxnSpLocks/>
            <a:endCxn id="5" idx="3"/>
          </p:cNvCxnSpPr>
          <p:nvPr/>
        </p:nvCxnSpPr>
        <p:spPr>
          <a:xfrm flipH="1">
            <a:off x="4498990" y="1853966"/>
            <a:ext cx="7113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a:extLst>
              <a:ext uri="{FF2B5EF4-FFF2-40B4-BE49-F238E27FC236}">
                <a16:creationId xmlns:a16="http://schemas.microsoft.com/office/drawing/2014/main" id="{63C5108D-C53E-4CAE-A62F-BD7ABB7F8AF0}"/>
              </a:ext>
            </a:extLst>
          </p:cNvPr>
          <p:cNvCxnSpPr>
            <a:cxnSpLocks/>
            <a:endCxn id="8" idx="3"/>
          </p:cNvCxnSpPr>
          <p:nvPr/>
        </p:nvCxnSpPr>
        <p:spPr>
          <a:xfrm flipH="1">
            <a:off x="1539074" y="4142780"/>
            <a:ext cx="1007378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a:extLst>
              <a:ext uri="{FF2B5EF4-FFF2-40B4-BE49-F238E27FC236}">
                <a16:creationId xmlns:a16="http://schemas.microsoft.com/office/drawing/2014/main" id="{61C659CA-56E7-40C2-B9F7-0698923331AA}"/>
              </a:ext>
            </a:extLst>
          </p:cNvPr>
          <p:cNvCxnSpPr/>
          <p:nvPr/>
        </p:nvCxnSpPr>
        <p:spPr>
          <a:xfrm flipH="1">
            <a:off x="9869342" y="2394165"/>
            <a:ext cx="54388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5FED645C-9DF7-48CC-A5EA-E6B3EEF32FD7}"/>
              </a:ext>
            </a:extLst>
          </p:cNvPr>
          <p:cNvCxnSpPr>
            <a:cxnSpLocks/>
            <a:endCxn id="7" idx="3"/>
          </p:cNvCxnSpPr>
          <p:nvPr/>
        </p:nvCxnSpPr>
        <p:spPr>
          <a:xfrm flipH="1">
            <a:off x="2453474" y="3566717"/>
            <a:ext cx="79597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86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FA424-F667-4DBD-A925-909B09B580D3}"/>
              </a:ext>
            </a:extLst>
          </p:cNvPr>
          <p:cNvSpPr>
            <a:spLocks noGrp="1"/>
          </p:cNvSpPr>
          <p:nvPr>
            <p:ph type="title"/>
          </p:nvPr>
        </p:nvSpPr>
        <p:spPr/>
        <p:txBody>
          <a:bodyPr/>
          <a:lstStyle/>
          <a:p>
            <a:r>
              <a:rPr lang="es-MX" dirty="0"/>
              <a:t>El objeto </a:t>
            </a:r>
            <a:r>
              <a:rPr lang="es-MX" dirty="0" err="1"/>
              <a:t>System.out</a:t>
            </a:r>
            <a:endParaRPr lang="es-MX" dirty="0"/>
          </a:p>
        </p:txBody>
      </p:sp>
      <p:sp>
        <p:nvSpPr>
          <p:cNvPr id="3" name="Marcador de contenido 2">
            <a:extLst>
              <a:ext uri="{FF2B5EF4-FFF2-40B4-BE49-F238E27FC236}">
                <a16:creationId xmlns:a16="http://schemas.microsoft.com/office/drawing/2014/main" id="{7E0D0D69-9D06-437A-8DCD-E765EF09291D}"/>
              </a:ext>
            </a:extLst>
          </p:cNvPr>
          <p:cNvSpPr>
            <a:spLocks noGrp="1"/>
          </p:cNvSpPr>
          <p:nvPr>
            <p:ph idx="1"/>
          </p:nvPr>
        </p:nvSpPr>
        <p:spPr/>
        <p:txBody>
          <a:bodyPr/>
          <a:lstStyle/>
          <a:p>
            <a:pPr algn="just"/>
            <a:r>
              <a:rPr lang="es-MX" dirty="0"/>
              <a:t>El objeto </a:t>
            </a:r>
            <a:r>
              <a:rPr lang="es-MX" b="1" dirty="0" err="1"/>
              <a:t>System.out</a:t>
            </a:r>
            <a:r>
              <a:rPr lang="es-MX" b="1" dirty="0"/>
              <a:t> </a:t>
            </a:r>
            <a:r>
              <a:rPr lang="es-MX" dirty="0"/>
              <a:t>nos sirve para tener un flujo de salida hacia el monitor. Este objeto cuenta con dos métodos:</a:t>
            </a:r>
          </a:p>
          <a:p>
            <a:pPr lvl="1" algn="just"/>
            <a:r>
              <a:rPr lang="es-MX" dirty="0" err="1"/>
              <a:t>System.out.print</a:t>
            </a:r>
            <a:endParaRPr lang="es-MX" dirty="0"/>
          </a:p>
          <a:p>
            <a:pPr lvl="1" algn="just"/>
            <a:r>
              <a:rPr lang="es-MX" dirty="0" err="1"/>
              <a:t>System.out.println</a:t>
            </a:r>
            <a:endParaRPr lang="es-MX" dirty="0"/>
          </a:p>
          <a:p>
            <a:pPr algn="just"/>
            <a:endParaRPr lang="es-MX" dirty="0"/>
          </a:p>
          <a:p>
            <a:pPr algn="just"/>
            <a:r>
              <a:rPr lang="es-MX" dirty="0"/>
              <a:t>El primero imprime en la consola el valor del argumento que le pasamos. El segundo hace lo mismo, pero agrega un salto de línea al final.</a:t>
            </a:r>
          </a:p>
          <a:p>
            <a:pPr algn="just"/>
            <a:endParaRPr lang="es-MX" dirty="0"/>
          </a:p>
        </p:txBody>
      </p:sp>
    </p:spTree>
    <p:extLst>
      <p:ext uri="{BB962C8B-B14F-4D97-AF65-F5344CB8AC3E}">
        <p14:creationId xmlns:p14="http://schemas.microsoft.com/office/powerpoint/2010/main" val="3882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FC7DA-BC87-4269-83D8-AB3394E2E4A4}"/>
              </a:ext>
            </a:extLst>
          </p:cNvPr>
          <p:cNvSpPr>
            <a:spLocks noGrp="1"/>
          </p:cNvSpPr>
          <p:nvPr>
            <p:ph type="title"/>
          </p:nvPr>
        </p:nvSpPr>
        <p:spPr/>
        <p:txBody>
          <a:bodyPr/>
          <a:lstStyle/>
          <a:p>
            <a:r>
              <a:rPr lang="es-MX" dirty="0"/>
              <a:t>La clase Scanner</a:t>
            </a:r>
          </a:p>
        </p:txBody>
      </p:sp>
      <p:sp>
        <p:nvSpPr>
          <p:cNvPr id="3" name="Marcador de contenido 2">
            <a:extLst>
              <a:ext uri="{FF2B5EF4-FFF2-40B4-BE49-F238E27FC236}">
                <a16:creationId xmlns:a16="http://schemas.microsoft.com/office/drawing/2014/main" id="{A95F3D83-8E0D-4FCB-8856-36905C580DB5}"/>
              </a:ext>
            </a:extLst>
          </p:cNvPr>
          <p:cNvSpPr>
            <a:spLocks noGrp="1"/>
          </p:cNvSpPr>
          <p:nvPr>
            <p:ph idx="1"/>
          </p:nvPr>
        </p:nvSpPr>
        <p:spPr/>
        <p:txBody>
          <a:bodyPr/>
          <a:lstStyle/>
          <a:p>
            <a:pPr algn="just"/>
            <a:r>
              <a:rPr lang="es-MX" dirty="0"/>
              <a:t>La clase Scanner permite leer datos a través del teclado.</a:t>
            </a:r>
          </a:p>
          <a:p>
            <a:pPr algn="just"/>
            <a:r>
              <a:rPr lang="es-MX" dirty="0"/>
              <a:t>Para hacer uso de esta clase, es necesario importarla desde el paquete: </a:t>
            </a:r>
            <a:r>
              <a:rPr lang="es-MX" dirty="0" err="1"/>
              <a:t>java.util</a:t>
            </a:r>
            <a:endParaRPr lang="es-MX" dirty="0"/>
          </a:p>
          <a:p>
            <a:pPr algn="just"/>
            <a:r>
              <a:rPr lang="es-MX" dirty="0"/>
              <a:t>Su sintaxis sería la siguiente:</a:t>
            </a:r>
          </a:p>
          <a:p>
            <a:pPr marL="365760" lvl="1" indent="0" algn="just">
              <a:buNone/>
            </a:pPr>
            <a:r>
              <a:rPr lang="es-MX" dirty="0" err="1"/>
              <a:t>import</a:t>
            </a:r>
            <a:r>
              <a:rPr lang="es-MX" dirty="0"/>
              <a:t> </a:t>
            </a:r>
            <a:r>
              <a:rPr lang="es-MX" dirty="0" err="1"/>
              <a:t>java.util.Scanner</a:t>
            </a:r>
            <a:r>
              <a:rPr lang="es-MX" dirty="0"/>
              <a:t>;</a:t>
            </a:r>
          </a:p>
        </p:txBody>
      </p:sp>
    </p:spTree>
    <p:extLst>
      <p:ext uri="{BB962C8B-B14F-4D97-AF65-F5344CB8AC3E}">
        <p14:creationId xmlns:p14="http://schemas.microsoft.com/office/powerpoint/2010/main" val="371733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4D77A7A1-8112-40FA-B56D-D654ACEC1EB0}"/>
              </a:ext>
            </a:extLst>
          </p:cNvPr>
          <p:cNvSpPr>
            <a:spLocks noGrp="1"/>
          </p:cNvSpPr>
          <p:nvPr>
            <p:ph idx="1"/>
          </p:nvPr>
        </p:nvSpPr>
        <p:spPr>
          <a:xfrm>
            <a:off x="1468641" y="880846"/>
            <a:ext cx="11034483" cy="5394120"/>
          </a:xfrm>
        </p:spPr>
        <p:txBody>
          <a:bodyPr>
            <a:normAutofit lnSpcReduction="10000"/>
          </a:bodyPr>
          <a:lstStyle/>
          <a:p>
            <a:pPr marL="0" indent="0">
              <a:buNone/>
            </a:pPr>
            <a:r>
              <a:rPr lang="es-MX" sz="2400" dirty="0" err="1">
                <a:latin typeface="Consolas" panose="020B0609020204030204" pitchFamily="49" charset="0"/>
              </a:rPr>
              <a:t>import</a:t>
            </a:r>
            <a:r>
              <a:rPr lang="es-MX" sz="2400" dirty="0">
                <a:latin typeface="Consolas" panose="020B0609020204030204" pitchFamily="49" charset="0"/>
              </a:rPr>
              <a:t> </a:t>
            </a:r>
            <a:r>
              <a:rPr lang="es-MX" sz="2400" dirty="0" err="1">
                <a:latin typeface="Consolas" panose="020B0609020204030204" pitchFamily="49" charset="0"/>
              </a:rPr>
              <a:t>java.util.Scanner</a:t>
            </a:r>
            <a:r>
              <a:rPr lang="es-MX" sz="2400" dirty="0">
                <a:latin typeface="Consolas" panose="020B0609020204030204" pitchFamily="49" charset="0"/>
              </a:rPr>
              <a:t>;</a:t>
            </a:r>
          </a:p>
          <a:p>
            <a:pPr marL="0" indent="0">
              <a:buNone/>
            </a:pPr>
            <a:endParaRPr lang="es-MX" sz="2400" dirty="0">
              <a:latin typeface="Consolas" panose="020B0609020204030204" pitchFamily="49" charset="0"/>
            </a:endParaRPr>
          </a:p>
          <a:p>
            <a:pPr marL="0" indent="0">
              <a:buNone/>
            </a:pPr>
            <a:r>
              <a:rPr lang="es-MX" sz="2400" dirty="0" err="1">
                <a:latin typeface="Consolas" panose="020B0609020204030204" pitchFamily="49" charset="0"/>
              </a:rPr>
              <a:t>class</a:t>
            </a:r>
            <a:r>
              <a:rPr lang="es-MX" sz="2400" dirty="0">
                <a:latin typeface="Consolas" panose="020B0609020204030204" pitchFamily="49" charset="0"/>
              </a:rPr>
              <a:t> </a:t>
            </a:r>
            <a:r>
              <a:rPr lang="es-MX" sz="2400" dirty="0" err="1">
                <a:latin typeface="Consolas" panose="020B0609020204030204" pitchFamily="49" charset="0"/>
              </a:rPr>
              <a:t>PideDatos</a:t>
            </a:r>
            <a:r>
              <a:rPr lang="es-MX" sz="2400" dirty="0">
                <a:latin typeface="Consolas" panose="020B0609020204030204" pitchFamily="49" charset="0"/>
              </a:rPr>
              <a:t>{</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public</a:t>
            </a:r>
            <a:r>
              <a:rPr lang="es-MX" sz="2400" dirty="0">
                <a:latin typeface="Consolas" panose="020B0609020204030204" pitchFamily="49" charset="0"/>
              </a:rPr>
              <a:t> </a:t>
            </a:r>
            <a:r>
              <a:rPr lang="es-MX" sz="2400" dirty="0" err="1">
                <a:latin typeface="Consolas" panose="020B0609020204030204" pitchFamily="49" charset="0"/>
              </a:rPr>
              <a:t>static</a:t>
            </a:r>
            <a:r>
              <a:rPr lang="es-MX" sz="2400" dirty="0">
                <a:latin typeface="Consolas" panose="020B0609020204030204" pitchFamily="49" charset="0"/>
              </a:rPr>
              <a:t> </a:t>
            </a:r>
            <a:r>
              <a:rPr lang="es-MX" sz="2400" dirty="0" err="1">
                <a:latin typeface="Consolas" panose="020B0609020204030204" pitchFamily="49" charset="0"/>
              </a:rPr>
              <a:t>void</a:t>
            </a:r>
            <a:r>
              <a:rPr lang="es-MX" sz="2400" dirty="0">
                <a:latin typeface="Consolas" panose="020B0609020204030204" pitchFamily="49" charset="0"/>
              </a:rPr>
              <a:t> </a:t>
            </a:r>
            <a:r>
              <a:rPr lang="es-MX" sz="2400" dirty="0" err="1">
                <a:latin typeface="Consolas" panose="020B0609020204030204" pitchFamily="49" charset="0"/>
              </a:rPr>
              <a:t>main</a:t>
            </a:r>
            <a:r>
              <a:rPr lang="es-MX" sz="2400" dirty="0">
                <a:latin typeface="Consolas" panose="020B0609020204030204" pitchFamily="49" charset="0"/>
              </a:rPr>
              <a:t>(</a:t>
            </a:r>
            <a:r>
              <a:rPr lang="es-MX" sz="2400" dirty="0" err="1">
                <a:latin typeface="Consolas" panose="020B0609020204030204" pitchFamily="49" charset="0"/>
              </a:rPr>
              <a:t>String</a:t>
            </a:r>
            <a:r>
              <a:rPr lang="es-MX" sz="2400" dirty="0">
                <a:latin typeface="Consolas" panose="020B0609020204030204" pitchFamily="49" charset="0"/>
              </a:rPr>
              <a:t> []</a:t>
            </a:r>
            <a:r>
              <a:rPr lang="es-MX" sz="2400" dirty="0" err="1">
                <a:latin typeface="Consolas" panose="020B0609020204030204" pitchFamily="49" charset="0"/>
              </a:rPr>
              <a:t>args</a:t>
            </a:r>
            <a:r>
              <a:rPr lang="es-MX" sz="2400" dirty="0">
                <a:latin typeface="Consolas" panose="020B0609020204030204" pitchFamily="49" charset="0"/>
              </a:rPr>
              <a:t>){</a:t>
            </a:r>
          </a:p>
          <a:p>
            <a:pPr marL="0" indent="0">
              <a:buNone/>
            </a:pPr>
            <a:r>
              <a:rPr lang="es-MX" sz="2400" dirty="0">
                <a:latin typeface="Consolas" panose="020B0609020204030204" pitchFamily="49" charset="0"/>
              </a:rPr>
              <a:t>		Scanner teclado = new Scanner(System.in);</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System.out.print</a:t>
            </a:r>
            <a:r>
              <a:rPr lang="es-MX" sz="2400" dirty="0">
                <a:latin typeface="Consolas" panose="020B0609020204030204" pitchFamily="49" charset="0"/>
              </a:rPr>
              <a:t>("Ingresa tu nombre: ");</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String</a:t>
            </a:r>
            <a:r>
              <a:rPr lang="es-MX" sz="2400" dirty="0">
                <a:latin typeface="Consolas" panose="020B0609020204030204" pitchFamily="49" charset="0"/>
              </a:rPr>
              <a:t> nombre;</a:t>
            </a:r>
          </a:p>
          <a:p>
            <a:pPr marL="0" indent="0">
              <a:buNone/>
            </a:pPr>
            <a:r>
              <a:rPr lang="es-MX" sz="2400" dirty="0">
                <a:latin typeface="Consolas" panose="020B0609020204030204" pitchFamily="49" charset="0"/>
              </a:rPr>
              <a:t>		nombre = </a:t>
            </a:r>
            <a:r>
              <a:rPr lang="es-MX" sz="2400" dirty="0" err="1">
                <a:latin typeface="Consolas" panose="020B0609020204030204" pitchFamily="49" charset="0"/>
              </a:rPr>
              <a:t>teclado.nextLine</a:t>
            </a:r>
            <a:r>
              <a:rPr lang="es-MX" sz="2400" dirty="0">
                <a:latin typeface="Consolas" panose="020B0609020204030204" pitchFamily="49" charset="0"/>
              </a:rPr>
              <a:t>();</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System.out.println</a:t>
            </a:r>
            <a:r>
              <a:rPr lang="es-MX" sz="2400" dirty="0">
                <a:latin typeface="Consolas" panose="020B0609020204030204" pitchFamily="49" charset="0"/>
              </a:rPr>
              <a:t>("Hola " + nombre);</a:t>
            </a:r>
          </a:p>
          <a:p>
            <a:pPr marL="0" indent="0">
              <a:buNone/>
            </a:pPr>
            <a:r>
              <a:rPr lang="es-MX" sz="2400" dirty="0">
                <a:latin typeface="Consolas" panose="020B0609020204030204" pitchFamily="49" charset="0"/>
              </a:rPr>
              <a:t>	}	</a:t>
            </a:r>
          </a:p>
          <a:p>
            <a:pPr marL="0" indent="0">
              <a:buNone/>
            </a:pPr>
            <a:r>
              <a:rPr lang="es-MX" sz="2400" dirty="0">
                <a:latin typeface="Consolas" panose="020B0609020204030204" pitchFamily="49" charset="0"/>
              </a:rPr>
              <a:t>}</a:t>
            </a:r>
          </a:p>
        </p:txBody>
      </p:sp>
      <p:sp>
        <p:nvSpPr>
          <p:cNvPr id="5" name="Rectángulo: esquinas redondeadas 4">
            <a:extLst>
              <a:ext uri="{FF2B5EF4-FFF2-40B4-BE49-F238E27FC236}">
                <a16:creationId xmlns:a16="http://schemas.microsoft.com/office/drawing/2014/main" id="{C3A053DE-6534-47FF-8767-4902DD8E9652}"/>
              </a:ext>
            </a:extLst>
          </p:cNvPr>
          <p:cNvSpPr/>
          <p:nvPr/>
        </p:nvSpPr>
        <p:spPr>
          <a:xfrm>
            <a:off x="1538826" y="910205"/>
            <a:ext cx="4063582" cy="42783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A1186847-FAFB-4525-94F2-E7DC3B4F06C4}"/>
              </a:ext>
            </a:extLst>
          </p:cNvPr>
          <p:cNvSpPr/>
          <p:nvPr/>
        </p:nvSpPr>
        <p:spPr>
          <a:xfrm>
            <a:off x="3319535" y="2799825"/>
            <a:ext cx="6698394" cy="3271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02F15C0F-3A32-48C3-836F-50E6FAF82F07}"/>
              </a:ext>
            </a:extLst>
          </p:cNvPr>
          <p:cNvSpPr/>
          <p:nvPr/>
        </p:nvSpPr>
        <p:spPr>
          <a:xfrm>
            <a:off x="3319535" y="3747780"/>
            <a:ext cx="2355866" cy="327171"/>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C393923-EEE7-4CA5-939B-795554C4CBE0}"/>
              </a:ext>
            </a:extLst>
          </p:cNvPr>
          <p:cNvSpPr/>
          <p:nvPr/>
        </p:nvSpPr>
        <p:spPr>
          <a:xfrm>
            <a:off x="4754052" y="4185055"/>
            <a:ext cx="3147015" cy="35233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753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A4287-FCA7-4624-9038-38ECD13647D0}"/>
              </a:ext>
            </a:extLst>
          </p:cNvPr>
          <p:cNvSpPr>
            <a:spLocks noGrp="1"/>
          </p:cNvSpPr>
          <p:nvPr>
            <p:ph type="title"/>
          </p:nvPr>
        </p:nvSpPr>
        <p:spPr/>
        <p:txBody>
          <a:bodyPr/>
          <a:lstStyle/>
          <a:p>
            <a:r>
              <a:rPr lang="es-MX" dirty="0"/>
              <a:t>Métodos </a:t>
            </a:r>
            <a:r>
              <a:rPr lang="es-MX" dirty="0" err="1"/>
              <a:t>next</a:t>
            </a:r>
            <a:r>
              <a:rPr lang="es-MX" dirty="0"/>
              <a:t>()</a:t>
            </a:r>
          </a:p>
        </p:txBody>
      </p:sp>
      <p:sp>
        <p:nvSpPr>
          <p:cNvPr id="3" name="Marcador de contenido 2">
            <a:extLst>
              <a:ext uri="{FF2B5EF4-FFF2-40B4-BE49-F238E27FC236}">
                <a16:creationId xmlns:a16="http://schemas.microsoft.com/office/drawing/2014/main" id="{C252F413-BB3D-4D7F-AD99-156453F8888B}"/>
              </a:ext>
            </a:extLst>
          </p:cNvPr>
          <p:cNvSpPr>
            <a:spLocks noGrp="1"/>
          </p:cNvSpPr>
          <p:nvPr>
            <p:ph idx="1"/>
          </p:nvPr>
        </p:nvSpPr>
        <p:spPr/>
        <p:txBody>
          <a:bodyPr/>
          <a:lstStyle/>
          <a:p>
            <a:pPr algn="just"/>
            <a:r>
              <a:rPr lang="es-MX" dirty="0"/>
              <a:t>Los métodos </a:t>
            </a:r>
            <a:r>
              <a:rPr lang="es-MX" dirty="0" err="1"/>
              <a:t>next</a:t>
            </a:r>
            <a:r>
              <a:rPr lang="es-MX" dirty="0"/>
              <a:t>() sirven para la lectura de datos a través del teclado y puede tener las siguientes formas:</a:t>
            </a:r>
          </a:p>
          <a:p>
            <a:pPr marL="0" indent="0" algn="just">
              <a:buNone/>
            </a:pPr>
            <a:endParaRPr lang="es-MX" dirty="0"/>
          </a:p>
          <a:p>
            <a:pPr lvl="1" algn="just"/>
            <a:r>
              <a:rPr lang="es-MX" b="1" dirty="0" err="1"/>
              <a:t>next</a:t>
            </a:r>
            <a:r>
              <a:rPr lang="es-MX" b="1" dirty="0"/>
              <a:t>() </a:t>
            </a:r>
            <a:r>
              <a:rPr lang="es-MX" dirty="0"/>
              <a:t>solo lee hasta donde encuentra un espacio (hasta un espacio).</a:t>
            </a:r>
          </a:p>
          <a:p>
            <a:pPr lvl="1" algn="just"/>
            <a:r>
              <a:rPr lang="es-MX" b="1" dirty="0" err="1"/>
              <a:t>nextLine</a:t>
            </a:r>
            <a:r>
              <a:rPr lang="es-MX" b="1" dirty="0"/>
              <a:t>() </a:t>
            </a:r>
            <a:r>
              <a:rPr lang="es-MX" dirty="0"/>
              <a:t>lee todo incluyendo espacios (hasta un </a:t>
            </a:r>
            <a:r>
              <a:rPr lang="es-MX" dirty="0" err="1"/>
              <a:t>enter</a:t>
            </a:r>
            <a:r>
              <a:rPr lang="es-MX" dirty="0"/>
              <a:t>).</a:t>
            </a:r>
          </a:p>
          <a:p>
            <a:pPr lvl="1" algn="just"/>
            <a:r>
              <a:rPr lang="es-MX" b="1" dirty="0" err="1"/>
              <a:t>nextInt</a:t>
            </a:r>
            <a:r>
              <a:rPr lang="es-MX" b="1" dirty="0"/>
              <a:t>() </a:t>
            </a:r>
            <a:r>
              <a:rPr lang="es-MX" dirty="0"/>
              <a:t>lee un número entero</a:t>
            </a:r>
          </a:p>
          <a:p>
            <a:pPr lvl="1" algn="just"/>
            <a:r>
              <a:rPr lang="es-MX" b="1" dirty="0" err="1"/>
              <a:t>nextDouble</a:t>
            </a:r>
            <a:r>
              <a:rPr lang="es-MX" b="1" dirty="0"/>
              <a:t>() </a:t>
            </a:r>
            <a:r>
              <a:rPr lang="es-MX" dirty="0"/>
              <a:t>lee un número de tipo </a:t>
            </a:r>
            <a:r>
              <a:rPr lang="es-MX" dirty="0" err="1"/>
              <a:t>double</a:t>
            </a:r>
            <a:endParaRPr lang="es-MX" dirty="0"/>
          </a:p>
          <a:p>
            <a:pPr lvl="1" algn="just"/>
            <a:r>
              <a:rPr lang="es-MX" b="1" dirty="0" err="1"/>
              <a:t>nextFloat</a:t>
            </a:r>
            <a:r>
              <a:rPr lang="es-MX" b="1" dirty="0"/>
              <a:t>() </a:t>
            </a:r>
            <a:r>
              <a:rPr lang="es-MX" dirty="0"/>
              <a:t>lee un número de tipo </a:t>
            </a:r>
            <a:r>
              <a:rPr lang="es-MX" dirty="0" err="1"/>
              <a:t>float</a:t>
            </a:r>
            <a:endParaRPr lang="es-MX" dirty="0"/>
          </a:p>
          <a:p>
            <a:pPr lvl="1" algn="just"/>
            <a:r>
              <a:rPr lang="es-MX" b="1" dirty="0" err="1"/>
              <a:t>next</a:t>
            </a:r>
            <a:r>
              <a:rPr lang="es-MX" b="1" dirty="0"/>
              <a:t>().</a:t>
            </a:r>
            <a:r>
              <a:rPr lang="es-MX" b="1" dirty="0" err="1"/>
              <a:t>charAt</a:t>
            </a:r>
            <a:r>
              <a:rPr lang="es-MX" b="1" dirty="0"/>
              <a:t>(0) </a:t>
            </a:r>
            <a:r>
              <a:rPr lang="es-MX" dirty="0"/>
              <a:t>lee un </a:t>
            </a:r>
            <a:r>
              <a:rPr lang="es-MX" dirty="0" err="1"/>
              <a:t>caracter</a:t>
            </a:r>
            <a:r>
              <a:rPr lang="es-MX" dirty="0"/>
              <a:t> </a:t>
            </a:r>
          </a:p>
        </p:txBody>
      </p:sp>
    </p:spTree>
    <p:extLst>
      <p:ext uri="{BB962C8B-B14F-4D97-AF65-F5344CB8AC3E}">
        <p14:creationId xmlns:p14="http://schemas.microsoft.com/office/powerpoint/2010/main" val="366191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D33E0-65ED-4AFC-B750-5AB8730DD752}"/>
              </a:ext>
            </a:extLst>
          </p:cNvPr>
          <p:cNvSpPr>
            <a:spLocks noGrp="1"/>
          </p:cNvSpPr>
          <p:nvPr>
            <p:ph type="title"/>
          </p:nvPr>
        </p:nvSpPr>
        <p:spPr/>
        <p:txBody>
          <a:bodyPr/>
          <a:lstStyle/>
          <a:p>
            <a:r>
              <a:rPr lang="es-MX" dirty="0"/>
              <a:t>Forma de trabajo</a:t>
            </a:r>
          </a:p>
        </p:txBody>
      </p:sp>
      <p:sp>
        <p:nvSpPr>
          <p:cNvPr id="3" name="Marcador de contenido 2">
            <a:extLst>
              <a:ext uri="{FF2B5EF4-FFF2-40B4-BE49-F238E27FC236}">
                <a16:creationId xmlns:a16="http://schemas.microsoft.com/office/drawing/2014/main" id="{1278BCEA-4E3A-4B4C-9BD0-5579F72D331B}"/>
              </a:ext>
            </a:extLst>
          </p:cNvPr>
          <p:cNvSpPr>
            <a:spLocks noGrp="1"/>
          </p:cNvSpPr>
          <p:nvPr>
            <p:ph idx="1"/>
          </p:nvPr>
        </p:nvSpPr>
        <p:spPr/>
        <p:txBody>
          <a:bodyPr/>
          <a:lstStyle/>
          <a:p>
            <a:r>
              <a:rPr lang="es-MX" dirty="0"/>
              <a:t>Asistencia</a:t>
            </a:r>
          </a:p>
          <a:p>
            <a:r>
              <a:rPr lang="es-MX" dirty="0"/>
              <a:t>Participación</a:t>
            </a:r>
          </a:p>
          <a:p>
            <a:r>
              <a:rPr lang="es-MX" dirty="0"/>
              <a:t>Propuestas por parte de los profesores asistentes</a:t>
            </a:r>
          </a:p>
          <a:p>
            <a:pPr marL="0" indent="0">
              <a:buNone/>
            </a:pPr>
            <a:endParaRPr lang="es-MX" dirty="0"/>
          </a:p>
        </p:txBody>
      </p:sp>
    </p:spTree>
    <p:extLst>
      <p:ext uri="{BB962C8B-B14F-4D97-AF65-F5344CB8AC3E}">
        <p14:creationId xmlns:p14="http://schemas.microsoft.com/office/powerpoint/2010/main" val="154030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224E4-158D-4749-A71D-13CE1C196405}"/>
              </a:ext>
            </a:extLst>
          </p:cNvPr>
          <p:cNvSpPr>
            <a:spLocks noGrp="1"/>
          </p:cNvSpPr>
          <p:nvPr>
            <p:ph type="title"/>
          </p:nvPr>
        </p:nvSpPr>
        <p:spPr/>
        <p:txBody>
          <a:bodyPr/>
          <a:lstStyle/>
          <a:p>
            <a:r>
              <a:rPr lang="es-MX" dirty="0"/>
              <a:t>Definición de variables</a:t>
            </a:r>
          </a:p>
        </p:txBody>
      </p:sp>
      <p:sp>
        <p:nvSpPr>
          <p:cNvPr id="4" name="Marcador de contenido 2">
            <a:extLst>
              <a:ext uri="{FF2B5EF4-FFF2-40B4-BE49-F238E27FC236}">
                <a16:creationId xmlns:a16="http://schemas.microsoft.com/office/drawing/2014/main" id="{8552A14F-389F-40F9-9B20-A2676EF37809}"/>
              </a:ext>
            </a:extLst>
          </p:cNvPr>
          <p:cNvSpPr>
            <a:spLocks noGrp="1"/>
          </p:cNvSpPr>
          <p:nvPr>
            <p:ph idx="1"/>
          </p:nvPr>
        </p:nvSpPr>
        <p:spPr>
          <a:xfrm>
            <a:off x="1593436" y="1988840"/>
            <a:ext cx="9931460" cy="4479721"/>
          </a:xfrm>
        </p:spPr>
        <p:txBody>
          <a:bodyPr>
            <a:normAutofit fontScale="85000" lnSpcReduction="20000"/>
          </a:bodyPr>
          <a:lstStyle/>
          <a:p>
            <a:pPr marL="0" indent="0" algn="just">
              <a:buNone/>
            </a:pPr>
            <a:r>
              <a:rPr lang="es-MX" dirty="0"/>
              <a:t>Podemos definir variables en cualquier parte del código simplemente indicando el tipo de datos y el nombre de la variable (identificador). </a:t>
            </a:r>
          </a:p>
          <a:p>
            <a:pPr algn="just">
              <a:buFont typeface="Wingdings" panose="05000000000000000000" pitchFamily="2" charset="2"/>
              <a:buChar char="q"/>
            </a:pPr>
            <a:r>
              <a:rPr lang="es-MX" dirty="0"/>
              <a:t>Identificadores válidos son: </a:t>
            </a:r>
          </a:p>
          <a:p>
            <a:pPr lvl="1" algn="just">
              <a:buFont typeface="Wingdings" panose="05000000000000000000" pitchFamily="2" charset="2"/>
              <a:buChar char="q"/>
            </a:pPr>
            <a:r>
              <a:rPr lang="es-MX" dirty="0"/>
              <a:t>fecha</a:t>
            </a:r>
          </a:p>
          <a:p>
            <a:pPr lvl="1" algn="just">
              <a:buFont typeface="Wingdings" panose="05000000000000000000" pitchFamily="2" charset="2"/>
              <a:buChar char="q"/>
            </a:pPr>
            <a:r>
              <a:rPr lang="es-MX" dirty="0" err="1"/>
              <a:t>iFecha</a:t>
            </a:r>
            <a:endParaRPr lang="es-MX" dirty="0"/>
          </a:p>
          <a:p>
            <a:pPr lvl="1" algn="just">
              <a:buFont typeface="Wingdings" panose="05000000000000000000" pitchFamily="2" charset="2"/>
              <a:buChar char="q"/>
            </a:pPr>
            <a:r>
              <a:rPr lang="es-MX" dirty="0" err="1"/>
              <a:t>fechaNacimiento</a:t>
            </a:r>
            <a:endParaRPr lang="es-MX" dirty="0"/>
          </a:p>
          <a:p>
            <a:pPr lvl="1" algn="just">
              <a:buFont typeface="Wingdings" panose="05000000000000000000" pitchFamily="2" charset="2"/>
              <a:buChar char="q"/>
            </a:pPr>
            <a:r>
              <a:rPr lang="es-MX" dirty="0" err="1"/>
              <a:t>fecha_nacimiento</a:t>
            </a:r>
            <a:endParaRPr lang="es-MX" dirty="0"/>
          </a:p>
          <a:p>
            <a:pPr lvl="1" algn="just">
              <a:buFont typeface="Wingdings" panose="05000000000000000000" pitchFamily="2" charset="2"/>
              <a:buChar char="q"/>
            </a:pPr>
            <a:r>
              <a:rPr lang="es-MX" dirty="0"/>
              <a:t>fecha3</a:t>
            </a:r>
          </a:p>
          <a:p>
            <a:pPr lvl="1" algn="just">
              <a:buFont typeface="Wingdings" panose="05000000000000000000" pitchFamily="2" charset="2"/>
              <a:buChar char="q"/>
            </a:pPr>
            <a:r>
              <a:rPr lang="es-MX" dirty="0"/>
              <a:t>_fecha</a:t>
            </a:r>
          </a:p>
          <a:p>
            <a:pPr algn="just">
              <a:buFont typeface="Wingdings" panose="05000000000000000000" pitchFamily="2" charset="2"/>
              <a:buChar char="q"/>
            </a:pPr>
            <a:r>
              <a:rPr lang="es-MX" dirty="0"/>
              <a:t>Identificadores NO válidos son:</a:t>
            </a:r>
          </a:p>
          <a:p>
            <a:pPr lvl="1" algn="just">
              <a:buFont typeface="Wingdings" panose="05000000000000000000" pitchFamily="2" charset="2"/>
              <a:buChar char="q"/>
            </a:pPr>
            <a:r>
              <a:rPr lang="es-MX" dirty="0"/>
              <a:t>3fecha</a:t>
            </a:r>
          </a:p>
          <a:p>
            <a:pPr lvl="1" algn="just">
              <a:buFont typeface="Wingdings" panose="05000000000000000000" pitchFamily="2" charset="2"/>
              <a:buChar char="q"/>
            </a:pPr>
            <a:r>
              <a:rPr lang="es-MX" dirty="0"/>
              <a:t>fecha-nacimiento</a:t>
            </a:r>
          </a:p>
          <a:p>
            <a:pPr lvl="1" algn="just">
              <a:buFont typeface="Wingdings" panose="05000000000000000000" pitchFamily="2" charset="2"/>
              <a:buChar char="q"/>
            </a:pPr>
            <a:r>
              <a:rPr lang="es-MX" dirty="0" err="1"/>
              <a:t>fecha+nacimiento</a:t>
            </a:r>
            <a:endParaRPr lang="es-MX" dirty="0"/>
          </a:p>
          <a:p>
            <a:pPr lvl="1" algn="just">
              <a:buFont typeface="Wingdings" panose="05000000000000000000" pitchFamily="2" charset="2"/>
              <a:buChar char="q"/>
            </a:pPr>
            <a:r>
              <a:rPr lang="es-MX" dirty="0"/>
              <a:t>-fecha</a:t>
            </a:r>
          </a:p>
          <a:p>
            <a:pPr algn="just">
              <a:buFont typeface="Wingdings" panose="05000000000000000000" pitchFamily="2" charset="2"/>
              <a:buChar char="q"/>
            </a:pPr>
            <a:endParaRPr lang="es-MX" dirty="0"/>
          </a:p>
        </p:txBody>
      </p:sp>
    </p:spTree>
    <p:extLst>
      <p:ext uri="{BB962C8B-B14F-4D97-AF65-F5344CB8AC3E}">
        <p14:creationId xmlns:p14="http://schemas.microsoft.com/office/powerpoint/2010/main" val="366416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E2F57-9BC8-4684-9D07-E95A12C12352}"/>
              </a:ext>
            </a:extLst>
          </p:cNvPr>
          <p:cNvSpPr>
            <a:spLocks noGrp="1"/>
          </p:cNvSpPr>
          <p:nvPr>
            <p:ph type="title"/>
          </p:nvPr>
        </p:nvSpPr>
        <p:spPr/>
        <p:txBody>
          <a:bodyPr/>
          <a:lstStyle/>
          <a:p>
            <a:r>
              <a:rPr lang="es-MX" dirty="0"/>
              <a:t>Constantes</a:t>
            </a:r>
          </a:p>
        </p:txBody>
      </p:sp>
      <p:sp>
        <p:nvSpPr>
          <p:cNvPr id="4" name="Marcador de contenido 2">
            <a:extLst>
              <a:ext uri="{FF2B5EF4-FFF2-40B4-BE49-F238E27FC236}">
                <a16:creationId xmlns:a16="http://schemas.microsoft.com/office/drawing/2014/main" id="{D807AEEB-7A4F-4F39-90D3-5C10FC16BDE3}"/>
              </a:ext>
            </a:extLst>
          </p:cNvPr>
          <p:cNvSpPr>
            <a:spLocks noGrp="1"/>
          </p:cNvSpPr>
          <p:nvPr>
            <p:ph idx="1"/>
          </p:nvPr>
        </p:nvSpPr>
        <p:spPr>
          <a:xfrm>
            <a:off x="1683198" y="1988840"/>
            <a:ext cx="9603275" cy="3713046"/>
          </a:xfrm>
        </p:spPr>
        <p:txBody>
          <a:bodyPr>
            <a:normAutofit/>
          </a:bodyPr>
          <a:lstStyle/>
          <a:p>
            <a:pPr marL="0" indent="0" algn="just">
              <a:buNone/>
            </a:pPr>
            <a:r>
              <a:rPr lang="es-ES" sz="2400" dirty="0"/>
              <a:t>En Java, se utiliza la palabra clave </a:t>
            </a:r>
            <a:r>
              <a:rPr lang="es-ES" sz="2400" i="1" dirty="0">
                <a:solidFill>
                  <a:srgbClr val="FF0000"/>
                </a:solidFill>
              </a:rPr>
              <a:t>final</a:t>
            </a:r>
            <a:r>
              <a:rPr lang="es-ES" sz="2400" dirty="0"/>
              <a:t> para indicar que una variable debe comportarse como si fuese </a:t>
            </a:r>
            <a:r>
              <a:rPr lang="es-ES" sz="2400" i="1" dirty="0"/>
              <a:t>constante</a:t>
            </a:r>
            <a:r>
              <a:rPr lang="es-ES" sz="2400" dirty="0"/>
              <a:t>, significando con esto que no se permite su modificación una vez que haya sido declarada e inicializada.</a:t>
            </a:r>
          </a:p>
          <a:p>
            <a:endParaRPr lang="es-MX" sz="2400" dirty="0"/>
          </a:p>
          <a:p>
            <a:pPr>
              <a:buFontTx/>
              <a:buNone/>
            </a:pPr>
            <a:r>
              <a:rPr lang="es-ES" sz="2400" dirty="0"/>
              <a:t> Por ejemplo:</a:t>
            </a:r>
          </a:p>
          <a:p>
            <a:pPr>
              <a:buFontTx/>
              <a:buNone/>
            </a:pPr>
            <a:endParaRPr lang="es-ES" sz="2400" dirty="0"/>
          </a:p>
          <a:p>
            <a:pPr>
              <a:buFontTx/>
              <a:buNone/>
            </a:pPr>
            <a:r>
              <a:rPr lang="en-US" sz="2400" dirty="0"/>
              <a:t>	                    final float PI = 3.14159;</a:t>
            </a:r>
            <a:endParaRPr lang="es-ES" sz="2400" dirty="0"/>
          </a:p>
          <a:p>
            <a:pPr marL="0" indent="0">
              <a:buNone/>
            </a:pPr>
            <a:endParaRPr lang="es-MX" sz="2400" dirty="0"/>
          </a:p>
        </p:txBody>
      </p:sp>
    </p:spTree>
    <p:extLst>
      <p:ext uri="{BB962C8B-B14F-4D97-AF65-F5344CB8AC3E}">
        <p14:creationId xmlns:p14="http://schemas.microsoft.com/office/powerpoint/2010/main" val="146048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99D81-2851-49ED-A17B-56D838762880}"/>
              </a:ext>
            </a:extLst>
          </p:cNvPr>
          <p:cNvSpPr>
            <a:spLocks noGrp="1"/>
          </p:cNvSpPr>
          <p:nvPr>
            <p:ph type="title"/>
          </p:nvPr>
        </p:nvSpPr>
        <p:spPr/>
        <p:txBody>
          <a:bodyPr/>
          <a:lstStyle/>
          <a:p>
            <a:r>
              <a:rPr lang="es-MX" dirty="0"/>
              <a:t>Comentarios</a:t>
            </a:r>
          </a:p>
        </p:txBody>
      </p:sp>
      <p:sp>
        <p:nvSpPr>
          <p:cNvPr id="3" name="Marcador de contenido 2">
            <a:extLst>
              <a:ext uri="{FF2B5EF4-FFF2-40B4-BE49-F238E27FC236}">
                <a16:creationId xmlns:a16="http://schemas.microsoft.com/office/drawing/2014/main" id="{D6F5BA30-1B13-4ED5-9F62-112680158E66}"/>
              </a:ext>
            </a:extLst>
          </p:cNvPr>
          <p:cNvSpPr>
            <a:spLocks noGrp="1"/>
          </p:cNvSpPr>
          <p:nvPr>
            <p:ph idx="1"/>
          </p:nvPr>
        </p:nvSpPr>
        <p:spPr/>
        <p:txBody>
          <a:bodyPr/>
          <a:lstStyle/>
          <a:p>
            <a:pPr marL="0" indent="0">
              <a:buNone/>
            </a:pPr>
            <a:r>
              <a:rPr lang="es-MX" dirty="0"/>
              <a:t>En Java hay tres tipos de comentarios:</a:t>
            </a:r>
          </a:p>
          <a:p>
            <a:endParaRPr lang="es-MX" dirty="0"/>
          </a:p>
          <a:p>
            <a:pPr marL="0" indent="0">
              <a:buNone/>
            </a:pPr>
            <a:r>
              <a:rPr lang="es-MX" dirty="0"/>
              <a:t>// comentarios para una sola línea</a:t>
            </a:r>
          </a:p>
          <a:p>
            <a:endParaRPr lang="es-MX" dirty="0"/>
          </a:p>
          <a:p>
            <a:pPr marL="0" indent="0">
              <a:buNone/>
            </a:pPr>
            <a:r>
              <a:rPr lang="es-MX" dirty="0"/>
              <a:t>/* comentarios de una o más líneas  */</a:t>
            </a:r>
          </a:p>
          <a:p>
            <a:endParaRPr lang="es-MX" dirty="0"/>
          </a:p>
          <a:p>
            <a:pPr marL="0" indent="0">
              <a:buNone/>
            </a:pPr>
            <a:r>
              <a:rPr lang="es-MX" dirty="0"/>
              <a:t>/** comentario de documentación, de una o más líneas*/</a:t>
            </a:r>
          </a:p>
          <a:p>
            <a:endParaRPr lang="es-MX" dirty="0"/>
          </a:p>
        </p:txBody>
      </p:sp>
    </p:spTree>
    <p:extLst>
      <p:ext uri="{BB962C8B-B14F-4D97-AF65-F5344CB8AC3E}">
        <p14:creationId xmlns:p14="http://schemas.microsoft.com/office/powerpoint/2010/main" val="424890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9DBDF-5332-48A7-882E-4FD1DB77C071}"/>
              </a:ext>
            </a:extLst>
          </p:cNvPr>
          <p:cNvSpPr>
            <a:spLocks noGrp="1"/>
          </p:cNvSpPr>
          <p:nvPr>
            <p:ph type="title"/>
          </p:nvPr>
        </p:nvSpPr>
        <p:spPr/>
        <p:txBody>
          <a:bodyPr/>
          <a:lstStyle/>
          <a:p>
            <a:r>
              <a:rPr lang="es-MX" dirty="0"/>
              <a:t>Tipos de datos</a:t>
            </a:r>
          </a:p>
        </p:txBody>
      </p:sp>
      <p:graphicFrame>
        <p:nvGraphicFramePr>
          <p:cNvPr id="4" name="Marcador de contenido 3">
            <a:extLst>
              <a:ext uri="{FF2B5EF4-FFF2-40B4-BE49-F238E27FC236}">
                <a16:creationId xmlns:a16="http://schemas.microsoft.com/office/drawing/2014/main" id="{5E0D6053-9E4F-4667-AFDC-E7652852B7BC}"/>
              </a:ext>
            </a:extLst>
          </p:cNvPr>
          <p:cNvGraphicFramePr>
            <a:graphicFrameLocks noGrp="1"/>
          </p:cNvGraphicFramePr>
          <p:nvPr>
            <p:ph idx="1"/>
            <p:extLst>
              <p:ext uri="{D42A27DB-BD31-4B8C-83A1-F6EECF244321}">
                <p14:modId xmlns:p14="http://schemas.microsoft.com/office/powerpoint/2010/main" val="980855674"/>
              </p:ext>
            </p:extLst>
          </p:nvPr>
        </p:nvGraphicFramePr>
        <p:xfrm>
          <a:off x="1764922" y="1772816"/>
          <a:ext cx="9439828" cy="4202300"/>
        </p:xfrm>
        <a:graphic>
          <a:graphicData uri="http://schemas.openxmlformats.org/drawingml/2006/table">
            <a:tbl>
              <a:tblPr firstRow="1" bandRow="1">
                <a:tableStyleId>{5C22544A-7EE6-4342-B048-85BDC9FD1C3A}</a:tableStyleId>
              </a:tblPr>
              <a:tblGrid>
                <a:gridCol w="1915394">
                  <a:extLst>
                    <a:ext uri="{9D8B030D-6E8A-4147-A177-3AD203B41FA5}">
                      <a16:colId xmlns:a16="http://schemas.microsoft.com/office/drawing/2014/main" val="756869808"/>
                    </a:ext>
                  </a:extLst>
                </a:gridCol>
                <a:gridCol w="3311389">
                  <a:extLst>
                    <a:ext uri="{9D8B030D-6E8A-4147-A177-3AD203B41FA5}">
                      <a16:colId xmlns:a16="http://schemas.microsoft.com/office/drawing/2014/main" val="1715888597"/>
                    </a:ext>
                  </a:extLst>
                </a:gridCol>
                <a:gridCol w="4213045">
                  <a:extLst>
                    <a:ext uri="{9D8B030D-6E8A-4147-A177-3AD203B41FA5}">
                      <a16:colId xmlns:a16="http://schemas.microsoft.com/office/drawing/2014/main" val="1583007671"/>
                    </a:ext>
                  </a:extLst>
                </a:gridCol>
              </a:tblGrid>
              <a:tr h="420230">
                <a:tc>
                  <a:txBody>
                    <a:bodyPr/>
                    <a:lstStyle/>
                    <a:p>
                      <a:pPr algn="ctr"/>
                      <a:r>
                        <a:rPr lang="es-MX" dirty="0"/>
                        <a:t>Tipo</a:t>
                      </a:r>
                    </a:p>
                  </a:txBody>
                  <a:tcPr/>
                </a:tc>
                <a:tc>
                  <a:txBody>
                    <a:bodyPr/>
                    <a:lstStyle/>
                    <a:p>
                      <a:pPr algn="ctr"/>
                      <a:r>
                        <a:rPr lang="es-MX" dirty="0"/>
                        <a:t>Valor por default</a:t>
                      </a:r>
                    </a:p>
                  </a:txBody>
                  <a:tcPr/>
                </a:tc>
                <a:tc>
                  <a:txBody>
                    <a:bodyPr/>
                    <a:lstStyle/>
                    <a:p>
                      <a:pPr algn="ctr"/>
                      <a:r>
                        <a:rPr lang="es-MX" dirty="0"/>
                        <a:t>Longitud</a:t>
                      </a:r>
                    </a:p>
                  </a:txBody>
                  <a:tcPr/>
                </a:tc>
                <a:extLst>
                  <a:ext uri="{0D108BD9-81ED-4DB2-BD59-A6C34878D82A}">
                    <a16:rowId xmlns:a16="http://schemas.microsoft.com/office/drawing/2014/main" val="1620491914"/>
                  </a:ext>
                </a:extLst>
              </a:tr>
              <a:tr h="420230">
                <a:tc>
                  <a:txBody>
                    <a:bodyPr/>
                    <a:lstStyle/>
                    <a:p>
                      <a:pPr algn="ctr"/>
                      <a:r>
                        <a:rPr lang="es-MX" dirty="0"/>
                        <a:t>byte</a:t>
                      </a:r>
                    </a:p>
                  </a:txBody>
                  <a:tcPr/>
                </a:tc>
                <a:tc>
                  <a:txBody>
                    <a:bodyPr/>
                    <a:lstStyle/>
                    <a:p>
                      <a:pPr algn="ctr"/>
                      <a:r>
                        <a:rPr lang="es-MX" dirty="0"/>
                        <a:t>0</a:t>
                      </a:r>
                    </a:p>
                  </a:txBody>
                  <a:tcPr/>
                </a:tc>
                <a:tc>
                  <a:txBody>
                    <a:bodyPr/>
                    <a:lstStyle/>
                    <a:p>
                      <a:pPr algn="ctr"/>
                      <a:r>
                        <a:rPr lang="es-MX" dirty="0"/>
                        <a:t>8 bits</a:t>
                      </a:r>
                    </a:p>
                  </a:txBody>
                  <a:tcPr/>
                </a:tc>
                <a:extLst>
                  <a:ext uri="{0D108BD9-81ED-4DB2-BD59-A6C34878D82A}">
                    <a16:rowId xmlns:a16="http://schemas.microsoft.com/office/drawing/2014/main" val="563802283"/>
                  </a:ext>
                </a:extLst>
              </a:tr>
              <a:tr h="420230">
                <a:tc>
                  <a:txBody>
                    <a:bodyPr/>
                    <a:lstStyle/>
                    <a:p>
                      <a:pPr algn="ctr"/>
                      <a:r>
                        <a:rPr lang="es-MX" dirty="0" err="1"/>
                        <a:t>char</a:t>
                      </a:r>
                      <a:endParaRPr lang="es-MX" dirty="0"/>
                    </a:p>
                  </a:txBody>
                  <a:tcPr/>
                </a:tc>
                <a:tc>
                  <a:txBody>
                    <a:bodyPr/>
                    <a:lstStyle/>
                    <a:p>
                      <a:pPr algn="ctr"/>
                      <a:r>
                        <a:rPr lang="es-MX" dirty="0"/>
                        <a:t>\u000</a:t>
                      </a:r>
                    </a:p>
                  </a:txBody>
                  <a:tcPr/>
                </a:tc>
                <a:tc>
                  <a:txBody>
                    <a:bodyPr/>
                    <a:lstStyle/>
                    <a:p>
                      <a:pPr algn="ctr"/>
                      <a:r>
                        <a:rPr lang="es-MX" dirty="0"/>
                        <a:t>16 bits</a:t>
                      </a:r>
                    </a:p>
                  </a:txBody>
                  <a:tcPr/>
                </a:tc>
                <a:extLst>
                  <a:ext uri="{0D108BD9-81ED-4DB2-BD59-A6C34878D82A}">
                    <a16:rowId xmlns:a16="http://schemas.microsoft.com/office/drawing/2014/main" val="688628166"/>
                  </a:ext>
                </a:extLst>
              </a:tr>
              <a:tr h="420230">
                <a:tc>
                  <a:txBody>
                    <a:bodyPr/>
                    <a:lstStyle/>
                    <a:p>
                      <a:pPr algn="ctr"/>
                      <a:r>
                        <a:rPr lang="es-MX" dirty="0"/>
                        <a:t>short</a:t>
                      </a:r>
                    </a:p>
                  </a:txBody>
                  <a:tcPr/>
                </a:tc>
                <a:tc>
                  <a:txBody>
                    <a:bodyPr/>
                    <a:lstStyle/>
                    <a:p>
                      <a:pPr algn="ctr"/>
                      <a:r>
                        <a:rPr lang="es-MX" dirty="0"/>
                        <a:t>0</a:t>
                      </a:r>
                    </a:p>
                  </a:txBody>
                  <a:tcPr/>
                </a:tc>
                <a:tc>
                  <a:txBody>
                    <a:bodyPr/>
                    <a:lstStyle/>
                    <a:p>
                      <a:pPr algn="ctr"/>
                      <a:r>
                        <a:rPr lang="es-MX" dirty="0"/>
                        <a:t>16 bits</a:t>
                      </a:r>
                    </a:p>
                  </a:txBody>
                  <a:tcPr/>
                </a:tc>
                <a:extLst>
                  <a:ext uri="{0D108BD9-81ED-4DB2-BD59-A6C34878D82A}">
                    <a16:rowId xmlns:a16="http://schemas.microsoft.com/office/drawing/2014/main" val="893384249"/>
                  </a:ext>
                </a:extLst>
              </a:tr>
              <a:tr h="420230">
                <a:tc>
                  <a:txBody>
                    <a:bodyPr/>
                    <a:lstStyle/>
                    <a:p>
                      <a:pPr algn="ctr"/>
                      <a:r>
                        <a:rPr lang="es-MX" dirty="0" err="1"/>
                        <a:t>int</a:t>
                      </a:r>
                      <a:endParaRPr lang="es-MX" dirty="0"/>
                    </a:p>
                  </a:txBody>
                  <a:tcPr/>
                </a:tc>
                <a:tc>
                  <a:txBody>
                    <a:bodyPr/>
                    <a:lstStyle/>
                    <a:p>
                      <a:pPr algn="ctr"/>
                      <a:r>
                        <a:rPr lang="es-MX" dirty="0"/>
                        <a:t>0</a:t>
                      </a:r>
                    </a:p>
                  </a:txBody>
                  <a:tcPr/>
                </a:tc>
                <a:tc>
                  <a:txBody>
                    <a:bodyPr/>
                    <a:lstStyle/>
                    <a:p>
                      <a:pPr algn="ctr"/>
                      <a:r>
                        <a:rPr lang="es-MX" dirty="0"/>
                        <a:t>32 bits</a:t>
                      </a:r>
                    </a:p>
                  </a:txBody>
                  <a:tcPr/>
                </a:tc>
                <a:extLst>
                  <a:ext uri="{0D108BD9-81ED-4DB2-BD59-A6C34878D82A}">
                    <a16:rowId xmlns:a16="http://schemas.microsoft.com/office/drawing/2014/main" val="3040798899"/>
                  </a:ext>
                </a:extLst>
              </a:tr>
              <a:tr h="420230">
                <a:tc>
                  <a:txBody>
                    <a:bodyPr/>
                    <a:lstStyle/>
                    <a:p>
                      <a:pPr algn="ctr"/>
                      <a:r>
                        <a:rPr lang="es-MX" dirty="0" err="1"/>
                        <a:t>long</a:t>
                      </a:r>
                      <a:endParaRPr lang="es-MX" dirty="0"/>
                    </a:p>
                  </a:txBody>
                  <a:tcPr/>
                </a:tc>
                <a:tc>
                  <a:txBody>
                    <a:bodyPr/>
                    <a:lstStyle/>
                    <a:p>
                      <a:pPr algn="ctr"/>
                      <a:r>
                        <a:rPr lang="es-MX" dirty="0"/>
                        <a:t>0</a:t>
                      </a:r>
                    </a:p>
                  </a:txBody>
                  <a:tcPr/>
                </a:tc>
                <a:tc>
                  <a:txBody>
                    <a:bodyPr/>
                    <a:lstStyle/>
                    <a:p>
                      <a:pPr algn="ctr"/>
                      <a:r>
                        <a:rPr lang="es-MX" dirty="0"/>
                        <a:t>64 bits</a:t>
                      </a:r>
                    </a:p>
                  </a:txBody>
                  <a:tcPr/>
                </a:tc>
                <a:extLst>
                  <a:ext uri="{0D108BD9-81ED-4DB2-BD59-A6C34878D82A}">
                    <a16:rowId xmlns:a16="http://schemas.microsoft.com/office/drawing/2014/main" val="2679887529"/>
                  </a:ext>
                </a:extLst>
              </a:tr>
              <a:tr h="420230">
                <a:tc>
                  <a:txBody>
                    <a:bodyPr/>
                    <a:lstStyle/>
                    <a:p>
                      <a:pPr algn="ctr"/>
                      <a:r>
                        <a:rPr lang="es-MX" dirty="0" err="1"/>
                        <a:t>float</a:t>
                      </a:r>
                      <a:endParaRPr lang="es-MX" dirty="0"/>
                    </a:p>
                  </a:txBody>
                  <a:tcPr/>
                </a:tc>
                <a:tc>
                  <a:txBody>
                    <a:bodyPr/>
                    <a:lstStyle/>
                    <a:p>
                      <a:pPr algn="ctr"/>
                      <a:r>
                        <a:rPr lang="es-MX" dirty="0"/>
                        <a:t>0.0</a:t>
                      </a:r>
                    </a:p>
                  </a:txBody>
                  <a:tcPr/>
                </a:tc>
                <a:tc>
                  <a:txBody>
                    <a:bodyPr/>
                    <a:lstStyle/>
                    <a:p>
                      <a:pPr algn="ctr"/>
                      <a:r>
                        <a:rPr lang="es-MX" dirty="0"/>
                        <a:t>32 bits</a:t>
                      </a:r>
                    </a:p>
                  </a:txBody>
                  <a:tcPr/>
                </a:tc>
                <a:extLst>
                  <a:ext uri="{0D108BD9-81ED-4DB2-BD59-A6C34878D82A}">
                    <a16:rowId xmlns:a16="http://schemas.microsoft.com/office/drawing/2014/main" val="3582979232"/>
                  </a:ext>
                </a:extLst>
              </a:tr>
              <a:tr h="420230">
                <a:tc>
                  <a:txBody>
                    <a:bodyPr/>
                    <a:lstStyle/>
                    <a:p>
                      <a:pPr algn="ctr"/>
                      <a:r>
                        <a:rPr lang="es-MX" dirty="0" err="1"/>
                        <a:t>double</a:t>
                      </a:r>
                      <a:endParaRPr lang="es-MX" dirty="0"/>
                    </a:p>
                  </a:txBody>
                  <a:tcPr/>
                </a:tc>
                <a:tc>
                  <a:txBody>
                    <a:bodyPr/>
                    <a:lstStyle/>
                    <a:p>
                      <a:pPr algn="ctr"/>
                      <a:r>
                        <a:rPr lang="es-MX" dirty="0"/>
                        <a:t>0.0</a:t>
                      </a:r>
                    </a:p>
                  </a:txBody>
                  <a:tcPr/>
                </a:tc>
                <a:tc>
                  <a:txBody>
                    <a:bodyPr/>
                    <a:lstStyle/>
                    <a:p>
                      <a:pPr algn="ctr"/>
                      <a:r>
                        <a:rPr lang="es-MX" dirty="0"/>
                        <a:t>64 bits</a:t>
                      </a:r>
                    </a:p>
                  </a:txBody>
                  <a:tcPr/>
                </a:tc>
                <a:extLst>
                  <a:ext uri="{0D108BD9-81ED-4DB2-BD59-A6C34878D82A}">
                    <a16:rowId xmlns:a16="http://schemas.microsoft.com/office/drawing/2014/main" val="175062070"/>
                  </a:ext>
                </a:extLst>
              </a:tr>
              <a:tr h="420230">
                <a:tc>
                  <a:txBody>
                    <a:bodyPr/>
                    <a:lstStyle/>
                    <a:p>
                      <a:pPr algn="ctr"/>
                      <a:r>
                        <a:rPr lang="es-MX" dirty="0" err="1"/>
                        <a:t>boolean</a:t>
                      </a:r>
                      <a:endParaRPr lang="es-MX" dirty="0"/>
                    </a:p>
                  </a:txBody>
                  <a:tcPr/>
                </a:tc>
                <a:tc>
                  <a:txBody>
                    <a:bodyPr/>
                    <a:lstStyle/>
                    <a:p>
                      <a:pPr algn="ctr"/>
                      <a:r>
                        <a:rPr lang="es-MX" dirty="0"/>
                        <a:t>false</a:t>
                      </a:r>
                    </a:p>
                  </a:txBody>
                  <a:tcPr/>
                </a:tc>
                <a:tc>
                  <a:txBody>
                    <a:bodyPr/>
                    <a:lstStyle/>
                    <a:p>
                      <a:pPr algn="ctr"/>
                      <a:r>
                        <a:rPr lang="es-MX" dirty="0"/>
                        <a:t>1 bit</a:t>
                      </a:r>
                    </a:p>
                  </a:txBody>
                  <a:tcPr/>
                </a:tc>
                <a:extLst>
                  <a:ext uri="{0D108BD9-81ED-4DB2-BD59-A6C34878D82A}">
                    <a16:rowId xmlns:a16="http://schemas.microsoft.com/office/drawing/2014/main" val="1051548998"/>
                  </a:ext>
                </a:extLst>
              </a:tr>
              <a:tr h="420230">
                <a:tc>
                  <a:txBody>
                    <a:bodyPr/>
                    <a:lstStyle/>
                    <a:p>
                      <a:pPr algn="ctr"/>
                      <a:r>
                        <a:rPr lang="es-MX" dirty="0" err="1"/>
                        <a:t>String</a:t>
                      </a:r>
                      <a:endParaRPr lang="es-MX" dirty="0"/>
                    </a:p>
                  </a:txBody>
                  <a:tcPr/>
                </a:tc>
                <a:tc>
                  <a:txBody>
                    <a:bodyPr/>
                    <a:lstStyle/>
                    <a:p>
                      <a:pPr algn="ctr"/>
                      <a:r>
                        <a:rPr lang="es-MX" dirty="0" err="1"/>
                        <a:t>null</a:t>
                      </a:r>
                      <a:endParaRPr lang="es-MX" dirty="0"/>
                    </a:p>
                  </a:txBody>
                  <a:tcPr/>
                </a:tc>
                <a:tc>
                  <a:txBody>
                    <a:bodyPr/>
                    <a:lstStyle/>
                    <a:p>
                      <a:pPr algn="ctr"/>
                      <a:endParaRPr lang="es-MX" dirty="0"/>
                    </a:p>
                  </a:txBody>
                  <a:tcPr/>
                </a:tc>
                <a:extLst>
                  <a:ext uri="{0D108BD9-81ED-4DB2-BD59-A6C34878D82A}">
                    <a16:rowId xmlns:a16="http://schemas.microsoft.com/office/drawing/2014/main" val="4247607715"/>
                  </a:ext>
                </a:extLst>
              </a:tr>
            </a:tbl>
          </a:graphicData>
        </a:graphic>
      </p:graphicFrame>
    </p:spTree>
    <p:extLst>
      <p:ext uri="{BB962C8B-B14F-4D97-AF65-F5344CB8AC3E}">
        <p14:creationId xmlns:p14="http://schemas.microsoft.com/office/powerpoint/2010/main" val="1992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6D374-8AB3-4AA2-99BB-3DEF84E99BF4}"/>
              </a:ext>
            </a:extLst>
          </p:cNvPr>
          <p:cNvSpPr>
            <a:spLocks noGrp="1"/>
          </p:cNvSpPr>
          <p:nvPr>
            <p:ph type="title"/>
          </p:nvPr>
        </p:nvSpPr>
        <p:spPr/>
        <p:txBody>
          <a:bodyPr/>
          <a:lstStyle/>
          <a:p>
            <a:r>
              <a:rPr lang="es-MX" dirty="0"/>
              <a:t>Palabras reservadas</a:t>
            </a:r>
          </a:p>
        </p:txBody>
      </p:sp>
      <p:grpSp>
        <p:nvGrpSpPr>
          <p:cNvPr id="4" name="Group 125">
            <a:extLst>
              <a:ext uri="{FF2B5EF4-FFF2-40B4-BE49-F238E27FC236}">
                <a16:creationId xmlns:a16="http://schemas.microsoft.com/office/drawing/2014/main" id="{CDA40606-83E2-4D6F-BB0B-67662D06C7AE}"/>
              </a:ext>
            </a:extLst>
          </p:cNvPr>
          <p:cNvGrpSpPr>
            <a:grpSpLocks/>
          </p:cNvGrpSpPr>
          <p:nvPr/>
        </p:nvGrpSpPr>
        <p:grpSpPr bwMode="auto">
          <a:xfrm>
            <a:off x="2408136" y="1700808"/>
            <a:ext cx="8153400" cy="3962400"/>
            <a:chOff x="28" y="0"/>
            <a:chExt cx="3460" cy="4940"/>
          </a:xfrm>
        </p:grpSpPr>
        <p:sp>
          <p:nvSpPr>
            <p:cNvPr id="5" name="Rectangle 65">
              <a:extLst>
                <a:ext uri="{FF2B5EF4-FFF2-40B4-BE49-F238E27FC236}">
                  <a16:creationId xmlns:a16="http://schemas.microsoft.com/office/drawing/2014/main" id="{B09DA367-1D58-4562-B85E-6B4516C6F15C}"/>
                </a:ext>
              </a:extLst>
            </p:cNvPr>
            <p:cNvSpPr>
              <a:spLocks noChangeArrowheads="1"/>
            </p:cNvSpPr>
            <p:nvPr/>
          </p:nvSpPr>
          <p:spPr bwMode="auto">
            <a:xfrm>
              <a:off x="28"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dirty="0">
                <a:cs typeface="Arial" panose="020B0604020202020204" pitchFamily="34" charset="0"/>
              </a:endParaRPr>
            </a:p>
            <a:p>
              <a:pPr algn="just"/>
              <a:r>
                <a:rPr lang="en-GB" altLang="es-MX" sz="1600" dirty="0">
                  <a:cs typeface="Arial" panose="020B0604020202020204" pitchFamily="34" charset="0"/>
                </a:rPr>
                <a:t>abstract</a:t>
              </a:r>
              <a:endParaRPr lang="es-ES_tradnl" altLang="es-MX" sz="2800" dirty="0"/>
            </a:p>
          </p:txBody>
        </p:sp>
        <p:sp>
          <p:nvSpPr>
            <p:cNvPr id="6" name="Rectangle 66">
              <a:extLst>
                <a:ext uri="{FF2B5EF4-FFF2-40B4-BE49-F238E27FC236}">
                  <a16:creationId xmlns:a16="http://schemas.microsoft.com/office/drawing/2014/main" id="{2B9EC23E-3B4A-4FE7-973E-D118A7D26EDC}"/>
                </a:ext>
              </a:extLst>
            </p:cNvPr>
            <p:cNvSpPr>
              <a:spLocks noChangeArrowheads="1"/>
            </p:cNvSpPr>
            <p:nvPr/>
          </p:nvSpPr>
          <p:spPr bwMode="auto">
            <a:xfrm>
              <a:off x="720"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default</a:t>
              </a:r>
              <a:endParaRPr lang="es-ES_tradnl" altLang="es-MX" sz="1600">
                <a:cs typeface="Arial" panose="020B0604020202020204" pitchFamily="34" charset="0"/>
              </a:endParaRPr>
            </a:p>
            <a:p>
              <a:pPr algn="just" eaLnBrk="0" hangingPunct="0"/>
              <a:endParaRPr lang="es-ES_tradnl" altLang="es-MX" sz="2800"/>
            </a:p>
          </p:txBody>
        </p:sp>
        <p:sp>
          <p:nvSpPr>
            <p:cNvPr id="7" name="Rectangle 67">
              <a:extLst>
                <a:ext uri="{FF2B5EF4-FFF2-40B4-BE49-F238E27FC236}">
                  <a16:creationId xmlns:a16="http://schemas.microsoft.com/office/drawing/2014/main" id="{D69E1C19-3258-4061-9177-29D4A2962D53}"/>
                </a:ext>
              </a:extLst>
            </p:cNvPr>
            <p:cNvSpPr>
              <a:spLocks noChangeArrowheads="1"/>
            </p:cNvSpPr>
            <p:nvPr/>
          </p:nvSpPr>
          <p:spPr bwMode="auto">
            <a:xfrm>
              <a:off x="1412"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goto</a:t>
              </a:r>
              <a:endParaRPr lang="es-ES_tradnl" altLang="es-MX" sz="1600">
                <a:cs typeface="Arial" panose="020B0604020202020204" pitchFamily="34" charset="0"/>
              </a:endParaRPr>
            </a:p>
            <a:p>
              <a:pPr algn="just" eaLnBrk="0" hangingPunct="0"/>
              <a:endParaRPr lang="es-ES_tradnl" altLang="es-MX" sz="2800"/>
            </a:p>
          </p:txBody>
        </p:sp>
        <p:sp>
          <p:nvSpPr>
            <p:cNvPr id="8" name="Rectangle 68">
              <a:extLst>
                <a:ext uri="{FF2B5EF4-FFF2-40B4-BE49-F238E27FC236}">
                  <a16:creationId xmlns:a16="http://schemas.microsoft.com/office/drawing/2014/main" id="{DA7344AA-2F4F-4746-A2F5-207DA7E5D795}"/>
                </a:ext>
              </a:extLst>
            </p:cNvPr>
            <p:cNvSpPr>
              <a:spLocks noChangeArrowheads="1"/>
            </p:cNvSpPr>
            <p:nvPr/>
          </p:nvSpPr>
          <p:spPr bwMode="auto">
            <a:xfrm>
              <a:off x="2104"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operator</a:t>
              </a:r>
              <a:endParaRPr lang="es-ES_tradnl" altLang="es-MX" sz="1600">
                <a:cs typeface="Arial" panose="020B0604020202020204" pitchFamily="34" charset="0"/>
              </a:endParaRPr>
            </a:p>
            <a:p>
              <a:pPr algn="just" eaLnBrk="0" hangingPunct="0"/>
              <a:endParaRPr lang="es-ES_tradnl" altLang="es-MX" sz="2800"/>
            </a:p>
          </p:txBody>
        </p:sp>
        <p:sp>
          <p:nvSpPr>
            <p:cNvPr id="9" name="Rectangle 69">
              <a:extLst>
                <a:ext uri="{FF2B5EF4-FFF2-40B4-BE49-F238E27FC236}">
                  <a16:creationId xmlns:a16="http://schemas.microsoft.com/office/drawing/2014/main" id="{846AD85E-E2D7-4AAE-B0D3-AF12D6ED7827}"/>
                </a:ext>
              </a:extLst>
            </p:cNvPr>
            <p:cNvSpPr>
              <a:spLocks noChangeArrowheads="1"/>
            </p:cNvSpPr>
            <p:nvPr/>
          </p:nvSpPr>
          <p:spPr bwMode="auto">
            <a:xfrm>
              <a:off x="2796"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synchronized</a:t>
              </a:r>
              <a:endParaRPr lang="es-ES_tradnl" altLang="es-MX" sz="1600">
                <a:cs typeface="Arial" panose="020B0604020202020204" pitchFamily="34" charset="0"/>
              </a:endParaRPr>
            </a:p>
            <a:p>
              <a:pPr algn="just" eaLnBrk="0" hangingPunct="0"/>
              <a:endParaRPr lang="es-ES_tradnl" altLang="es-MX" sz="2800"/>
            </a:p>
          </p:txBody>
        </p:sp>
        <p:sp>
          <p:nvSpPr>
            <p:cNvPr id="10" name="Rectangle 70">
              <a:extLst>
                <a:ext uri="{FF2B5EF4-FFF2-40B4-BE49-F238E27FC236}">
                  <a16:creationId xmlns:a16="http://schemas.microsoft.com/office/drawing/2014/main" id="{95D8D6A0-4DE6-4B93-8EFB-D8402D588877}"/>
                </a:ext>
              </a:extLst>
            </p:cNvPr>
            <p:cNvSpPr>
              <a:spLocks noChangeArrowheads="1"/>
            </p:cNvSpPr>
            <p:nvPr/>
          </p:nvSpPr>
          <p:spPr bwMode="auto">
            <a:xfrm>
              <a:off x="28"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dirty="0" err="1">
                  <a:cs typeface="Arial" panose="020B0604020202020204" pitchFamily="34" charset="0"/>
                </a:rPr>
                <a:t>boolean</a:t>
              </a:r>
              <a:endParaRPr lang="es-ES_tradnl" altLang="es-MX" sz="1600" dirty="0">
                <a:cs typeface="Arial" panose="020B0604020202020204" pitchFamily="34" charset="0"/>
              </a:endParaRPr>
            </a:p>
            <a:p>
              <a:pPr algn="just" eaLnBrk="0" hangingPunct="0"/>
              <a:endParaRPr lang="es-ES_tradnl" altLang="es-MX" sz="2800" dirty="0"/>
            </a:p>
          </p:txBody>
        </p:sp>
        <p:sp>
          <p:nvSpPr>
            <p:cNvPr id="11" name="Rectangle 71">
              <a:extLst>
                <a:ext uri="{FF2B5EF4-FFF2-40B4-BE49-F238E27FC236}">
                  <a16:creationId xmlns:a16="http://schemas.microsoft.com/office/drawing/2014/main" id="{23446950-727B-4575-A6B0-79922F9049D6}"/>
                </a:ext>
              </a:extLst>
            </p:cNvPr>
            <p:cNvSpPr>
              <a:spLocks noChangeArrowheads="1"/>
            </p:cNvSpPr>
            <p:nvPr/>
          </p:nvSpPr>
          <p:spPr bwMode="auto">
            <a:xfrm>
              <a:off x="720"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do</a:t>
              </a:r>
              <a:endParaRPr lang="es-ES_tradnl" altLang="es-MX" sz="1600">
                <a:cs typeface="Arial" panose="020B0604020202020204" pitchFamily="34" charset="0"/>
              </a:endParaRPr>
            </a:p>
            <a:p>
              <a:pPr algn="just" eaLnBrk="0" hangingPunct="0"/>
              <a:endParaRPr lang="es-ES_tradnl" altLang="es-MX" sz="2800"/>
            </a:p>
          </p:txBody>
        </p:sp>
        <p:sp>
          <p:nvSpPr>
            <p:cNvPr id="12" name="Rectangle 72">
              <a:extLst>
                <a:ext uri="{FF2B5EF4-FFF2-40B4-BE49-F238E27FC236}">
                  <a16:creationId xmlns:a16="http://schemas.microsoft.com/office/drawing/2014/main" id="{1CA1CBAE-3D3F-4EF0-9A0E-539598306DF2}"/>
                </a:ext>
              </a:extLst>
            </p:cNvPr>
            <p:cNvSpPr>
              <a:spLocks noChangeArrowheads="1"/>
            </p:cNvSpPr>
            <p:nvPr/>
          </p:nvSpPr>
          <p:spPr bwMode="auto">
            <a:xfrm>
              <a:off x="1412"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if</a:t>
              </a:r>
              <a:endParaRPr lang="es-ES_tradnl" altLang="es-MX" sz="1600">
                <a:cs typeface="Arial" panose="020B0604020202020204" pitchFamily="34" charset="0"/>
              </a:endParaRPr>
            </a:p>
            <a:p>
              <a:pPr algn="just" eaLnBrk="0" hangingPunct="0"/>
              <a:endParaRPr lang="es-ES_tradnl" altLang="es-MX" sz="2800"/>
            </a:p>
          </p:txBody>
        </p:sp>
        <p:sp>
          <p:nvSpPr>
            <p:cNvPr id="13" name="Rectangle 73">
              <a:extLst>
                <a:ext uri="{FF2B5EF4-FFF2-40B4-BE49-F238E27FC236}">
                  <a16:creationId xmlns:a16="http://schemas.microsoft.com/office/drawing/2014/main" id="{71F73468-1B4C-4017-88C7-B9CA3C406722}"/>
                </a:ext>
              </a:extLst>
            </p:cNvPr>
            <p:cNvSpPr>
              <a:spLocks noChangeArrowheads="1"/>
            </p:cNvSpPr>
            <p:nvPr/>
          </p:nvSpPr>
          <p:spPr bwMode="auto">
            <a:xfrm>
              <a:off x="2104"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outer</a:t>
              </a:r>
              <a:endParaRPr lang="es-ES_tradnl" altLang="es-MX" sz="1600">
                <a:cs typeface="Arial" panose="020B0604020202020204" pitchFamily="34" charset="0"/>
              </a:endParaRPr>
            </a:p>
            <a:p>
              <a:pPr algn="just" eaLnBrk="0" hangingPunct="0"/>
              <a:endParaRPr lang="es-ES_tradnl" altLang="es-MX" sz="2800"/>
            </a:p>
          </p:txBody>
        </p:sp>
        <p:sp>
          <p:nvSpPr>
            <p:cNvPr id="14" name="Rectangle 74">
              <a:extLst>
                <a:ext uri="{FF2B5EF4-FFF2-40B4-BE49-F238E27FC236}">
                  <a16:creationId xmlns:a16="http://schemas.microsoft.com/office/drawing/2014/main" id="{F9B56CA8-485F-4DC9-B01E-DACC09FE480C}"/>
                </a:ext>
              </a:extLst>
            </p:cNvPr>
            <p:cNvSpPr>
              <a:spLocks noChangeArrowheads="1"/>
            </p:cNvSpPr>
            <p:nvPr/>
          </p:nvSpPr>
          <p:spPr bwMode="auto">
            <a:xfrm>
              <a:off x="2796"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this</a:t>
              </a:r>
              <a:endParaRPr lang="es-ES_tradnl" altLang="es-MX" sz="1600">
                <a:cs typeface="Arial" panose="020B0604020202020204" pitchFamily="34" charset="0"/>
              </a:endParaRPr>
            </a:p>
            <a:p>
              <a:pPr algn="just" eaLnBrk="0" hangingPunct="0"/>
              <a:endParaRPr lang="es-ES_tradnl" altLang="es-MX" sz="2800"/>
            </a:p>
          </p:txBody>
        </p:sp>
        <p:sp>
          <p:nvSpPr>
            <p:cNvPr id="15" name="Rectangle 75">
              <a:extLst>
                <a:ext uri="{FF2B5EF4-FFF2-40B4-BE49-F238E27FC236}">
                  <a16:creationId xmlns:a16="http://schemas.microsoft.com/office/drawing/2014/main" id="{0F6A4C73-05EC-4081-9CC2-F05DDDE130A1}"/>
                </a:ext>
              </a:extLst>
            </p:cNvPr>
            <p:cNvSpPr>
              <a:spLocks noChangeArrowheads="1"/>
            </p:cNvSpPr>
            <p:nvPr/>
          </p:nvSpPr>
          <p:spPr bwMode="auto">
            <a:xfrm>
              <a:off x="28"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break</a:t>
              </a:r>
              <a:endParaRPr lang="es-ES_tradnl" altLang="es-MX" sz="1600">
                <a:cs typeface="Arial" panose="020B0604020202020204" pitchFamily="34" charset="0"/>
              </a:endParaRPr>
            </a:p>
            <a:p>
              <a:pPr algn="just" eaLnBrk="0" hangingPunct="0"/>
              <a:endParaRPr lang="es-ES_tradnl" altLang="es-MX" sz="2800"/>
            </a:p>
          </p:txBody>
        </p:sp>
        <p:sp>
          <p:nvSpPr>
            <p:cNvPr id="16" name="Rectangle 76">
              <a:extLst>
                <a:ext uri="{FF2B5EF4-FFF2-40B4-BE49-F238E27FC236}">
                  <a16:creationId xmlns:a16="http://schemas.microsoft.com/office/drawing/2014/main" id="{9A8E923A-15C6-4B34-825B-57034B9C58CE}"/>
                </a:ext>
              </a:extLst>
            </p:cNvPr>
            <p:cNvSpPr>
              <a:spLocks noChangeArrowheads="1"/>
            </p:cNvSpPr>
            <p:nvPr/>
          </p:nvSpPr>
          <p:spPr bwMode="auto">
            <a:xfrm>
              <a:off x="720"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double</a:t>
              </a:r>
              <a:endParaRPr lang="es-ES_tradnl" altLang="es-MX" sz="1600">
                <a:cs typeface="Arial" panose="020B0604020202020204" pitchFamily="34" charset="0"/>
              </a:endParaRPr>
            </a:p>
            <a:p>
              <a:pPr algn="just" eaLnBrk="0" hangingPunct="0"/>
              <a:endParaRPr lang="es-ES_tradnl" altLang="es-MX" sz="2800"/>
            </a:p>
          </p:txBody>
        </p:sp>
        <p:sp>
          <p:nvSpPr>
            <p:cNvPr id="17" name="Rectangle 77">
              <a:extLst>
                <a:ext uri="{FF2B5EF4-FFF2-40B4-BE49-F238E27FC236}">
                  <a16:creationId xmlns:a16="http://schemas.microsoft.com/office/drawing/2014/main" id="{CC51F033-0630-45EE-A64F-540339E306B2}"/>
                </a:ext>
              </a:extLst>
            </p:cNvPr>
            <p:cNvSpPr>
              <a:spLocks noChangeArrowheads="1"/>
            </p:cNvSpPr>
            <p:nvPr/>
          </p:nvSpPr>
          <p:spPr bwMode="auto">
            <a:xfrm>
              <a:off x="1412"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implements</a:t>
              </a:r>
              <a:endParaRPr lang="es-ES_tradnl" altLang="es-MX" sz="1600">
                <a:cs typeface="Arial" panose="020B0604020202020204" pitchFamily="34" charset="0"/>
              </a:endParaRPr>
            </a:p>
            <a:p>
              <a:pPr algn="just" eaLnBrk="0" hangingPunct="0"/>
              <a:endParaRPr lang="es-ES_tradnl" altLang="es-MX" sz="2800"/>
            </a:p>
          </p:txBody>
        </p:sp>
        <p:sp>
          <p:nvSpPr>
            <p:cNvPr id="18" name="Rectangle 78">
              <a:extLst>
                <a:ext uri="{FF2B5EF4-FFF2-40B4-BE49-F238E27FC236}">
                  <a16:creationId xmlns:a16="http://schemas.microsoft.com/office/drawing/2014/main" id="{59387F53-58B0-4315-8FCF-05983BB8B927}"/>
                </a:ext>
              </a:extLst>
            </p:cNvPr>
            <p:cNvSpPr>
              <a:spLocks noChangeArrowheads="1"/>
            </p:cNvSpPr>
            <p:nvPr/>
          </p:nvSpPr>
          <p:spPr bwMode="auto">
            <a:xfrm>
              <a:off x="2104"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package</a:t>
              </a:r>
              <a:endParaRPr lang="es-ES_tradnl" altLang="es-MX" sz="1600">
                <a:cs typeface="Arial" panose="020B0604020202020204" pitchFamily="34" charset="0"/>
              </a:endParaRPr>
            </a:p>
            <a:p>
              <a:pPr algn="just" eaLnBrk="0" hangingPunct="0"/>
              <a:endParaRPr lang="es-ES_tradnl" altLang="es-MX" sz="2800"/>
            </a:p>
          </p:txBody>
        </p:sp>
        <p:sp>
          <p:nvSpPr>
            <p:cNvPr id="19" name="Rectangle 79">
              <a:extLst>
                <a:ext uri="{FF2B5EF4-FFF2-40B4-BE49-F238E27FC236}">
                  <a16:creationId xmlns:a16="http://schemas.microsoft.com/office/drawing/2014/main" id="{8A266DC1-7E51-4986-A3FD-5FFE6DF9AF15}"/>
                </a:ext>
              </a:extLst>
            </p:cNvPr>
            <p:cNvSpPr>
              <a:spLocks noChangeArrowheads="1"/>
            </p:cNvSpPr>
            <p:nvPr/>
          </p:nvSpPr>
          <p:spPr bwMode="auto">
            <a:xfrm>
              <a:off x="2796"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threadsafe</a:t>
              </a:r>
              <a:endParaRPr lang="es-ES_tradnl" altLang="es-MX" sz="1600">
                <a:cs typeface="Arial" panose="020B0604020202020204" pitchFamily="34" charset="0"/>
              </a:endParaRPr>
            </a:p>
            <a:p>
              <a:pPr algn="just" eaLnBrk="0" hangingPunct="0"/>
              <a:endParaRPr lang="es-ES_tradnl" altLang="es-MX" sz="2800"/>
            </a:p>
          </p:txBody>
        </p:sp>
        <p:sp>
          <p:nvSpPr>
            <p:cNvPr id="20" name="Rectangle 80">
              <a:extLst>
                <a:ext uri="{FF2B5EF4-FFF2-40B4-BE49-F238E27FC236}">
                  <a16:creationId xmlns:a16="http://schemas.microsoft.com/office/drawing/2014/main" id="{9438A558-E760-44D5-AE70-0AA675D9CC3A}"/>
                </a:ext>
              </a:extLst>
            </p:cNvPr>
            <p:cNvSpPr>
              <a:spLocks noChangeArrowheads="1"/>
            </p:cNvSpPr>
            <p:nvPr/>
          </p:nvSpPr>
          <p:spPr bwMode="auto">
            <a:xfrm>
              <a:off x="28"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byte</a:t>
              </a:r>
              <a:endParaRPr lang="es-ES_tradnl" altLang="es-MX" sz="1600">
                <a:cs typeface="Arial" panose="020B0604020202020204" pitchFamily="34" charset="0"/>
              </a:endParaRPr>
            </a:p>
            <a:p>
              <a:pPr algn="just" eaLnBrk="0" hangingPunct="0"/>
              <a:endParaRPr lang="es-ES_tradnl" altLang="es-MX" sz="2800"/>
            </a:p>
          </p:txBody>
        </p:sp>
        <p:sp>
          <p:nvSpPr>
            <p:cNvPr id="21" name="Rectangle 81">
              <a:extLst>
                <a:ext uri="{FF2B5EF4-FFF2-40B4-BE49-F238E27FC236}">
                  <a16:creationId xmlns:a16="http://schemas.microsoft.com/office/drawing/2014/main" id="{ACF1D2D0-7DFD-4782-97D4-AAEDD169E235}"/>
                </a:ext>
              </a:extLst>
            </p:cNvPr>
            <p:cNvSpPr>
              <a:spLocks noChangeArrowheads="1"/>
            </p:cNvSpPr>
            <p:nvPr/>
          </p:nvSpPr>
          <p:spPr bwMode="auto">
            <a:xfrm>
              <a:off x="720"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else</a:t>
              </a:r>
              <a:endParaRPr lang="es-ES_tradnl" altLang="es-MX" sz="1600">
                <a:cs typeface="Arial" panose="020B0604020202020204" pitchFamily="34" charset="0"/>
              </a:endParaRPr>
            </a:p>
            <a:p>
              <a:pPr algn="just" eaLnBrk="0" hangingPunct="0"/>
              <a:endParaRPr lang="es-ES_tradnl" altLang="es-MX" sz="2800"/>
            </a:p>
          </p:txBody>
        </p:sp>
        <p:sp>
          <p:nvSpPr>
            <p:cNvPr id="22" name="Rectangle 82">
              <a:extLst>
                <a:ext uri="{FF2B5EF4-FFF2-40B4-BE49-F238E27FC236}">
                  <a16:creationId xmlns:a16="http://schemas.microsoft.com/office/drawing/2014/main" id="{A09DB67D-3C07-4151-84D8-322BC7DB9BDB}"/>
                </a:ext>
              </a:extLst>
            </p:cNvPr>
            <p:cNvSpPr>
              <a:spLocks noChangeArrowheads="1"/>
            </p:cNvSpPr>
            <p:nvPr/>
          </p:nvSpPr>
          <p:spPr bwMode="auto">
            <a:xfrm>
              <a:off x="1412"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import</a:t>
              </a:r>
              <a:endParaRPr lang="es-ES_tradnl" altLang="es-MX" sz="1600">
                <a:cs typeface="Arial" panose="020B0604020202020204" pitchFamily="34" charset="0"/>
              </a:endParaRPr>
            </a:p>
            <a:p>
              <a:pPr algn="just" eaLnBrk="0" hangingPunct="0"/>
              <a:endParaRPr lang="es-ES_tradnl" altLang="es-MX" sz="2800"/>
            </a:p>
          </p:txBody>
        </p:sp>
        <p:sp>
          <p:nvSpPr>
            <p:cNvPr id="23" name="Rectangle 83">
              <a:extLst>
                <a:ext uri="{FF2B5EF4-FFF2-40B4-BE49-F238E27FC236}">
                  <a16:creationId xmlns:a16="http://schemas.microsoft.com/office/drawing/2014/main" id="{A356D67F-A2EB-4E1C-88EA-1306C23B038B}"/>
                </a:ext>
              </a:extLst>
            </p:cNvPr>
            <p:cNvSpPr>
              <a:spLocks noChangeArrowheads="1"/>
            </p:cNvSpPr>
            <p:nvPr/>
          </p:nvSpPr>
          <p:spPr bwMode="auto">
            <a:xfrm>
              <a:off x="2104"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private</a:t>
              </a:r>
              <a:endParaRPr lang="es-ES_tradnl" altLang="es-MX" sz="1600">
                <a:cs typeface="Arial" panose="020B0604020202020204" pitchFamily="34" charset="0"/>
              </a:endParaRPr>
            </a:p>
            <a:p>
              <a:pPr algn="just" eaLnBrk="0" hangingPunct="0"/>
              <a:endParaRPr lang="es-ES_tradnl" altLang="es-MX" sz="2800"/>
            </a:p>
          </p:txBody>
        </p:sp>
        <p:sp>
          <p:nvSpPr>
            <p:cNvPr id="24" name="Rectangle 84">
              <a:extLst>
                <a:ext uri="{FF2B5EF4-FFF2-40B4-BE49-F238E27FC236}">
                  <a16:creationId xmlns:a16="http://schemas.microsoft.com/office/drawing/2014/main" id="{54C9F6DE-9414-4B0E-B665-4B080AAD9A24}"/>
                </a:ext>
              </a:extLst>
            </p:cNvPr>
            <p:cNvSpPr>
              <a:spLocks noChangeArrowheads="1"/>
            </p:cNvSpPr>
            <p:nvPr/>
          </p:nvSpPr>
          <p:spPr bwMode="auto">
            <a:xfrm>
              <a:off x="2796"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throw</a:t>
              </a:r>
              <a:endParaRPr lang="es-ES_tradnl" altLang="es-MX" sz="1600">
                <a:cs typeface="Arial" panose="020B0604020202020204" pitchFamily="34" charset="0"/>
              </a:endParaRPr>
            </a:p>
            <a:p>
              <a:pPr algn="just" eaLnBrk="0" hangingPunct="0"/>
              <a:endParaRPr lang="es-ES_tradnl" altLang="es-MX" sz="2800"/>
            </a:p>
          </p:txBody>
        </p:sp>
        <p:sp>
          <p:nvSpPr>
            <p:cNvPr id="25" name="Rectangle 85">
              <a:extLst>
                <a:ext uri="{FF2B5EF4-FFF2-40B4-BE49-F238E27FC236}">
                  <a16:creationId xmlns:a16="http://schemas.microsoft.com/office/drawing/2014/main" id="{73BB4A26-070E-4F62-98F3-8BD7FBF43A99}"/>
                </a:ext>
              </a:extLst>
            </p:cNvPr>
            <p:cNvSpPr>
              <a:spLocks noChangeArrowheads="1"/>
            </p:cNvSpPr>
            <p:nvPr/>
          </p:nvSpPr>
          <p:spPr bwMode="auto">
            <a:xfrm>
              <a:off x="28"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byvalue</a:t>
              </a:r>
              <a:endParaRPr lang="es-ES_tradnl" altLang="es-MX" sz="1600">
                <a:cs typeface="Arial" panose="020B0604020202020204" pitchFamily="34" charset="0"/>
              </a:endParaRPr>
            </a:p>
            <a:p>
              <a:pPr algn="just" eaLnBrk="0" hangingPunct="0"/>
              <a:endParaRPr lang="es-ES_tradnl" altLang="es-MX" sz="2800"/>
            </a:p>
          </p:txBody>
        </p:sp>
        <p:sp>
          <p:nvSpPr>
            <p:cNvPr id="26" name="Rectangle 86">
              <a:extLst>
                <a:ext uri="{FF2B5EF4-FFF2-40B4-BE49-F238E27FC236}">
                  <a16:creationId xmlns:a16="http://schemas.microsoft.com/office/drawing/2014/main" id="{FF652076-1767-4A1C-A321-A808B591CEF1}"/>
                </a:ext>
              </a:extLst>
            </p:cNvPr>
            <p:cNvSpPr>
              <a:spLocks noChangeArrowheads="1"/>
            </p:cNvSpPr>
            <p:nvPr/>
          </p:nvSpPr>
          <p:spPr bwMode="auto">
            <a:xfrm>
              <a:off x="720"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extends</a:t>
              </a:r>
              <a:endParaRPr lang="es-ES_tradnl" altLang="es-MX" sz="1600">
                <a:cs typeface="Arial" panose="020B0604020202020204" pitchFamily="34" charset="0"/>
              </a:endParaRPr>
            </a:p>
            <a:p>
              <a:pPr algn="just" eaLnBrk="0" hangingPunct="0"/>
              <a:endParaRPr lang="es-ES_tradnl" altLang="es-MX" sz="2800"/>
            </a:p>
          </p:txBody>
        </p:sp>
        <p:sp>
          <p:nvSpPr>
            <p:cNvPr id="27" name="Rectangle 87">
              <a:extLst>
                <a:ext uri="{FF2B5EF4-FFF2-40B4-BE49-F238E27FC236}">
                  <a16:creationId xmlns:a16="http://schemas.microsoft.com/office/drawing/2014/main" id="{A4B5EC8F-6F76-4A5C-B0E1-28442CC6D653}"/>
                </a:ext>
              </a:extLst>
            </p:cNvPr>
            <p:cNvSpPr>
              <a:spLocks noChangeArrowheads="1"/>
            </p:cNvSpPr>
            <p:nvPr/>
          </p:nvSpPr>
          <p:spPr bwMode="auto">
            <a:xfrm>
              <a:off x="1412"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inner</a:t>
              </a:r>
              <a:endParaRPr lang="es-ES_tradnl" altLang="es-MX" sz="1600">
                <a:cs typeface="Arial" panose="020B0604020202020204" pitchFamily="34" charset="0"/>
              </a:endParaRPr>
            </a:p>
            <a:p>
              <a:pPr algn="just" eaLnBrk="0" hangingPunct="0"/>
              <a:endParaRPr lang="es-ES_tradnl" altLang="es-MX" sz="2800"/>
            </a:p>
          </p:txBody>
        </p:sp>
        <p:sp>
          <p:nvSpPr>
            <p:cNvPr id="28" name="Rectangle 88">
              <a:extLst>
                <a:ext uri="{FF2B5EF4-FFF2-40B4-BE49-F238E27FC236}">
                  <a16:creationId xmlns:a16="http://schemas.microsoft.com/office/drawing/2014/main" id="{9DEAE7AA-88D0-473F-BA57-70CC32864B41}"/>
                </a:ext>
              </a:extLst>
            </p:cNvPr>
            <p:cNvSpPr>
              <a:spLocks noChangeArrowheads="1"/>
            </p:cNvSpPr>
            <p:nvPr/>
          </p:nvSpPr>
          <p:spPr bwMode="auto">
            <a:xfrm>
              <a:off x="2104"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protected</a:t>
              </a:r>
              <a:endParaRPr lang="es-ES_tradnl" altLang="es-MX" sz="1600">
                <a:cs typeface="Arial" panose="020B0604020202020204" pitchFamily="34" charset="0"/>
              </a:endParaRPr>
            </a:p>
            <a:p>
              <a:pPr algn="just" eaLnBrk="0" hangingPunct="0"/>
              <a:endParaRPr lang="es-ES_tradnl" altLang="es-MX" sz="2800"/>
            </a:p>
          </p:txBody>
        </p:sp>
        <p:sp>
          <p:nvSpPr>
            <p:cNvPr id="29" name="Rectangle 89">
              <a:extLst>
                <a:ext uri="{FF2B5EF4-FFF2-40B4-BE49-F238E27FC236}">
                  <a16:creationId xmlns:a16="http://schemas.microsoft.com/office/drawing/2014/main" id="{B9EFD915-787D-4822-9DB8-8B0C6B6CA759}"/>
                </a:ext>
              </a:extLst>
            </p:cNvPr>
            <p:cNvSpPr>
              <a:spLocks noChangeArrowheads="1"/>
            </p:cNvSpPr>
            <p:nvPr/>
          </p:nvSpPr>
          <p:spPr bwMode="auto">
            <a:xfrm>
              <a:off x="2796"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throws</a:t>
              </a:r>
              <a:endParaRPr lang="es-ES_tradnl" altLang="es-MX" sz="1600">
                <a:cs typeface="Arial" panose="020B0604020202020204" pitchFamily="34" charset="0"/>
              </a:endParaRPr>
            </a:p>
            <a:p>
              <a:pPr algn="just" eaLnBrk="0" hangingPunct="0"/>
              <a:endParaRPr lang="es-ES_tradnl" altLang="es-MX" sz="2800"/>
            </a:p>
          </p:txBody>
        </p:sp>
        <p:sp>
          <p:nvSpPr>
            <p:cNvPr id="30" name="Rectangle 90">
              <a:extLst>
                <a:ext uri="{FF2B5EF4-FFF2-40B4-BE49-F238E27FC236}">
                  <a16:creationId xmlns:a16="http://schemas.microsoft.com/office/drawing/2014/main" id="{835DB0CB-1896-4E8D-9777-A98FC53CE12E}"/>
                </a:ext>
              </a:extLst>
            </p:cNvPr>
            <p:cNvSpPr>
              <a:spLocks noChangeArrowheads="1"/>
            </p:cNvSpPr>
            <p:nvPr/>
          </p:nvSpPr>
          <p:spPr bwMode="auto">
            <a:xfrm>
              <a:off x="28"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case</a:t>
              </a:r>
              <a:endParaRPr lang="es-ES_tradnl" altLang="es-MX" sz="1600">
                <a:cs typeface="Arial" panose="020B0604020202020204" pitchFamily="34" charset="0"/>
              </a:endParaRPr>
            </a:p>
            <a:p>
              <a:pPr algn="just" eaLnBrk="0" hangingPunct="0"/>
              <a:endParaRPr lang="es-ES_tradnl" altLang="es-MX" sz="2800"/>
            </a:p>
          </p:txBody>
        </p:sp>
        <p:sp>
          <p:nvSpPr>
            <p:cNvPr id="31" name="Rectangle 91">
              <a:extLst>
                <a:ext uri="{FF2B5EF4-FFF2-40B4-BE49-F238E27FC236}">
                  <a16:creationId xmlns:a16="http://schemas.microsoft.com/office/drawing/2014/main" id="{7D3772D1-2CB9-49AB-8984-0C4BFCF4EF89}"/>
                </a:ext>
              </a:extLst>
            </p:cNvPr>
            <p:cNvSpPr>
              <a:spLocks noChangeArrowheads="1"/>
            </p:cNvSpPr>
            <p:nvPr/>
          </p:nvSpPr>
          <p:spPr bwMode="auto">
            <a:xfrm>
              <a:off x="720"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false</a:t>
              </a:r>
              <a:endParaRPr lang="es-ES_tradnl" altLang="es-MX" sz="1600">
                <a:cs typeface="Arial" panose="020B0604020202020204" pitchFamily="34" charset="0"/>
              </a:endParaRPr>
            </a:p>
            <a:p>
              <a:pPr algn="just" eaLnBrk="0" hangingPunct="0"/>
              <a:endParaRPr lang="es-ES_tradnl" altLang="es-MX" sz="2800"/>
            </a:p>
          </p:txBody>
        </p:sp>
        <p:sp>
          <p:nvSpPr>
            <p:cNvPr id="32" name="Rectangle 92">
              <a:extLst>
                <a:ext uri="{FF2B5EF4-FFF2-40B4-BE49-F238E27FC236}">
                  <a16:creationId xmlns:a16="http://schemas.microsoft.com/office/drawing/2014/main" id="{03013B64-D58B-4896-97A8-ED1A84FBCEB6}"/>
                </a:ext>
              </a:extLst>
            </p:cNvPr>
            <p:cNvSpPr>
              <a:spLocks noChangeArrowheads="1"/>
            </p:cNvSpPr>
            <p:nvPr/>
          </p:nvSpPr>
          <p:spPr bwMode="auto">
            <a:xfrm>
              <a:off x="1412"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instanceof</a:t>
              </a:r>
              <a:endParaRPr lang="es-ES_tradnl" altLang="es-MX" sz="1600">
                <a:cs typeface="Arial" panose="020B0604020202020204" pitchFamily="34" charset="0"/>
              </a:endParaRPr>
            </a:p>
            <a:p>
              <a:pPr algn="just" eaLnBrk="0" hangingPunct="0"/>
              <a:endParaRPr lang="es-ES_tradnl" altLang="es-MX" sz="2800"/>
            </a:p>
          </p:txBody>
        </p:sp>
        <p:sp>
          <p:nvSpPr>
            <p:cNvPr id="33" name="Rectangle 93">
              <a:extLst>
                <a:ext uri="{FF2B5EF4-FFF2-40B4-BE49-F238E27FC236}">
                  <a16:creationId xmlns:a16="http://schemas.microsoft.com/office/drawing/2014/main" id="{DDE1BFE4-C261-498E-9993-4F9573E96433}"/>
                </a:ext>
              </a:extLst>
            </p:cNvPr>
            <p:cNvSpPr>
              <a:spLocks noChangeArrowheads="1"/>
            </p:cNvSpPr>
            <p:nvPr/>
          </p:nvSpPr>
          <p:spPr bwMode="auto">
            <a:xfrm>
              <a:off x="2104"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public</a:t>
              </a:r>
              <a:endParaRPr lang="es-ES_tradnl" altLang="es-MX" sz="1600">
                <a:cs typeface="Arial" panose="020B0604020202020204" pitchFamily="34" charset="0"/>
              </a:endParaRPr>
            </a:p>
            <a:p>
              <a:pPr algn="just" eaLnBrk="0" hangingPunct="0"/>
              <a:endParaRPr lang="es-ES_tradnl" altLang="es-MX" sz="2800"/>
            </a:p>
          </p:txBody>
        </p:sp>
        <p:sp>
          <p:nvSpPr>
            <p:cNvPr id="34" name="Rectangle 94">
              <a:extLst>
                <a:ext uri="{FF2B5EF4-FFF2-40B4-BE49-F238E27FC236}">
                  <a16:creationId xmlns:a16="http://schemas.microsoft.com/office/drawing/2014/main" id="{F57DF7CE-6DEF-4E7B-B695-60450DD79511}"/>
                </a:ext>
              </a:extLst>
            </p:cNvPr>
            <p:cNvSpPr>
              <a:spLocks noChangeArrowheads="1"/>
            </p:cNvSpPr>
            <p:nvPr/>
          </p:nvSpPr>
          <p:spPr bwMode="auto">
            <a:xfrm>
              <a:off x="2796"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transient</a:t>
              </a:r>
              <a:endParaRPr lang="es-ES_tradnl" altLang="es-MX" sz="1600">
                <a:cs typeface="Arial" panose="020B0604020202020204" pitchFamily="34" charset="0"/>
              </a:endParaRPr>
            </a:p>
            <a:p>
              <a:pPr algn="just" eaLnBrk="0" hangingPunct="0"/>
              <a:endParaRPr lang="es-ES_tradnl" altLang="es-MX" sz="2800"/>
            </a:p>
          </p:txBody>
        </p:sp>
        <p:sp>
          <p:nvSpPr>
            <p:cNvPr id="35" name="Rectangle 95">
              <a:extLst>
                <a:ext uri="{FF2B5EF4-FFF2-40B4-BE49-F238E27FC236}">
                  <a16:creationId xmlns:a16="http://schemas.microsoft.com/office/drawing/2014/main" id="{8F2ED56E-0187-4DA8-80A3-B36BCD23541D}"/>
                </a:ext>
              </a:extLst>
            </p:cNvPr>
            <p:cNvSpPr>
              <a:spLocks noChangeArrowheads="1"/>
            </p:cNvSpPr>
            <p:nvPr/>
          </p:nvSpPr>
          <p:spPr bwMode="auto">
            <a:xfrm>
              <a:off x="28"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cast</a:t>
              </a:r>
              <a:endParaRPr lang="es-ES_tradnl" altLang="es-MX" sz="1600">
                <a:cs typeface="Arial" panose="020B0604020202020204" pitchFamily="34" charset="0"/>
              </a:endParaRPr>
            </a:p>
            <a:p>
              <a:pPr algn="just" eaLnBrk="0" hangingPunct="0"/>
              <a:endParaRPr lang="es-ES_tradnl" altLang="es-MX" sz="2800"/>
            </a:p>
          </p:txBody>
        </p:sp>
        <p:sp>
          <p:nvSpPr>
            <p:cNvPr id="36" name="Rectangle 96">
              <a:extLst>
                <a:ext uri="{FF2B5EF4-FFF2-40B4-BE49-F238E27FC236}">
                  <a16:creationId xmlns:a16="http://schemas.microsoft.com/office/drawing/2014/main" id="{6E554BE5-7D6D-43E1-B4EA-B23FFE368002}"/>
                </a:ext>
              </a:extLst>
            </p:cNvPr>
            <p:cNvSpPr>
              <a:spLocks noChangeArrowheads="1"/>
            </p:cNvSpPr>
            <p:nvPr/>
          </p:nvSpPr>
          <p:spPr bwMode="auto">
            <a:xfrm>
              <a:off x="720"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final</a:t>
              </a:r>
              <a:endParaRPr lang="es-ES_tradnl" altLang="es-MX" sz="1600">
                <a:cs typeface="Arial" panose="020B0604020202020204" pitchFamily="34" charset="0"/>
              </a:endParaRPr>
            </a:p>
            <a:p>
              <a:pPr algn="just" eaLnBrk="0" hangingPunct="0"/>
              <a:endParaRPr lang="es-ES_tradnl" altLang="es-MX" sz="2800"/>
            </a:p>
          </p:txBody>
        </p:sp>
        <p:sp>
          <p:nvSpPr>
            <p:cNvPr id="37" name="Rectangle 97">
              <a:extLst>
                <a:ext uri="{FF2B5EF4-FFF2-40B4-BE49-F238E27FC236}">
                  <a16:creationId xmlns:a16="http://schemas.microsoft.com/office/drawing/2014/main" id="{1A12B839-8E24-4DBC-AAF1-A152E59D8691}"/>
                </a:ext>
              </a:extLst>
            </p:cNvPr>
            <p:cNvSpPr>
              <a:spLocks noChangeArrowheads="1"/>
            </p:cNvSpPr>
            <p:nvPr/>
          </p:nvSpPr>
          <p:spPr bwMode="auto">
            <a:xfrm>
              <a:off x="1412"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int</a:t>
              </a:r>
              <a:endParaRPr lang="es-ES_tradnl" altLang="es-MX" sz="1600">
                <a:cs typeface="Arial" panose="020B0604020202020204" pitchFamily="34" charset="0"/>
              </a:endParaRPr>
            </a:p>
            <a:p>
              <a:pPr algn="just" eaLnBrk="0" hangingPunct="0"/>
              <a:endParaRPr lang="es-ES_tradnl" altLang="es-MX" sz="2800"/>
            </a:p>
          </p:txBody>
        </p:sp>
        <p:sp>
          <p:nvSpPr>
            <p:cNvPr id="38" name="Rectangle 98">
              <a:extLst>
                <a:ext uri="{FF2B5EF4-FFF2-40B4-BE49-F238E27FC236}">
                  <a16:creationId xmlns:a16="http://schemas.microsoft.com/office/drawing/2014/main" id="{9925A1C0-DF8F-4218-A8ED-6BDCB1F6DA1A}"/>
                </a:ext>
              </a:extLst>
            </p:cNvPr>
            <p:cNvSpPr>
              <a:spLocks noChangeArrowheads="1"/>
            </p:cNvSpPr>
            <p:nvPr/>
          </p:nvSpPr>
          <p:spPr bwMode="auto">
            <a:xfrm>
              <a:off x="2104"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rest</a:t>
              </a:r>
              <a:endParaRPr lang="es-ES_tradnl" altLang="es-MX" sz="1600">
                <a:cs typeface="Arial" panose="020B0604020202020204" pitchFamily="34" charset="0"/>
              </a:endParaRPr>
            </a:p>
            <a:p>
              <a:pPr algn="just" eaLnBrk="0" hangingPunct="0"/>
              <a:endParaRPr lang="es-ES_tradnl" altLang="es-MX" sz="2800"/>
            </a:p>
          </p:txBody>
        </p:sp>
        <p:sp>
          <p:nvSpPr>
            <p:cNvPr id="39" name="Rectangle 99">
              <a:extLst>
                <a:ext uri="{FF2B5EF4-FFF2-40B4-BE49-F238E27FC236}">
                  <a16:creationId xmlns:a16="http://schemas.microsoft.com/office/drawing/2014/main" id="{6AFF5152-B6E2-4C9A-816B-B781BC0FE0DF}"/>
                </a:ext>
              </a:extLst>
            </p:cNvPr>
            <p:cNvSpPr>
              <a:spLocks noChangeArrowheads="1"/>
            </p:cNvSpPr>
            <p:nvPr/>
          </p:nvSpPr>
          <p:spPr bwMode="auto">
            <a:xfrm>
              <a:off x="2796"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true</a:t>
              </a:r>
              <a:endParaRPr lang="es-ES_tradnl" altLang="es-MX" sz="1600">
                <a:cs typeface="Arial" panose="020B0604020202020204" pitchFamily="34" charset="0"/>
              </a:endParaRPr>
            </a:p>
            <a:p>
              <a:pPr algn="just" eaLnBrk="0" hangingPunct="0"/>
              <a:endParaRPr lang="es-ES_tradnl" altLang="es-MX" sz="2800"/>
            </a:p>
          </p:txBody>
        </p:sp>
        <p:sp>
          <p:nvSpPr>
            <p:cNvPr id="40" name="Rectangle 100">
              <a:extLst>
                <a:ext uri="{FF2B5EF4-FFF2-40B4-BE49-F238E27FC236}">
                  <a16:creationId xmlns:a16="http://schemas.microsoft.com/office/drawing/2014/main" id="{C964920F-0568-49DA-AD5A-2BBB462DA076}"/>
                </a:ext>
              </a:extLst>
            </p:cNvPr>
            <p:cNvSpPr>
              <a:spLocks noChangeArrowheads="1"/>
            </p:cNvSpPr>
            <p:nvPr/>
          </p:nvSpPr>
          <p:spPr bwMode="auto">
            <a:xfrm>
              <a:off x="28"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catch</a:t>
              </a:r>
              <a:endParaRPr lang="es-ES_tradnl" altLang="es-MX" sz="1600">
                <a:cs typeface="Arial" panose="020B0604020202020204" pitchFamily="34" charset="0"/>
              </a:endParaRPr>
            </a:p>
            <a:p>
              <a:pPr algn="just" eaLnBrk="0" hangingPunct="0"/>
              <a:endParaRPr lang="es-ES_tradnl" altLang="es-MX" sz="2800"/>
            </a:p>
          </p:txBody>
        </p:sp>
        <p:sp>
          <p:nvSpPr>
            <p:cNvPr id="41" name="Rectangle 101">
              <a:extLst>
                <a:ext uri="{FF2B5EF4-FFF2-40B4-BE49-F238E27FC236}">
                  <a16:creationId xmlns:a16="http://schemas.microsoft.com/office/drawing/2014/main" id="{7139AC1D-D036-4660-970C-240D30464384}"/>
                </a:ext>
              </a:extLst>
            </p:cNvPr>
            <p:cNvSpPr>
              <a:spLocks noChangeArrowheads="1"/>
            </p:cNvSpPr>
            <p:nvPr/>
          </p:nvSpPr>
          <p:spPr bwMode="auto">
            <a:xfrm>
              <a:off x="720"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finally</a:t>
              </a:r>
              <a:endParaRPr lang="es-ES_tradnl" altLang="es-MX" sz="1600">
                <a:cs typeface="Arial" panose="020B0604020202020204" pitchFamily="34" charset="0"/>
              </a:endParaRPr>
            </a:p>
            <a:p>
              <a:pPr algn="just" eaLnBrk="0" hangingPunct="0"/>
              <a:endParaRPr lang="es-ES_tradnl" altLang="es-MX" sz="2800"/>
            </a:p>
          </p:txBody>
        </p:sp>
        <p:sp>
          <p:nvSpPr>
            <p:cNvPr id="42" name="Rectangle 102">
              <a:extLst>
                <a:ext uri="{FF2B5EF4-FFF2-40B4-BE49-F238E27FC236}">
                  <a16:creationId xmlns:a16="http://schemas.microsoft.com/office/drawing/2014/main" id="{FFB0A8BA-61A5-4516-AE2A-AD0018790C43}"/>
                </a:ext>
              </a:extLst>
            </p:cNvPr>
            <p:cNvSpPr>
              <a:spLocks noChangeArrowheads="1"/>
            </p:cNvSpPr>
            <p:nvPr/>
          </p:nvSpPr>
          <p:spPr bwMode="auto">
            <a:xfrm>
              <a:off x="1412"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interface</a:t>
              </a:r>
              <a:endParaRPr lang="es-ES_tradnl" altLang="es-MX" sz="1600">
                <a:cs typeface="Arial" panose="020B0604020202020204" pitchFamily="34" charset="0"/>
              </a:endParaRPr>
            </a:p>
            <a:p>
              <a:pPr algn="just" eaLnBrk="0" hangingPunct="0"/>
              <a:endParaRPr lang="es-ES_tradnl" altLang="es-MX" sz="2800"/>
            </a:p>
          </p:txBody>
        </p:sp>
        <p:sp>
          <p:nvSpPr>
            <p:cNvPr id="43" name="Rectangle 103">
              <a:extLst>
                <a:ext uri="{FF2B5EF4-FFF2-40B4-BE49-F238E27FC236}">
                  <a16:creationId xmlns:a16="http://schemas.microsoft.com/office/drawing/2014/main" id="{E048FDC1-A4A3-4741-B826-59D79239DF1A}"/>
                </a:ext>
              </a:extLst>
            </p:cNvPr>
            <p:cNvSpPr>
              <a:spLocks noChangeArrowheads="1"/>
            </p:cNvSpPr>
            <p:nvPr/>
          </p:nvSpPr>
          <p:spPr bwMode="auto">
            <a:xfrm>
              <a:off x="2104"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return</a:t>
              </a:r>
              <a:endParaRPr lang="es-ES_tradnl" altLang="es-MX" sz="1600">
                <a:cs typeface="Arial" panose="020B0604020202020204" pitchFamily="34" charset="0"/>
              </a:endParaRPr>
            </a:p>
            <a:p>
              <a:pPr algn="just" eaLnBrk="0" hangingPunct="0"/>
              <a:endParaRPr lang="es-ES_tradnl" altLang="es-MX" sz="2800"/>
            </a:p>
          </p:txBody>
        </p:sp>
        <p:sp>
          <p:nvSpPr>
            <p:cNvPr id="44" name="Rectangle 104">
              <a:extLst>
                <a:ext uri="{FF2B5EF4-FFF2-40B4-BE49-F238E27FC236}">
                  <a16:creationId xmlns:a16="http://schemas.microsoft.com/office/drawing/2014/main" id="{064A4CBE-5E8C-47FF-BEF2-E7E3235DAF8E}"/>
                </a:ext>
              </a:extLst>
            </p:cNvPr>
            <p:cNvSpPr>
              <a:spLocks noChangeArrowheads="1"/>
            </p:cNvSpPr>
            <p:nvPr/>
          </p:nvSpPr>
          <p:spPr bwMode="auto">
            <a:xfrm>
              <a:off x="2796"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try</a:t>
              </a:r>
              <a:endParaRPr lang="es-ES_tradnl" altLang="es-MX" sz="1600">
                <a:cs typeface="Arial" panose="020B0604020202020204" pitchFamily="34" charset="0"/>
              </a:endParaRPr>
            </a:p>
            <a:p>
              <a:pPr algn="just" eaLnBrk="0" hangingPunct="0"/>
              <a:endParaRPr lang="es-ES_tradnl" altLang="es-MX" sz="2800"/>
            </a:p>
          </p:txBody>
        </p:sp>
        <p:sp>
          <p:nvSpPr>
            <p:cNvPr id="45" name="Rectangle 105">
              <a:extLst>
                <a:ext uri="{FF2B5EF4-FFF2-40B4-BE49-F238E27FC236}">
                  <a16:creationId xmlns:a16="http://schemas.microsoft.com/office/drawing/2014/main" id="{90DB74BA-C3C8-4D33-A990-C8A05A6B34F2}"/>
                </a:ext>
              </a:extLst>
            </p:cNvPr>
            <p:cNvSpPr>
              <a:spLocks noChangeArrowheads="1"/>
            </p:cNvSpPr>
            <p:nvPr/>
          </p:nvSpPr>
          <p:spPr bwMode="auto">
            <a:xfrm>
              <a:off x="28"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char</a:t>
              </a:r>
              <a:endParaRPr lang="es-ES_tradnl" altLang="es-MX" sz="1600">
                <a:cs typeface="Arial" panose="020B0604020202020204" pitchFamily="34" charset="0"/>
              </a:endParaRPr>
            </a:p>
            <a:p>
              <a:pPr algn="just" eaLnBrk="0" hangingPunct="0"/>
              <a:endParaRPr lang="es-ES_tradnl" altLang="es-MX" sz="2800"/>
            </a:p>
          </p:txBody>
        </p:sp>
        <p:sp>
          <p:nvSpPr>
            <p:cNvPr id="46" name="Rectangle 106">
              <a:extLst>
                <a:ext uri="{FF2B5EF4-FFF2-40B4-BE49-F238E27FC236}">
                  <a16:creationId xmlns:a16="http://schemas.microsoft.com/office/drawing/2014/main" id="{64D80787-F5CE-4C8B-BF4C-94004D7994BE}"/>
                </a:ext>
              </a:extLst>
            </p:cNvPr>
            <p:cNvSpPr>
              <a:spLocks noChangeArrowheads="1"/>
            </p:cNvSpPr>
            <p:nvPr/>
          </p:nvSpPr>
          <p:spPr bwMode="auto">
            <a:xfrm>
              <a:off x="720"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float</a:t>
              </a:r>
              <a:endParaRPr lang="es-ES_tradnl" altLang="es-MX" sz="1600">
                <a:cs typeface="Arial" panose="020B0604020202020204" pitchFamily="34" charset="0"/>
              </a:endParaRPr>
            </a:p>
            <a:p>
              <a:pPr algn="just" eaLnBrk="0" hangingPunct="0"/>
              <a:endParaRPr lang="es-ES_tradnl" altLang="es-MX" sz="2800"/>
            </a:p>
          </p:txBody>
        </p:sp>
        <p:sp>
          <p:nvSpPr>
            <p:cNvPr id="47" name="Rectangle 107">
              <a:extLst>
                <a:ext uri="{FF2B5EF4-FFF2-40B4-BE49-F238E27FC236}">
                  <a16:creationId xmlns:a16="http://schemas.microsoft.com/office/drawing/2014/main" id="{8218F79E-1EC6-4E05-A96C-CA1A969EC132}"/>
                </a:ext>
              </a:extLst>
            </p:cNvPr>
            <p:cNvSpPr>
              <a:spLocks noChangeArrowheads="1"/>
            </p:cNvSpPr>
            <p:nvPr/>
          </p:nvSpPr>
          <p:spPr bwMode="auto">
            <a:xfrm>
              <a:off x="1412"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long</a:t>
              </a:r>
              <a:endParaRPr lang="es-ES_tradnl" altLang="es-MX" sz="1600">
                <a:cs typeface="Arial" panose="020B0604020202020204" pitchFamily="34" charset="0"/>
              </a:endParaRPr>
            </a:p>
            <a:p>
              <a:pPr algn="just" eaLnBrk="0" hangingPunct="0"/>
              <a:endParaRPr lang="es-ES_tradnl" altLang="es-MX" sz="2800"/>
            </a:p>
          </p:txBody>
        </p:sp>
        <p:sp>
          <p:nvSpPr>
            <p:cNvPr id="48" name="Rectangle 108">
              <a:extLst>
                <a:ext uri="{FF2B5EF4-FFF2-40B4-BE49-F238E27FC236}">
                  <a16:creationId xmlns:a16="http://schemas.microsoft.com/office/drawing/2014/main" id="{BFA2DE3B-C57C-4798-8AB5-0A92F54221EF}"/>
                </a:ext>
              </a:extLst>
            </p:cNvPr>
            <p:cNvSpPr>
              <a:spLocks noChangeArrowheads="1"/>
            </p:cNvSpPr>
            <p:nvPr/>
          </p:nvSpPr>
          <p:spPr bwMode="auto">
            <a:xfrm>
              <a:off x="2104"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short</a:t>
              </a:r>
              <a:endParaRPr lang="es-ES_tradnl" altLang="es-MX" sz="1600">
                <a:cs typeface="Arial" panose="020B0604020202020204" pitchFamily="34" charset="0"/>
              </a:endParaRPr>
            </a:p>
            <a:p>
              <a:pPr algn="just" eaLnBrk="0" hangingPunct="0"/>
              <a:endParaRPr lang="es-ES_tradnl" altLang="es-MX" sz="2800"/>
            </a:p>
          </p:txBody>
        </p:sp>
        <p:sp>
          <p:nvSpPr>
            <p:cNvPr id="49" name="Rectangle 109">
              <a:extLst>
                <a:ext uri="{FF2B5EF4-FFF2-40B4-BE49-F238E27FC236}">
                  <a16:creationId xmlns:a16="http://schemas.microsoft.com/office/drawing/2014/main" id="{6C5F1D61-E240-486A-A1CB-CDA2F891220C}"/>
                </a:ext>
              </a:extLst>
            </p:cNvPr>
            <p:cNvSpPr>
              <a:spLocks noChangeArrowheads="1"/>
            </p:cNvSpPr>
            <p:nvPr/>
          </p:nvSpPr>
          <p:spPr bwMode="auto">
            <a:xfrm>
              <a:off x="2796"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var</a:t>
              </a:r>
              <a:endParaRPr lang="es-ES_tradnl" altLang="es-MX" sz="1600">
                <a:cs typeface="Arial" panose="020B0604020202020204" pitchFamily="34" charset="0"/>
              </a:endParaRPr>
            </a:p>
            <a:p>
              <a:pPr algn="just" eaLnBrk="0" hangingPunct="0"/>
              <a:endParaRPr lang="es-ES_tradnl" altLang="es-MX" sz="2800"/>
            </a:p>
          </p:txBody>
        </p:sp>
        <p:sp>
          <p:nvSpPr>
            <p:cNvPr id="50" name="Rectangle 110">
              <a:extLst>
                <a:ext uri="{FF2B5EF4-FFF2-40B4-BE49-F238E27FC236}">
                  <a16:creationId xmlns:a16="http://schemas.microsoft.com/office/drawing/2014/main" id="{16BE54E9-8BC1-4420-9BDA-95927E2C26CA}"/>
                </a:ext>
              </a:extLst>
            </p:cNvPr>
            <p:cNvSpPr>
              <a:spLocks noChangeArrowheads="1"/>
            </p:cNvSpPr>
            <p:nvPr/>
          </p:nvSpPr>
          <p:spPr bwMode="auto">
            <a:xfrm>
              <a:off x="28"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class</a:t>
              </a:r>
              <a:endParaRPr lang="es-ES_tradnl" altLang="es-MX" sz="1600">
                <a:cs typeface="Arial" panose="020B0604020202020204" pitchFamily="34" charset="0"/>
              </a:endParaRPr>
            </a:p>
            <a:p>
              <a:pPr algn="just" eaLnBrk="0" hangingPunct="0"/>
              <a:endParaRPr lang="es-ES_tradnl" altLang="es-MX" sz="2800"/>
            </a:p>
          </p:txBody>
        </p:sp>
        <p:sp>
          <p:nvSpPr>
            <p:cNvPr id="51" name="Rectangle 111">
              <a:extLst>
                <a:ext uri="{FF2B5EF4-FFF2-40B4-BE49-F238E27FC236}">
                  <a16:creationId xmlns:a16="http://schemas.microsoft.com/office/drawing/2014/main" id="{AEF5A661-3B54-48AC-8907-725A24EB118B}"/>
                </a:ext>
              </a:extLst>
            </p:cNvPr>
            <p:cNvSpPr>
              <a:spLocks noChangeArrowheads="1"/>
            </p:cNvSpPr>
            <p:nvPr/>
          </p:nvSpPr>
          <p:spPr bwMode="auto">
            <a:xfrm>
              <a:off x="720"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for</a:t>
              </a:r>
              <a:endParaRPr lang="es-ES_tradnl" altLang="es-MX" sz="1600">
                <a:cs typeface="Arial" panose="020B0604020202020204" pitchFamily="34" charset="0"/>
              </a:endParaRPr>
            </a:p>
            <a:p>
              <a:pPr algn="just" eaLnBrk="0" hangingPunct="0"/>
              <a:endParaRPr lang="es-ES_tradnl" altLang="es-MX" sz="2800"/>
            </a:p>
          </p:txBody>
        </p:sp>
        <p:sp>
          <p:nvSpPr>
            <p:cNvPr id="52" name="Rectangle 112">
              <a:extLst>
                <a:ext uri="{FF2B5EF4-FFF2-40B4-BE49-F238E27FC236}">
                  <a16:creationId xmlns:a16="http://schemas.microsoft.com/office/drawing/2014/main" id="{3C156CD3-892B-4CEF-B349-3674B7737E87}"/>
                </a:ext>
              </a:extLst>
            </p:cNvPr>
            <p:cNvSpPr>
              <a:spLocks noChangeArrowheads="1"/>
            </p:cNvSpPr>
            <p:nvPr/>
          </p:nvSpPr>
          <p:spPr bwMode="auto">
            <a:xfrm>
              <a:off x="1412"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native</a:t>
              </a:r>
              <a:endParaRPr lang="es-ES_tradnl" altLang="es-MX" sz="1600">
                <a:cs typeface="Arial" panose="020B0604020202020204" pitchFamily="34" charset="0"/>
              </a:endParaRPr>
            </a:p>
            <a:p>
              <a:pPr algn="just" eaLnBrk="0" hangingPunct="0"/>
              <a:endParaRPr lang="es-ES_tradnl" altLang="es-MX" sz="2800"/>
            </a:p>
          </p:txBody>
        </p:sp>
        <p:sp>
          <p:nvSpPr>
            <p:cNvPr id="53" name="Rectangle 113">
              <a:extLst>
                <a:ext uri="{FF2B5EF4-FFF2-40B4-BE49-F238E27FC236}">
                  <a16:creationId xmlns:a16="http://schemas.microsoft.com/office/drawing/2014/main" id="{FE1BA24B-4CBF-4C8A-AC14-1EDB75070E49}"/>
                </a:ext>
              </a:extLst>
            </p:cNvPr>
            <p:cNvSpPr>
              <a:spLocks noChangeArrowheads="1"/>
            </p:cNvSpPr>
            <p:nvPr/>
          </p:nvSpPr>
          <p:spPr bwMode="auto">
            <a:xfrm>
              <a:off x="2104"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static</a:t>
              </a:r>
              <a:endParaRPr lang="es-ES_tradnl" altLang="es-MX" sz="1600">
                <a:cs typeface="Arial" panose="020B0604020202020204" pitchFamily="34" charset="0"/>
              </a:endParaRPr>
            </a:p>
            <a:p>
              <a:pPr algn="just" eaLnBrk="0" hangingPunct="0"/>
              <a:endParaRPr lang="es-ES_tradnl" altLang="es-MX" sz="2800"/>
            </a:p>
          </p:txBody>
        </p:sp>
        <p:sp>
          <p:nvSpPr>
            <p:cNvPr id="54" name="Rectangle 114">
              <a:extLst>
                <a:ext uri="{FF2B5EF4-FFF2-40B4-BE49-F238E27FC236}">
                  <a16:creationId xmlns:a16="http://schemas.microsoft.com/office/drawing/2014/main" id="{6F0D6279-7E14-48B3-AA4A-F547300A09DB}"/>
                </a:ext>
              </a:extLst>
            </p:cNvPr>
            <p:cNvSpPr>
              <a:spLocks noChangeArrowheads="1"/>
            </p:cNvSpPr>
            <p:nvPr/>
          </p:nvSpPr>
          <p:spPr bwMode="auto">
            <a:xfrm>
              <a:off x="2796"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void</a:t>
              </a:r>
              <a:endParaRPr lang="es-ES_tradnl" altLang="es-MX" sz="1600">
                <a:cs typeface="Arial" panose="020B0604020202020204" pitchFamily="34" charset="0"/>
              </a:endParaRPr>
            </a:p>
            <a:p>
              <a:pPr algn="just" eaLnBrk="0" hangingPunct="0"/>
              <a:endParaRPr lang="es-ES_tradnl" altLang="es-MX" sz="2800"/>
            </a:p>
          </p:txBody>
        </p:sp>
        <p:sp>
          <p:nvSpPr>
            <p:cNvPr id="55" name="Rectangle 115">
              <a:extLst>
                <a:ext uri="{FF2B5EF4-FFF2-40B4-BE49-F238E27FC236}">
                  <a16:creationId xmlns:a16="http://schemas.microsoft.com/office/drawing/2014/main" id="{12E22D2F-4590-486A-8AFD-BD5808C1F08B}"/>
                </a:ext>
              </a:extLst>
            </p:cNvPr>
            <p:cNvSpPr>
              <a:spLocks noChangeArrowheads="1"/>
            </p:cNvSpPr>
            <p:nvPr/>
          </p:nvSpPr>
          <p:spPr bwMode="auto">
            <a:xfrm>
              <a:off x="28"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const</a:t>
              </a:r>
              <a:endParaRPr lang="es-ES_tradnl" altLang="es-MX" sz="1600">
                <a:cs typeface="Arial" panose="020B0604020202020204" pitchFamily="34" charset="0"/>
              </a:endParaRPr>
            </a:p>
            <a:p>
              <a:pPr algn="just" eaLnBrk="0" hangingPunct="0"/>
              <a:endParaRPr lang="es-ES_tradnl" altLang="es-MX" sz="2800"/>
            </a:p>
          </p:txBody>
        </p:sp>
        <p:sp>
          <p:nvSpPr>
            <p:cNvPr id="56" name="Rectangle 116">
              <a:extLst>
                <a:ext uri="{FF2B5EF4-FFF2-40B4-BE49-F238E27FC236}">
                  <a16:creationId xmlns:a16="http://schemas.microsoft.com/office/drawing/2014/main" id="{0834BE3D-846E-4D65-88E8-8F3B6443176C}"/>
                </a:ext>
              </a:extLst>
            </p:cNvPr>
            <p:cNvSpPr>
              <a:spLocks noChangeArrowheads="1"/>
            </p:cNvSpPr>
            <p:nvPr/>
          </p:nvSpPr>
          <p:spPr bwMode="auto">
            <a:xfrm>
              <a:off x="720"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future</a:t>
              </a:r>
              <a:endParaRPr lang="es-ES_tradnl" altLang="es-MX" sz="1600">
                <a:cs typeface="Arial" panose="020B0604020202020204" pitchFamily="34" charset="0"/>
              </a:endParaRPr>
            </a:p>
            <a:p>
              <a:pPr algn="just" eaLnBrk="0" hangingPunct="0"/>
              <a:endParaRPr lang="es-ES_tradnl" altLang="es-MX" sz="2800"/>
            </a:p>
          </p:txBody>
        </p:sp>
        <p:sp>
          <p:nvSpPr>
            <p:cNvPr id="57" name="Rectangle 117">
              <a:extLst>
                <a:ext uri="{FF2B5EF4-FFF2-40B4-BE49-F238E27FC236}">
                  <a16:creationId xmlns:a16="http://schemas.microsoft.com/office/drawing/2014/main" id="{BDF59C23-0BC9-4A8A-A05D-EB21E3D99D48}"/>
                </a:ext>
              </a:extLst>
            </p:cNvPr>
            <p:cNvSpPr>
              <a:spLocks noChangeArrowheads="1"/>
            </p:cNvSpPr>
            <p:nvPr/>
          </p:nvSpPr>
          <p:spPr bwMode="auto">
            <a:xfrm>
              <a:off x="1412"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new</a:t>
              </a:r>
              <a:endParaRPr lang="es-ES_tradnl" altLang="es-MX" sz="1600">
                <a:cs typeface="Arial" panose="020B0604020202020204" pitchFamily="34" charset="0"/>
              </a:endParaRPr>
            </a:p>
            <a:p>
              <a:pPr algn="just" eaLnBrk="0" hangingPunct="0"/>
              <a:endParaRPr lang="es-ES_tradnl" altLang="es-MX" sz="2800"/>
            </a:p>
          </p:txBody>
        </p:sp>
        <p:sp>
          <p:nvSpPr>
            <p:cNvPr id="58" name="Rectangle 118">
              <a:extLst>
                <a:ext uri="{FF2B5EF4-FFF2-40B4-BE49-F238E27FC236}">
                  <a16:creationId xmlns:a16="http://schemas.microsoft.com/office/drawing/2014/main" id="{FCCDD735-EDA3-43C7-81BD-6ABC02C5E7D5}"/>
                </a:ext>
              </a:extLst>
            </p:cNvPr>
            <p:cNvSpPr>
              <a:spLocks noChangeArrowheads="1"/>
            </p:cNvSpPr>
            <p:nvPr/>
          </p:nvSpPr>
          <p:spPr bwMode="auto">
            <a:xfrm>
              <a:off x="2104"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super</a:t>
              </a:r>
              <a:endParaRPr lang="es-ES_tradnl" altLang="es-MX" sz="1600">
                <a:cs typeface="Arial" panose="020B0604020202020204" pitchFamily="34" charset="0"/>
              </a:endParaRPr>
            </a:p>
            <a:p>
              <a:pPr algn="just" eaLnBrk="0" hangingPunct="0"/>
              <a:endParaRPr lang="es-ES_tradnl" altLang="es-MX" sz="2800"/>
            </a:p>
          </p:txBody>
        </p:sp>
        <p:sp>
          <p:nvSpPr>
            <p:cNvPr id="59" name="Rectangle 119">
              <a:extLst>
                <a:ext uri="{FF2B5EF4-FFF2-40B4-BE49-F238E27FC236}">
                  <a16:creationId xmlns:a16="http://schemas.microsoft.com/office/drawing/2014/main" id="{FC04F2E8-D7B2-41E0-AAA7-3F14C9FE10DF}"/>
                </a:ext>
              </a:extLst>
            </p:cNvPr>
            <p:cNvSpPr>
              <a:spLocks noChangeArrowheads="1"/>
            </p:cNvSpPr>
            <p:nvPr/>
          </p:nvSpPr>
          <p:spPr bwMode="auto">
            <a:xfrm>
              <a:off x="2796"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volatille</a:t>
              </a:r>
              <a:endParaRPr lang="es-ES_tradnl" altLang="es-MX" sz="1600">
                <a:cs typeface="Arial" panose="020B0604020202020204" pitchFamily="34" charset="0"/>
              </a:endParaRPr>
            </a:p>
            <a:p>
              <a:pPr algn="just" eaLnBrk="0" hangingPunct="0"/>
              <a:endParaRPr lang="es-ES_tradnl" altLang="es-MX" sz="2800"/>
            </a:p>
          </p:txBody>
        </p:sp>
        <p:sp>
          <p:nvSpPr>
            <p:cNvPr id="60" name="Rectangle 120">
              <a:extLst>
                <a:ext uri="{FF2B5EF4-FFF2-40B4-BE49-F238E27FC236}">
                  <a16:creationId xmlns:a16="http://schemas.microsoft.com/office/drawing/2014/main" id="{13B21404-4C07-4631-BAA1-0D9E393D1F28}"/>
                </a:ext>
              </a:extLst>
            </p:cNvPr>
            <p:cNvSpPr>
              <a:spLocks noChangeArrowheads="1"/>
            </p:cNvSpPr>
            <p:nvPr/>
          </p:nvSpPr>
          <p:spPr bwMode="auto">
            <a:xfrm>
              <a:off x="28"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continue</a:t>
              </a:r>
              <a:endParaRPr lang="es-ES_tradnl" altLang="es-MX" sz="1600">
                <a:cs typeface="Arial" panose="020B0604020202020204" pitchFamily="34" charset="0"/>
              </a:endParaRPr>
            </a:p>
            <a:p>
              <a:pPr algn="just" eaLnBrk="0" hangingPunct="0"/>
              <a:endParaRPr lang="es-ES_tradnl" altLang="es-MX" sz="2800"/>
            </a:p>
          </p:txBody>
        </p:sp>
        <p:sp>
          <p:nvSpPr>
            <p:cNvPr id="61" name="Rectangle 121">
              <a:extLst>
                <a:ext uri="{FF2B5EF4-FFF2-40B4-BE49-F238E27FC236}">
                  <a16:creationId xmlns:a16="http://schemas.microsoft.com/office/drawing/2014/main" id="{4C90E2D9-7EDE-44FD-B604-6B0E0A52D3DE}"/>
                </a:ext>
              </a:extLst>
            </p:cNvPr>
            <p:cNvSpPr>
              <a:spLocks noChangeArrowheads="1"/>
            </p:cNvSpPr>
            <p:nvPr/>
          </p:nvSpPr>
          <p:spPr bwMode="auto">
            <a:xfrm>
              <a:off x="720"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generic</a:t>
              </a:r>
              <a:endParaRPr lang="es-ES_tradnl" altLang="es-MX" sz="1600">
                <a:cs typeface="Arial" panose="020B0604020202020204" pitchFamily="34" charset="0"/>
              </a:endParaRPr>
            </a:p>
            <a:p>
              <a:pPr algn="just" eaLnBrk="0" hangingPunct="0"/>
              <a:endParaRPr lang="es-ES_tradnl" altLang="es-MX" sz="2800"/>
            </a:p>
          </p:txBody>
        </p:sp>
        <p:sp>
          <p:nvSpPr>
            <p:cNvPr id="62" name="Rectangle 122">
              <a:extLst>
                <a:ext uri="{FF2B5EF4-FFF2-40B4-BE49-F238E27FC236}">
                  <a16:creationId xmlns:a16="http://schemas.microsoft.com/office/drawing/2014/main" id="{36626257-F5A8-4569-B857-F2B27717FCCA}"/>
                </a:ext>
              </a:extLst>
            </p:cNvPr>
            <p:cNvSpPr>
              <a:spLocks noChangeArrowheads="1"/>
            </p:cNvSpPr>
            <p:nvPr/>
          </p:nvSpPr>
          <p:spPr bwMode="auto">
            <a:xfrm>
              <a:off x="1412"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null</a:t>
              </a:r>
              <a:endParaRPr lang="es-ES_tradnl" altLang="es-MX" sz="1600">
                <a:cs typeface="Arial" panose="020B0604020202020204" pitchFamily="34" charset="0"/>
              </a:endParaRPr>
            </a:p>
            <a:p>
              <a:pPr algn="just" eaLnBrk="0" hangingPunct="0"/>
              <a:endParaRPr lang="es-ES_tradnl" altLang="es-MX" sz="2800"/>
            </a:p>
          </p:txBody>
        </p:sp>
        <p:sp>
          <p:nvSpPr>
            <p:cNvPr id="63" name="Rectangle 123">
              <a:extLst>
                <a:ext uri="{FF2B5EF4-FFF2-40B4-BE49-F238E27FC236}">
                  <a16:creationId xmlns:a16="http://schemas.microsoft.com/office/drawing/2014/main" id="{1A1DC053-F6A1-40C5-9460-949347EF3CEF}"/>
                </a:ext>
              </a:extLst>
            </p:cNvPr>
            <p:cNvSpPr>
              <a:spLocks noChangeArrowheads="1"/>
            </p:cNvSpPr>
            <p:nvPr/>
          </p:nvSpPr>
          <p:spPr bwMode="auto">
            <a:xfrm>
              <a:off x="2104"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switch</a:t>
              </a:r>
              <a:endParaRPr lang="es-ES_tradnl" altLang="es-MX" sz="1600">
                <a:cs typeface="Arial" panose="020B0604020202020204" pitchFamily="34" charset="0"/>
              </a:endParaRPr>
            </a:p>
            <a:p>
              <a:pPr algn="just" eaLnBrk="0" hangingPunct="0"/>
              <a:endParaRPr lang="es-ES_tradnl" altLang="es-MX" sz="2800"/>
            </a:p>
          </p:txBody>
        </p:sp>
        <p:sp>
          <p:nvSpPr>
            <p:cNvPr id="64" name="Rectangle 124">
              <a:extLst>
                <a:ext uri="{FF2B5EF4-FFF2-40B4-BE49-F238E27FC236}">
                  <a16:creationId xmlns:a16="http://schemas.microsoft.com/office/drawing/2014/main" id="{73B27E85-C5C5-429C-A2F4-FF200B303640}"/>
                </a:ext>
              </a:extLst>
            </p:cNvPr>
            <p:cNvSpPr>
              <a:spLocks noChangeArrowheads="1"/>
            </p:cNvSpPr>
            <p:nvPr/>
          </p:nvSpPr>
          <p:spPr bwMode="auto">
            <a:xfrm>
              <a:off x="2796"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while</a:t>
              </a:r>
              <a:endParaRPr lang="es-ES_tradnl" altLang="es-MX" sz="1600">
                <a:cs typeface="Arial" panose="020B0604020202020204" pitchFamily="34" charset="0"/>
              </a:endParaRPr>
            </a:p>
            <a:p>
              <a:pPr algn="just" eaLnBrk="0" hangingPunct="0"/>
              <a:endParaRPr lang="es-ES_tradnl" altLang="es-MX" sz="2800"/>
            </a:p>
          </p:txBody>
        </p:sp>
      </p:grpSp>
    </p:spTree>
    <p:extLst>
      <p:ext uri="{BB962C8B-B14F-4D97-AF65-F5344CB8AC3E}">
        <p14:creationId xmlns:p14="http://schemas.microsoft.com/office/powerpoint/2010/main" val="6698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98029-60C9-439E-8629-E6FE543DC2A3}"/>
              </a:ext>
            </a:extLst>
          </p:cNvPr>
          <p:cNvSpPr>
            <a:spLocks noGrp="1"/>
          </p:cNvSpPr>
          <p:nvPr>
            <p:ph type="title"/>
          </p:nvPr>
        </p:nvSpPr>
        <p:spPr/>
        <p:txBody>
          <a:bodyPr/>
          <a:lstStyle/>
          <a:p>
            <a:r>
              <a:rPr lang="es-MX" dirty="0"/>
              <a:t>Operadores aritméticos</a:t>
            </a:r>
          </a:p>
        </p:txBody>
      </p:sp>
      <p:graphicFrame>
        <p:nvGraphicFramePr>
          <p:cNvPr id="4" name="Marcador de contenido 4">
            <a:extLst>
              <a:ext uri="{FF2B5EF4-FFF2-40B4-BE49-F238E27FC236}">
                <a16:creationId xmlns:a16="http://schemas.microsoft.com/office/drawing/2014/main" id="{2E06ECD7-390E-4086-BE84-620C92CB8BB3}"/>
              </a:ext>
            </a:extLst>
          </p:cNvPr>
          <p:cNvGraphicFramePr>
            <a:graphicFrameLocks noGrp="1"/>
          </p:cNvGraphicFramePr>
          <p:nvPr>
            <p:ph idx="1"/>
            <p:extLst>
              <p:ext uri="{D42A27DB-BD31-4B8C-83A1-F6EECF244321}">
                <p14:modId xmlns:p14="http://schemas.microsoft.com/office/powerpoint/2010/main" val="941453031"/>
              </p:ext>
            </p:extLst>
          </p:nvPr>
        </p:nvGraphicFramePr>
        <p:xfrm>
          <a:off x="1683442" y="2420888"/>
          <a:ext cx="9602788" cy="2595880"/>
        </p:xfrm>
        <a:graphic>
          <a:graphicData uri="http://schemas.openxmlformats.org/drawingml/2006/table">
            <a:tbl>
              <a:tblPr firstRow="1" bandRow="1">
                <a:tableStyleId>{5C22544A-7EE6-4342-B048-85BDC9FD1C3A}</a:tableStyleId>
              </a:tblPr>
              <a:tblGrid>
                <a:gridCol w="4801394">
                  <a:extLst>
                    <a:ext uri="{9D8B030D-6E8A-4147-A177-3AD203B41FA5}">
                      <a16:colId xmlns:a16="http://schemas.microsoft.com/office/drawing/2014/main" val="2809770544"/>
                    </a:ext>
                  </a:extLst>
                </a:gridCol>
                <a:gridCol w="4801394">
                  <a:extLst>
                    <a:ext uri="{9D8B030D-6E8A-4147-A177-3AD203B41FA5}">
                      <a16:colId xmlns:a16="http://schemas.microsoft.com/office/drawing/2014/main" val="357800219"/>
                    </a:ext>
                  </a:extLst>
                </a:gridCol>
              </a:tblGrid>
              <a:tr h="370840">
                <a:tc>
                  <a:txBody>
                    <a:bodyPr/>
                    <a:lstStyle/>
                    <a:p>
                      <a:pPr algn="ctr"/>
                      <a:r>
                        <a:rPr lang="es-MX" dirty="0"/>
                        <a:t>Operador</a:t>
                      </a:r>
                    </a:p>
                  </a:txBody>
                  <a:tcPr/>
                </a:tc>
                <a:tc>
                  <a:txBody>
                    <a:bodyPr/>
                    <a:lstStyle/>
                    <a:p>
                      <a:pPr algn="ctr"/>
                      <a:r>
                        <a:rPr lang="es-MX" dirty="0"/>
                        <a:t>Operación</a:t>
                      </a:r>
                    </a:p>
                  </a:txBody>
                  <a:tcPr/>
                </a:tc>
                <a:extLst>
                  <a:ext uri="{0D108BD9-81ED-4DB2-BD59-A6C34878D82A}">
                    <a16:rowId xmlns:a16="http://schemas.microsoft.com/office/drawing/2014/main" val="1752935660"/>
                  </a:ext>
                </a:extLst>
              </a:tr>
              <a:tr h="370840">
                <a:tc>
                  <a:txBody>
                    <a:bodyPr/>
                    <a:lstStyle/>
                    <a:p>
                      <a:pPr algn="ctr"/>
                      <a:r>
                        <a:rPr lang="es-MX" dirty="0"/>
                        <a:t>+</a:t>
                      </a:r>
                    </a:p>
                  </a:txBody>
                  <a:tcPr/>
                </a:tc>
                <a:tc>
                  <a:txBody>
                    <a:bodyPr/>
                    <a:lstStyle/>
                    <a:p>
                      <a:pPr algn="ctr"/>
                      <a:r>
                        <a:rPr lang="es-MX" dirty="0"/>
                        <a:t>Suma</a:t>
                      </a:r>
                    </a:p>
                  </a:txBody>
                  <a:tcPr/>
                </a:tc>
                <a:extLst>
                  <a:ext uri="{0D108BD9-81ED-4DB2-BD59-A6C34878D82A}">
                    <a16:rowId xmlns:a16="http://schemas.microsoft.com/office/drawing/2014/main" val="730824231"/>
                  </a:ext>
                </a:extLst>
              </a:tr>
              <a:tr h="370840">
                <a:tc>
                  <a:txBody>
                    <a:bodyPr/>
                    <a:lstStyle/>
                    <a:p>
                      <a:pPr algn="ctr"/>
                      <a:r>
                        <a:rPr lang="es-MX" dirty="0"/>
                        <a:t>-</a:t>
                      </a:r>
                    </a:p>
                  </a:txBody>
                  <a:tcPr/>
                </a:tc>
                <a:tc>
                  <a:txBody>
                    <a:bodyPr/>
                    <a:lstStyle/>
                    <a:p>
                      <a:pPr algn="ctr"/>
                      <a:r>
                        <a:rPr lang="es-MX" dirty="0"/>
                        <a:t>Resta</a:t>
                      </a:r>
                    </a:p>
                  </a:txBody>
                  <a:tcPr/>
                </a:tc>
                <a:extLst>
                  <a:ext uri="{0D108BD9-81ED-4DB2-BD59-A6C34878D82A}">
                    <a16:rowId xmlns:a16="http://schemas.microsoft.com/office/drawing/2014/main" val="2974719948"/>
                  </a:ext>
                </a:extLst>
              </a:tr>
              <a:tr h="370840">
                <a:tc>
                  <a:txBody>
                    <a:bodyPr/>
                    <a:lstStyle/>
                    <a:p>
                      <a:pPr algn="ctr"/>
                      <a:r>
                        <a:rPr lang="es-MX" dirty="0"/>
                        <a:t>*</a:t>
                      </a:r>
                    </a:p>
                  </a:txBody>
                  <a:tcPr/>
                </a:tc>
                <a:tc>
                  <a:txBody>
                    <a:bodyPr/>
                    <a:lstStyle/>
                    <a:p>
                      <a:pPr algn="ctr"/>
                      <a:r>
                        <a:rPr lang="es-MX" dirty="0"/>
                        <a:t>Multiplicación</a:t>
                      </a:r>
                    </a:p>
                  </a:txBody>
                  <a:tcPr/>
                </a:tc>
                <a:extLst>
                  <a:ext uri="{0D108BD9-81ED-4DB2-BD59-A6C34878D82A}">
                    <a16:rowId xmlns:a16="http://schemas.microsoft.com/office/drawing/2014/main" val="1261359492"/>
                  </a:ext>
                </a:extLst>
              </a:tr>
              <a:tr h="370840">
                <a:tc>
                  <a:txBody>
                    <a:bodyPr/>
                    <a:lstStyle/>
                    <a:p>
                      <a:pPr algn="ctr"/>
                      <a:r>
                        <a:rPr lang="es-MX" dirty="0"/>
                        <a:t>/</a:t>
                      </a:r>
                    </a:p>
                  </a:txBody>
                  <a:tcPr/>
                </a:tc>
                <a:tc>
                  <a:txBody>
                    <a:bodyPr/>
                    <a:lstStyle/>
                    <a:p>
                      <a:pPr algn="ctr"/>
                      <a:r>
                        <a:rPr lang="es-MX" dirty="0"/>
                        <a:t>División</a:t>
                      </a:r>
                    </a:p>
                  </a:txBody>
                  <a:tcPr/>
                </a:tc>
                <a:extLst>
                  <a:ext uri="{0D108BD9-81ED-4DB2-BD59-A6C34878D82A}">
                    <a16:rowId xmlns:a16="http://schemas.microsoft.com/office/drawing/2014/main" val="3018922709"/>
                  </a:ext>
                </a:extLst>
              </a:tr>
              <a:tr h="370840">
                <a:tc>
                  <a:txBody>
                    <a:bodyPr/>
                    <a:lstStyle/>
                    <a:p>
                      <a:pPr algn="ctr"/>
                      <a:r>
                        <a:rPr lang="es-MX" dirty="0"/>
                        <a:t>%</a:t>
                      </a:r>
                    </a:p>
                  </a:txBody>
                  <a:tcPr/>
                </a:tc>
                <a:tc>
                  <a:txBody>
                    <a:bodyPr/>
                    <a:lstStyle/>
                    <a:p>
                      <a:pPr algn="ctr"/>
                      <a:r>
                        <a:rPr lang="es-MX" dirty="0"/>
                        <a:t>Resto</a:t>
                      </a:r>
                    </a:p>
                  </a:txBody>
                  <a:tcPr/>
                </a:tc>
                <a:extLst>
                  <a:ext uri="{0D108BD9-81ED-4DB2-BD59-A6C34878D82A}">
                    <a16:rowId xmlns:a16="http://schemas.microsoft.com/office/drawing/2014/main" val="3581598255"/>
                  </a:ext>
                </a:extLst>
              </a:tr>
              <a:tr h="370840">
                <a:tc>
                  <a:txBody>
                    <a:bodyPr/>
                    <a:lstStyle/>
                    <a:p>
                      <a:pPr algn="ctr"/>
                      <a:r>
                        <a:rPr lang="es-MX" dirty="0"/>
                        <a:t>=</a:t>
                      </a:r>
                    </a:p>
                  </a:txBody>
                  <a:tcPr/>
                </a:tc>
                <a:tc>
                  <a:txBody>
                    <a:bodyPr/>
                    <a:lstStyle/>
                    <a:p>
                      <a:pPr algn="ctr"/>
                      <a:r>
                        <a:rPr lang="es-MX" dirty="0"/>
                        <a:t>Asignación</a:t>
                      </a:r>
                    </a:p>
                  </a:txBody>
                  <a:tcPr/>
                </a:tc>
                <a:extLst>
                  <a:ext uri="{0D108BD9-81ED-4DB2-BD59-A6C34878D82A}">
                    <a16:rowId xmlns:a16="http://schemas.microsoft.com/office/drawing/2014/main" val="3858614740"/>
                  </a:ext>
                </a:extLst>
              </a:tr>
            </a:tbl>
          </a:graphicData>
        </a:graphic>
      </p:graphicFrame>
    </p:spTree>
    <p:extLst>
      <p:ext uri="{BB962C8B-B14F-4D97-AF65-F5344CB8AC3E}">
        <p14:creationId xmlns:p14="http://schemas.microsoft.com/office/powerpoint/2010/main" val="363499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2A98B-D9D6-46C7-9F3D-DA35335662BB}"/>
              </a:ext>
            </a:extLst>
          </p:cNvPr>
          <p:cNvSpPr>
            <a:spLocks noGrp="1"/>
          </p:cNvSpPr>
          <p:nvPr>
            <p:ph type="title"/>
          </p:nvPr>
        </p:nvSpPr>
        <p:spPr/>
        <p:txBody>
          <a:bodyPr/>
          <a:lstStyle/>
          <a:p>
            <a:r>
              <a:rPr lang="es-MX" dirty="0"/>
              <a:t>Incremento ‘++’ y Decremento ‘--’</a:t>
            </a:r>
          </a:p>
        </p:txBody>
      </p:sp>
      <p:sp>
        <p:nvSpPr>
          <p:cNvPr id="3" name="Marcador de contenido 2">
            <a:extLst>
              <a:ext uri="{FF2B5EF4-FFF2-40B4-BE49-F238E27FC236}">
                <a16:creationId xmlns:a16="http://schemas.microsoft.com/office/drawing/2014/main" id="{B5E3262E-494F-476F-A627-B84E13BC87F7}"/>
              </a:ext>
            </a:extLst>
          </p:cNvPr>
          <p:cNvSpPr>
            <a:spLocks noGrp="1"/>
          </p:cNvSpPr>
          <p:nvPr>
            <p:ph idx="1"/>
          </p:nvPr>
        </p:nvSpPr>
        <p:spPr/>
        <p:txBody>
          <a:bodyPr/>
          <a:lstStyle/>
          <a:p>
            <a:pPr marL="0" indent="0" algn="just">
              <a:buNone/>
            </a:pPr>
            <a:r>
              <a:rPr lang="es-MX" b="1" dirty="0"/>
              <a:t>Pre:</a:t>
            </a:r>
            <a:r>
              <a:rPr lang="es-MX" dirty="0"/>
              <a:t> Se incrementa/decrementa y después se evalúa la expresión.</a:t>
            </a:r>
          </a:p>
          <a:p>
            <a:pPr marL="0" indent="0" algn="just">
              <a:buNone/>
            </a:pPr>
            <a:r>
              <a:rPr lang="es-MX" dirty="0"/>
              <a:t>	</a:t>
            </a:r>
            <a:r>
              <a:rPr lang="es-MX" dirty="0">
                <a:latin typeface="Courier New" panose="02070309020205020404" pitchFamily="49" charset="0"/>
                <a:cs typeface="Courier New" panose="02070309020205020404" pitchFamily="49" charset="0"/>
              </a:rPr>
              <a:t>++variable;</a:t>
            </a:r>
          </a:p>
          <a:p>
            <a:pPr marL="0" indent="0" algn="just">
              <a:buNone/>
            </a:pPr>
            <a:r>
              <a:rPr lang="es-MX" dirty="0">
                <a:latin typeface="Courier New" panose="02070309020205020404" pitchFamily="49" charset="0"/>
                <a:cs typeface="Courier New" panose="02070309020205020404" pitchFamily="49" charset="0"/>
              </a:rPr>
              <a:t>	--variable;</a:t>
            </a:r>
          </a:p>
          <a:p>
            <a:pPr marL="0" indent="0" algn="just">
              <a:buNone/>
            </a:pPr>
            <a:r>
              <a:rPr lang="es-MX" b="1" dirty="0"/>
              <a:t>Post:</a:t>
            </a:r>
            <a:r>
              <a:rPr lang="es-MX" dirty="0"/>
              <a:t> Se evalúa la expresión y luego se incrementa/decrementa.</a:t>
            </a:r>
          </a:p>
          <a:p>
            <a:pPr marL="0" indent="0" algn="just">
              <a:buNone/>
            </a:pPr>
            <a:r>
              <a:rPr lang="es-MX" dirty="0"/>
              <a:t>	</a:t>
            </a:r>
            <a:r>
              <a:rPr lang="es-MX" dirty="0">
                <a:latin typeface="Courier New" panose="02070309020205020404" pitchFamily="49" charset="0"/>
                <a:cs typeface="Courier New" panose="02070309020205020404" pitchFamily="49" charset="0"/>
              </a:rPr>
              <a:t>variable++;</a:t>
            </a:r>
          </a:p>
          <a:p>
            <a:pPr marL="0" indent="0" algn="just">
              <a:buNone/>
            </a:pPr>
            <a:r>
              <a:rPr lang="es-MX" dirty="0">
                <a:latin typeface="Courier New" panose="02070309020205020404" pitchFamily="49" charset="0"/>
                <a:cs typeface="Courier New" panose="02070309020205020404" pitchFamily="49" charset="0"/>
              </a:rPr>
              <a:t>	variable--;</a:t>
            </a:r>
          </a:p>
        </p:txBody>
      </p:sp>
    </p:spTree>
    <p:extLst>
      <p:ext uri="{BB962C8B-B14F-4D97-AF65-F5344CB8AC3E}">
        <p14:creationId xmlns:p14="http://schemas.microsoft.com/office/powerpoint/2010/main" val="345715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6D23A-AA2F-4C2C-83DD-421B6DCFC1A2}"/>
              </a:ext>
            </a:extLst>
          </p:cNvPr>
          <p:cNvSpPr>
            <a:spLocks noGrp="1"/>
          </p:cNvSpPr>
          <p:nvPr>
            <p:ph type="title"/>
          </p:nvPr>
        </p:nvSpPr>
        <p:spPr/>
        <p:txBody>
          <a:bodyPr/>
          <a:lstStyle/>
          <a:p>
            <a:r>
              <a:rPr lang="es-MX" dirty="0"/>
              <a:t>Operadores relacionales</a:t>
            </a:r>
          </a:p>
        </p:txBody>
      </p:sp>
      <p:grpSp>
        <p:nvGrpSpPr>
          <p:cNvPr id="4" name="Group 69">
            <a:extLst>
              <a:ext uri="{FF2B5EF4-FFF2-40B4-BE49-F238E27FC236}">
                <a16:creationId xmlns:a16="http://schemas.microsoft.com/office/drawing/2014/main" id="{5B4F9002-37BF-4BA8-AA8D-87840519CDD0}"/>
              </a:ext>
            </a:extLst>
          </p:cNvPr>
          <p:cNvGrpSpPr>
            <a:grpSpLocks/>
          </p:cNvGrpSpPr>
          <p:nvPr/>
        </p:nvGrpSpPr>
        <p:grpSpPr bwMode="auto">
          <a:xfrm>
            <a:off x="3601936" y="1981200"/>
            <a:ext cx="5765800" cy="2895600"/>
            <a:chOff x="-3" y="-3"/>
            <a:chExt cx="3632" cy="2764"/>
          </a:xfrm>
        </p:grpSpPr>
        <p:grpSp>
          <p:nvGrpSpPr>
            <p:cNvPr id="5" name="Group 67">
              <a:extLst>
                <a:ext uri="{FF2B5EF4-FFF2-40B4-BE49-F238E27FC236}">
                  <a16:creationId xmlns:a16="http://schemas.microsoft.com/office/drawing/2014/main" id="{F49D2C52-0E5B-4000-80BE-92CF1315DBE9}"/>
                </a:ext>
              </a:extLst>
            </p:cNvPr>
            <p:cNvGrpSpPr>
              <a:grpSpLocks/>
            </p:cNvGrpSpPr>
            <p:nvPr/>
          </p:nvGrpSpPr>
          <p:grpSpPr bwMode="auto">
            <a:xfrm>
              <a:off x="0" y="0"/>
              <a:ext cx="3626" cy="2758"/>
              <a:chOff x="0" y="0"/>
              <a:chExt cx="3626" cy="2758"/>
            </a:xfrm>
          </p:grpSpPr>
          <p:grpSp>
            <p:nvGrpSpPr>
              <p:cNvPr id="7" name="Group 26">
                <a:extLst>
                  <a:ext uri="{FF2B5EF4-FFF2-40B4-BE49-F238E27FC236}">
                    <a16:creationId xmlns:a16="http://schemas.microsoft.com/office/drawing/2014/main" id="{D509D3A7-75FB-4E40-A0C4-7D2423A4CEAA}"/>
                  </a:ext>
                </a:extLst>
              </p:cNvPr>
              <p:cNvGrpSpPr>
                <a:grpSpLocks/>
              </p:cNvGrpSpPr>
              <p:nvPr/>
            </p:nvGrpSpPr>
            <p:grpSpPr bwMode="auto">
              <a:xfrm>
                <a:off x="0" y="0"/>
                <a:ext cx="1208" cy="394"/>
                <a:chOff x="0" y="0"/>
                <a:chExt cx="1208" cy="394"/>
              </a:xfrm>
            </p:grpSpPr>
            <p:sp>
              <p:nvSpPr>
                <p:cNvPr id="68" name="Rectangle 4">
                  <a:extLst>
                    <a:ext uri="{FF2B5EF4-FFF2-40B4-BE49-F238E27FC236}">
                      <a16:creationId xmlns:a16="http://schemas.microsoft.com/office/drawing/2014/main" id="{724EE275-8F89-4A3D-9DB8-002782F5EB49}"/>
                    </a:ext>
                  </a:extLst>
                </p:cNvPr>
                <p:cNvSpPr>
                  <a:spLocks noChangeArrowheads="1"/>
                </p:cNvSpPr>
                <p:nvPr/>
              </p:nvSpPr>
              <p:spPr bwMode="auto">
                <a:xfrm>
                  <a:off x="28" y="0"/>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dirty="0">
                      <a:cs typeface="Arial" panose="020B0604020202020204" pitchFamily="34" charset="0"/>
                    </a:rPr>
                    <a:t>Operador</a:t>
                  </a:r>
                  <a:endParaRPr lang="es-ES_tradnl" altLang="es-MX" sz="1400" dirty="0">
                    <a:cs typeface="Arial" panose="020B0604020202020204" pitchFamily="34" charset="0"/>
                  </a:endParaRPr>
                </a:p>
                <a:p>
                  <a:pPr algn="ctr" eaLnBrk="0" hangingPunct="0"/>
                  <a:endParaRPr lang="es-ES_tradnl" altLang="es-MX" sz="2400" dirty="0"/>
                </a:p>
              </p:txBody>
            </p:sp>
            <p:sp>
              <p:nvSpPr>
                <p:cNvPr id="69" name="Rectangle 25">
                  <a:extLst>
                    <a:ext uri="{FF2B5EF4-FFF2-40B4-BE49-F238E27FC236}">
                      <a16:creationId xmlns:a16="http://schemas.microsoft.com/office/drawing/2014/main" id="{520FB84C-2FBE-4510-A6A9-AEDEDB367B41}"/>
                    </a:ext>
                  </a:extLst>
                </p:cNvPr>
                <p:cNvSpPr>
                  <a:spLocks noChangeArrowheads="1"/>
                </p:cNvSpPr>
                <p:nvPr/>
              </p:nvSpPr>
              <p:spPr bwMode="auto">
                <a:xfrm>
                  <a:off x="0" y="0"/>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8" name="Group 28">
                <a:extLst>
                  <a:ext uri="{FF2B5EF4-FFF2-40B4-BE49-F238E27FC236}">
                    <a16:creationId xmlns:a16="http://schemas.microsoft.com/office/drawing/2014/main" id="{9F16C0A1-D392-44E3-B5C0-DCAB8A455BA4}"/>
                  </a:ext>
                </a:extLst>
              </p:cNvPr>
              <p:cNvGrpSpPr>
                <a:grpSpLocks/>
              </p:cNvGrpSpPr>
              <p:nvPr/>
            </p:nvGrpSpPr>
            <p:grpSpPr bwMode="auto">
              <a:xfrm>
                <a:off x="1208" y="0"/>
                <a:ext cx="1209" cy="394"/>
                <a:chOff x="1208" y="0"/>
                <a:chExt cx="1209" cy="394"/>
              </a:xfrm>
            </p:grpSpPr>
            <p:sp>
              <p:nvSpPr>
                <p:cNvPr id="66" name="Rectangle 5">
                  <a:extLst>
                    <a:ext uri="{FF2B5EF4-FFF2-40B4-BE49-F238E27FC236}">
                      <a16:creationId xmlns:a16="http://schemas.microsoft.com/office/drawing/2014/main" id="{54E52D85-8A77-4DDF-B6F8-97ABA2FEF645}"/>
                    </a:ext>
                  </a:extLst>
                </p:cNvPr>
                <p:cNvSpPr>
                  <a:spLocks noChangeArrowheads="1"/>
                </p:cNvSpPr>
                <p:nvPr/>
              </p:nvSpPr>
              <p:spPr bwMode="auto">
                <a:xfrm>
                  <a:off x="1236" y="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dirty="0">
                      <a:cs typeface="Arial" panose="020B0604020202020204" pitchFamily="34" charset="0"/>
                    </a:rPr>
                    <a:t>Significado</a:t>
                  </a:r>
                  <a:endParaRPr lang="es-ES_tradnl" altLang="es-MX" sz="1400" dirty="0">
                    <a:cs typeface="Arial" panose="020B0604020202020204" pitchFamily="34" charset="0"/>
                  </a:endParaRPr>
                </a:p>
                <a:p>
                  <a:pPr algn="ctr" eaLnBrk="0" hangingPunct="0"/>
                  <a:endParaRPr lang="es-ES_tradnl" altLang="es-MX" sz="2400" dirty="0"/>
                </a:p>
              </p:txBody>
            </p:sp>
            <p:sp>
              <p:nvSpPr>
                <p:cNvPr id="67" name="Rectangle 27">
                  <a:extLst>
                    <a:ext uri="{FF2B5EF4-FFF2-40B4-BE49-F238E27FC236}">
                      <a16:creationId xmlns:a16="http://schemas.microsoft.com/office/drawing/2014/main" id="{4128E709-FA8E-4029-97EE-70FAB847ED4B}"/>
                    </a:ext>
                  </a:extLst>
                </p:cNvPr>
                <p:cNvSpPr>
                  <a:spLocks noChangeArrowheads="1"/>
                </p:cNvSpPr>
                <p:nvPr/>
              </p:nvSpPr>
              <p:spPr bwMode="auto">
                <a:xfrm>
                  <a:off x="1208" y="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9" name="Group 30">
                <a:extLst>
                  <a:ext uri="{FF2B5EF4-FFF2-40B4-BE49-F238E27FC236}">
                    <a16:creationId xmlns:a16="http://schemas.microsoft.com/office/drawing/2014/main" id="{5F95395F-DA45-4934-B98A-B4E9E1DF1F38}"/>
                  </a:ext>
                </a:extLst>
              </p:cNvPr>
              <p:cNvGrpSpPr>
                <a:grpSpLocks/>
              </p:cNvGrpSpPr>
              <p:nvPr/>
            </p:nvGrpSpPr>
            <p:grpSpPr bwMode="auto">
              <a:xfrm>
                <a:off x="2417" y="0"/>
                <a:ext cx="1209" cy="394"/>
                <a:chOff x="2417" y="0"/>
                <a:chExt cx="1209" cy="394"/>
              </a:xfrm>
            </p:grpSpPr>
            <p:sp>
              <p:nvSpPr>
                <p:cNvPr id="64" name="Rectangle 6">
                  <a:extLst>
                    <a:ext uri="{FF2B5EF4-FFF2-40B4-BE49-F238E27FC236}">
                      <a16:creationId xmlns:a16="http://schemas.microsoft.com/office/drawing/2014/main" id="{709B3842-76B2-413B-91BA-A69C709EF266}"/>
                    </a:ext>
                  </a:extLst>
                </p:cNvPr>
                <p:cNvSpPr>
                  <a:spLocks noChangeArrowheads="1"/>
                </p:cNvSpPr>
                <p:nvPr/>
              </p:nvSpPr>
              <p:spPr bwMode="auto">
                <a:xfrm>
                  <a:off x="2445" y="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dirty="0">
                      <a:cs typeface="Arial" panose="020B0604020202020204" pitchFamily="34" charset="0"/>
                    </a:rPr>
                    <a:t>Ejemplo</a:t>
                  </a:r>
                  <a:endParaRPr lang="es-ES_tradnl" altLang="es-MX" sz="1400" dirty="0">
                    <a:cs typeface="Arial" panose="020B0604020202020204" pitchFamily="34" charset="0"/>
                  </a:endParaRPr>
                </a:p>
                <a:p>
                  <a:pPr algn="ctr" eaLnBrk="0" hangingPunct="0"/>
                  <a:endParaRPr lang="es-ES_tradnl" altLang="es-MX" sz="2400" dirty="0"/>
                </a:p>
              </p:txBody>
            </p:sp>
            <p:sp>
              <p:nvSpPr>
                <p:cNvPr id="65" name="Rectangle 29">
                  <a:extLst>
                    <a:ext uri="{FF2B5EF4-FFF2-40B4-BE49-F238E27FC236}">
                      <a16:creationId xmlns:a16="http://schemas.microsoft.com/office/drawing/2014/main" id="{1D286391-7571-405E-B3A5-90042B813A66}"/>
                    </a:ext>
                  </a:extLst>
                </p:cNvPr>
                <p:cNvSpPr>
                  <a:spLocks noChangeArrowheads="1"/>
                </p:cNvSpPr>
                <p:nvPr/>
              </p:nvSpPr>
              <p:spPr bwMode="auto">
                <a:xfrm>
                  <a:off x="2417" y="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0" name="Group 32">
                <a:extLst>
                  <a:ext uri="{FF2B5EF4-FFF2-40B4-BE49-F238E27FC236}">
                    <a16:creationId xmlns:a16="http://schemas.microsoft.com/office/drawing/2014/main" id="{1B45B0D7-0F27-4D22-A35F-C2E17A636D2C}"/>
                  </a:ext>
                </a:extLst>
              </p:cNvPr>
              <p:cNvGrpSpPr>
                <a:grpSpLocks/>
              </p:cNvGrpSpPr>
              <p:nvPr/>
            </p:nvGrpSpPr>
            <p:grpSpPr bwMode="auto">
              <a:xfrm>
                <a:off x="0" y="394"/>
                <a:ext cx="1208" cy="394"/>
                <a:chOff x="0" y="394"/>
                <a:chExt cx="1208" cy="394"/>
              </a:xfrm>
            </p:grpSpPr>
            <p:sp>
              <p:nvSpPr>
                <p:cNvPr id="62" name="Rectangle 7">
                  <a:extLst>
                    <a:ext uri="{FF2B5EF4-FFF2-40B4-BE49-F238E27FC236}">
                      <a16:creationId xmlns:a16="http://schemas.microsoft.com/office/drawing/2014/main" id="{8006BF00-0F34-4E9E-9F3B-F7A5FA51824E}"/>
                    </a:ext>
                  </a:extLst>
                </p:cNvPr>
                <p:cNvSpPr>
                  <a:spLocks noChangeArrowheads="1"/>
                </p:cNvSpPr>
                <p:nvPr/>
              </p:nvSpPr>
              <p:spPr bwMode="auto">
                <a:xfrm>
                  <a:off x="28" y="394"/>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t>
                  </a:r>
                  <a:endParaRPr lang="es-ES_tradnl" altLang="es-MX" sz="1400" dirty="0">
                    <a:cs typeface="Arial" panose="020B0604020202020204" pitchFamily="34" charset="0"/>
                  </a:endParaRPr>
                </a:p>
                <a:p>
                  <a:pPr algn="just" eaLnBrk="0" hangingPunct="0"/>
                  <a:endParaRPr lang="es-ES_tradnl" altLang="es-MX" sz="2400" dirty="0"/>
                </a:p>
              </p:txBody>
            </p:sp>
            <p:sp>
              <p:nvSpPr>
                <p:cNvPr id="63" name="Rectangle 31">
                  <a:extLst>
                    <a:ext uri="{FF2B5EF4-FFF2-40B4-BE49-F238E27FC236}">
                      <a16:creationId xmlns:a16="http://schemas.microsoft.com/office/drawing/2014/main" id="{1E716166-C5D8-449F-BC8B-1A2BE7DA4732}"/>
                    </a:ext>
                  </a:extLst>
                </p:cNvPr>
                <p:cNvSpPr>
                  <a:spLocks noChangeArrowheads="1"/>
                </p:cNvSpPr>
                <p:nvPr/>
              </p:nvSpPr>
              <p:spPr bwMode="auto">
                <a:xfrm>
                  <a:off x="0" y="394"/>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1" name="Group 34">
                <a:extLst>
                  <a:ext uri="{FF2B5EF4-FFF2-40B4-BE49-F238E27FC236}">
                    <a16:creationId xmlns:a16="http://schemas.microsoft.com/office/drawing/2014/main" id="{65DF3DA4-A832-436A-9670-FE7D62A23948}"/>
                  </a:ext>
                </a:extLst>
              </p:cNvPr>
              <p:cNvGrpSpPr>
                <a:grpSpLocks/>
              </p:cNvGrpSpPr>
              <p:nvPr/>
            </p:nvGrpSpPr>
            <p:grpSpPr bwMode="auto">
              <a:xfrm>
                <a:off x="1208" y="394"/>
                <a:ext cx="1209" cy="394"/>
                <a:chOff x="1208" y="394"/>
                <a:chExt cx="1209" cy="394"/>
              </a:xfrm>
            </p:grpSpPr>
            <p:sp>
              <p:nvSpPr>
                <p:cNvPr id="60" name="Rectangle 8">
                  <a:extLst>
                    <a:ext uri="{FF2B5EF4-FFF2-40B4-BE49-F238E27FC236}">
                      <a16:creationId xmlns:a16="http://schemas.microsoft.com/office/drawing/2014/main" id="{FEDB83B3-E515-4984-BB29-15AD5FD2FEED}"/>
                    </a:ext>
                  </a:extLst>
                </p:cNvPr>
                <p:cNvSpPr>
                  <a:spLocks noChangeArrowheads="1"/>
                </p:cNvSpPr>
                <p:nvPr/>
              </p:nvSpPr>
              <p:spPr bwMode="auto">
                <a:xfrm>
                  <a:off x="1236" y="39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Igual a</a:t>
                  </a:r>
                </a:p>
                <a:p>
                  <a:pPr algn="just" eaLnBrk="0" hangingPunct="0"/>
                  <a:endParaRPr lang="es-ES_tradnl" altLang="es-MX" sz="2400" dirty="0"/>
                </a:p>
              </p:txBody>
            </p:sp>
            <p:sp>
              <p:nvSpPr>
                <p:cNvPr id="61" name="Rectangle 33">
                  <a:extLst>
                    <a:ext uri="{FF2B5EF4-FFF2-40B4-BE49-F238E27FC236}">
                      <a16:creationId xmlns:a16="http://schemas.microsoft.com/office/drawing/2014/main" id="{973859DB-4A42-484B-8B93-A7422EE8FBE3}"/>
                    </a:ext>
                  </a:extLst>
                </p:cNvPr>
                <p:cNvSpPr>
                  <a:spLocks noChangeArrowheads="1"/>
                </p:cNvSpPr>
                <p:nvPr/>
              </p:nvSpPr>
              <p:spPr bwMode="auto">
                <a:xfrm>
                  <a:off x="1208" y="39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2" name="Group 36">
                <a:extLst>
                  <a:ext uri="{FF2B5EF4-FFF2-40B4-BE49-F238E27FC236}">
                    <a16:creationId xmlns:a16="http://schemas.microsoft.com/office/drawing/2014/main" id="{CA21380F-DFF8-4A9E-A639-9DB5D5837E06}"/>
                  </a:ext>
                </a:extLst>
              </p:cNvPr>
              <p:cNvGrpSpPr>
                <a:grpSpLocks/>
              </p:cNvGrpSpPr>
              <p:nvPr/>
            </p:nvGrpSpPr>
            <p:grpSpPr bwMode="auto">
              <a:xfrm>
                <a:off x="2417" y="394"/>
                <a:ext cx="1209" cy="394"/>
                <a:chOff x="2417" y="394"/>
                <a:chExt cx="1209" cy="394"/>
              </a:xfrm>
            </p:grpSpPr>
            <p:sp>
              <p:nvSpPr>
                <p:cNvPr id="58" name="Rectangle 9">
                  <a:extLst>
                    <a:ext uri="{FF2B5EF4-FFF2-40B4-BE49-F238E27FC236}">
                      <a16:creationId xmlns:a16="http://schemas.microsoft.com/office/drawing/2014/main" id="{A27664D8-DCDF-4CB0-A573-B9330CB79D5A}"/>
                    </a:ext>
                  </a:extLst>
                </p:cNvPr>
                <p:cNvSpPr>
                  <a:spLocks noChangeArrowheads="1"/>
                </p:cNvSpPr>
                <p:nvPr/>
              </p:nvSpPr>
              <p:spPr bwMode="auto">
                <a:xfrm>
                  <a:off x="2445" y="39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 b</a:t>
                  </a:r>
                  <a:endParaRPr lang="es-ES_tradnl" altLang="es-MX" sz="1400" dirty="0">
                    <a:cs typeface="Arial" panose="020B0604020202020204" pitchFamily="34" charset="0"/>
                  </a:endParaRPr>
                </a:p>
                <a:p>
                  <a:pPr algn="just" eaLnBrk="0" hangingPunct="0"/>
                  <a:endParaRPr lang="es-ES_tradnl" altLang="es-MX" sz="2400" dirty="0"/>
                </a:p>
              </p:txBody>
            </p:sp>
            <p:sp>
              <p:nvSpPr>
                <p:cNvPr id="59" name="Rectangle 35">
                  <a:extLst>
                    <a:ext uri="{FF2B5EF4-FFF2-40B4-BE49-F238E27FC236}">
                      <a16:creationId xmlns:a16="http://schemas.microsoft.com/office/drawing/2014/main" id="{652E4819-A7F4-496D-B971-90BE9F62F190}"/>
                    </a:ext>
                  </a:extLst>
                </p:cNvPr>
                <p:cNvSpPr>
                  <a:spLocks noChangeArrowheads="1"/>
                </p:cNvSpPr>
                <p:nvPr/>
              </p:nvSpPr>
              <p:spPr bwMode="auto">
                <a:xfrm>
                  <a:off x="2417" y="39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3" name="Group 38">
                <a:extLst>
                  <a:ext uri="{FF2B5EF4-FFF2-40B4-BE49-F238E27FC236}">
                    <a16:creationId xmlns:a16="http://schemas.microsoft.com/office/drawing/2014/main" id="{BF49509C-6B3A-45EA-8C95-202AD595E253}"/>
                  </a:ext>
                </a:extLst>
              </p:cNvPr>
              <p:cNvGrpSpPr>
                <a:grpSpLocks/>
              </p:cNvGrpSpPr>
              <p:nvPr/>
            </p:nvGrpSpPr>
            <p:grpSpPr bwMode="auto">
              <a:xfrm>
                <a:off x="0" y="788"/>
                <a:ext cx="1208" cy="394"/>
                <a:chOff x="0" y="788"/>
                <a:chExt cx="1208" cy="394"/>
              </a:xfrm>
            </p:grpSpPr>
            <p:sp>
              <p:nvSpPr>
                <p:cNvPr id="56" name="Rectangle 10">
                  <a:extLst>
                    <a:ext uri="{FF2B5EF4-FFF2-40B4-BE49-F238E27FC236}">
                      <a16:creationId xmlns:a16="http://schemas.microsoft.com/office/drawing/2014/main" id="{62305322-49ED-4C0A-A79A-04F1E62CBB2A}"/>
                    </a:ext>
                  </a:extLst>
                </p:cNvPr>
                <p:cNvSpPr>
                  <a:spLocks noChangeArrowheads="1"/>
                </p:cNvSpPr>
                <p:nvPr/>
              </p:nvSpPr>
              <p:spPr bwMode="auto">
                <a:xfrm>
                  <a:off x="28" y="788"/>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t>
                  </a:r>
                  <a:endParaRPr lang="es-ES_tradnl" altLang="es-MX" sz="1400" dirty="0">
                    <a:cs typeface="Arial" panose="020B0604020202020204" pitchFamily="34" charset="0"/>
                  </a:endParaRPr>
                </a:p>
                <a:p>
                  <a:pPr algn="just" eaLnBrk="0" hangingPunct="0"/>
                  <a:endParaRPr lang="es-ES_tradnl" altLang="es-MX" sz="2400" dirty="0"/>
                </a:p>
              </p:txBody>
            </p:sp>
            <p:sp>
              <p:nvSpPr>
                <p:cNvPr id="57" name="Rectangle 37">
                  <a:extLst>
                    <a:ext uri="{FF2B5EF4-FFF2-40B4-BE49-F238E27FC236}">
                      <a16:creationId xmlns:a16="http://schemas.microsoft.com/office/drawing/2014/main" id="{47D52DC8-1E54-4582-B9C3-4B2B1ED2BF6B}"/>
                    </a:ext>
                  </a:extLst>
                </p:cNvPr>
                <p:cNvSpPr>
                  <a:spLocks noChangeArrowheads="1"/>
                </p:cNvSpPr>
                <p:nvPr/>
              </p:nvSpPr>
              <p:spPr bwMode="auto">
                <a:xfrm>
                  <a:off x="0" y="788"/>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4" name="Group 40">
                <a:extLst>
                  <a:ext uri="{FF2B5EF4-FFF2-40B4-BE49-F238E27FC236}">
                    <a16:creationId xmlns:a16="http://schemas.microsoft.com/office/drawing/2014/main" id="{D3FEF6F1-2B48-426A-8DD6-BE5776493057}"/>
                  </a:ext>
                </a:extLst>
              </p:cNvPr>
              <p:cNvGrpSpPr>
                <a:grpSpLocks/>
              </p:cNvGrpSpPr>
              <p:nvPr/>
            </p:nvGrpSpPr>
            <p:grpSpPr bwMode="auto">
              <a:xfrm>
                <a:off x="1208" y="788"/>
                <a:ext cx="1209" cy="394"/>
                <a:chOff x="1208" y="788"/>
                <a:chExt cx="1209" cy="394"/>
              </a:xfrm>
            </p:grpSpPr>
            <p:sp>
              <p:nvSpPr>
                <p:cNvPr id="54" name="Rectangle 11">
                  <a:extLst>
                    <a:ext uri="{FF2B5EF4-FFF2-40B4-BE49-F238E27FC236}">
                      <a16:creationId xmlns:a16="http://schemas.microsoft.com/office/drawing/2014/main" id="{80EB4553-6BFB-4051-AB6F-53FFE6D2ABB0}"/>
                    </a:ext>
                  </a:extLst>
                </p:cNvPr>
                <p:cNvSpPr>
                  <a:spLocks noChangeArrowheads="1"/>
                </p:cNvSpPr>
                <p:nvPr/>
              </p:nvSpPr>
              <p:spPr bwMode="auto">
                <a:xfrm>
                  <a:off x="1236" y="788"/>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No igual a</a:t>
                  </a:r>
                </a:p>
                <a:p>
                  <a:pPr algn="just" eaLnBrk="0" hangingPunct="0"/>
                  <a:endParaRPr lang="es-ES_tradnl" altLang="es-MX" sz="2400" dirty="0"/>
                </a:p>
              </p:txBody>
            </p:sp>
            <p:sp>
              <p:nvSpPr>
                <p:cNvPr id="55" name="Rectangle 39">
                  <a:extLst>
                    <a:ext uri="{FF2B5EF4-FFF2-40B4-BE49-F238E27FC236}">
                      <a16:creationId xmlns:a16="http://schemas.microsoft.com/office/drawing/2014/main" id="{136E6BE2-08CB-4D63-9E44-2DE229FADFB2}"/>
                    </a:ext>
                  </a:extLst>
                </p:cNvPr>
                <p:cNvSpPr>
                  <a:spLocks noChangeArrowheads="1"/>
                </p:cNvSpPr>
                <p:nvPr/>
              </p:nvSpPr>
              <p:spPr bwMode="auto">
                <a:xfrm>
                  <a:off x="1208" y="788"/>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5" name="Group 42">
                <a:extLst>
                  <a:ext uri="{FF2B5EF4-FFF2-40B4-BE49-F238E27FC236}">
                    <a16:creationId xmlns:a16="http://schemas.microsoft.com/office/drawing/2014/main" id="{04627736-6046-4835-A5D3-F40562ADB20B}"/>
                  </a:ext>
                </a:extLst>
              </p:cNvPr>
              <p:cNvGrpSpPr>
                <a:grpSpLocks/>
              </p:cNvGrpSpPr>
              <p:nvPr/>
            </p:nvGrpSpPr>
            <p:grpSpPr bwMode="auto">
              <a:xfrm>
                <a:off x="2417" y="788"/>
                <a:ext cx="1209" cy="394"/>
                <a:chOff x="2417" y="788"/>
                <a:chExt cx="1209" cy="394"/>
              </a:xfrm>
            </p:grpSpPr>
            <p:sp>
              <p:nvSpPr>
                <p:cNvPr id="52" name="Rectangle 12">
                  <a:extLst>
                    <a:ext uri="{FF2B5EF4-FFF2-40B4-BE49-F238E27FC236}">
                      <a16:creationId xmlns:a16="http://schemas.microsoft.com/office/drawing/2014/main" id="{FD0101CF-5FA4-429B-92AF-F52F3C92DE70}"/>
                    </a:ext>
                  </a:extLst>
                </p:cNvPr>
                <p:cNvSpPr>
                  <a:spLocks noChangeArrowheads="1"/>
                </p:cNvSpPr>
                <p:nvPr/>
              </p:nvSpPr>
              <p:spPr bwMode="auto">
                <a:xfrm>
                  <a:off x="2445" y="788"/>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 b</a:t>
                  </a:r>
                  <a:endParaRPr lang="es-ES_tradnl" altLang="es-MX" sz="1400" dirty="0">
                    <a:cs typeface="Arial" panose="020B0604020202020204" pitchFamily="34" charset="0"/>
                  </a:endParaRPr>
                </a:p>
                <a:p>
                  <a:pPr algn="just" eaLnBrk="0" hangingPunct="0"/>
                  <a:endParaRPr lang="es-ES_tradnl" altLang="es-MX" sz="2400" dirty="0"/>
                </a:p>
              </p:txBody>
            </p:sp>
            <p:sp>
              <p:nvSpPr>
                <p:cNvPr id="53" name="Rectangle 41">
                  <a:extLst>
                    <a:ext uri="{FF2B5EF4-FFF2-40B4-BE49-F238E27FC236}">
                      <a16:creationId xmlns:a16="http://schemas.microsoft.com/office/drawing/2014/main" id="{A017C4FD-02A2-4F43-BE24-FF73ADF81D86}"/>
                    </a:ext>
                  </a:extLst>
                </p:cNvPr>
                <p:cNvSpPr>
                  <a:spLocks noChangeArrowheads="1"/>
                </p:cNvSpPr>
                <p:nvPr/>
              </p:nvSpPr>
              <p:spPr bwMode="auto">
                <a:xfrm>
                  <a:off x="2417" y="788"/>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6" name="Group 44">
                <a:extLst>
                  <a:ext uri="{FF2B5EF4-FFF2-40B4-BE49-F238E27FC236}">
                    <a16:creationId xmlns:a16="http://schemas.microsoft.com/office/drawing/2014/main" id="{658D6369-7680-4C10-A5EE-650839D53DE8}"/>
                  </a:ext>
                </a:extLst>
              </p:cNvPr>
              <p:cNvGrpSpPr>
                <a:grpSpLocks/>
              </p:cNvGrpSpPr>
              <p:nvPr/>
            </p:nvGrpSpPr>
            <p:grpSpPr bwMode="auto">
              <a:xfrm>
                <a:off x="0" y="1182"/>
                <a:ext cx="1208" cy="394"/>
                <a:chOff x="0" y="1182"/>
                <a:chExt cx="1208" cy="394"/>
              </a:xfrm>
            </p:grpSpPr>
            <p:sp>
              <p:nvSpPr>
                <p:cNvPr id="50" name="Rectangle 13">
                  <a:extLst>
                    <a:ext uri="{FF2B5EF4-FFF2-40B4-BE49-F238E27FC236}">
                      <a16:creationId xmlns:a16="http://schemas.microsoft.com/office/drawing/2014/main" id="{05C49F63-EC6A-47D6-805F-5F14F191B961}"/>
                    </a:ext>
                  </a:extLst>
                </p:cNvPr>
                <p:cNvSpPr>
                  <a:spLocks noChangeArrowheads="1"/>
                </p:cNvSpPr>
                <p:nvPr/>
              </p:nvSpPr>
              <p:spPr bwMode="auto">
                <a:xfrm>
                  <a:off x="28" y="1182"/>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&gt;</a:t>
                  </a:r>
                  <a:endParaRPr lang="es-ES_tradnl" altLang="es-MX" sz="1400" dirty="0">
                    <a:cs typeface="Arial" panose="020B0604020202020204" pitchFamily="34" charset="0"/>
                  </a:endParaRPr>
                </a:p>
                <a:p>
                  <a:pPr algn="just" eaLnBrk="0" hangingPunct="0"/>
                  <a:endParaRPr lang="es-ES_tradnl" altLang="es-MX" sz="2400" dirty="0"/>
                </a:p>
              </p:txBody>
            </p:sp>
            <p:sp>
              <p:nvSpPr>
                <p:cNvPr id="51" name="Rectangle 43">
                  <a:extLst>
                    <a:ext uri="{FF2B5EF4-FFF2-40B4-BE49-F238E27FC236}">
                      <a16:creationId xmlns:a16="http://schemas.microsoft.com/office/drawing/2014/main" id="{A6542166-2F75-4C61-9A4D-536577F66CF6}"/>
                    </a:ext>
                  </a:extLst>
                </p:cNvPr>
                <p:cNvSpPr>
                  <a:spLocks noChangeArrowheads="1"/>
                </p:cNvSpPr>
                <p:nvPr/>
              </p:nvSpPr>
              <p:spPr bwMode="auto">
                <a:xfrm>
                  <a:off x="0" y="1182"/>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7" name="Group 46">
                <a:extLst>
                  <a:ext uri="{FF2B5EF4-FFF2-40B4-BE49-F238E27FC236}">
                    <a16:creationId xmlns:a16="http://schemas.microsoft.com/office/drawing/2014/main" id="{834825CC-321E-4133-BE19-92626F01CEAE}"/>
                  </a:ext>
                </a:extLst>
              </p:cNvPr>
              <p:cNvGrpSpPr>
                <a:grpSpLocks/>
              </p:cNvGrpSpPr>
              <p:nvPr/>
            </p:nvGrpSpPr>
            <p:grpSpPr bwMode="auto">
              <a:xfrm>
                <a:off x="1208" y="1182"/>
                <a:ext cx="1209" cy="394"/>
                <a:chOff x="1208" y="1182"/>
                <a:chExt cx="1209" cy="394"/>
              </a:xfrm>
            </p:grpSpPr>
            <p:sp>
              <p:nvSpPr>
                <p:cNvPr id="48" name="Rectangle 14">
                  <a:extLst>
                    <a:ext uri="{FF2B5EF4-FFF2-40B4-BE49-F238E27FC236}">
                      <a16:creationId xmlns:a16="http://schemas.microsoft.com/office/drawing/2014/main" id="{4CC1F948-BBBD-40BB-942A-FA65C94E0FEC}"/>
                    </a:ext>
                  </a:extLst>
                </p:cNvPr>
                <p:cNvSpPr>
                  <a:spLocks noChangeArrowheads="1"/>
                </p:cNvSpPr>
                <p:nvPr/>
              </p:nvSpPr>
              <p:spPr bwMode="auto">
                <a:xfrm>
                  <a:off x="1236" y="1182"/>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Mayor que</a:t>
                  </a:r>
                </a:p>
                <a:p>
                  <a:pPr algn="just" eaLnBrk="0" hangingPunct="0"/>
                  <a:endParaRPr lang="es-ES_tradnl" altLang="es-MX" sz="2400" dirty="0"/>
                </a:p>
              </p:txBody>
            </p:sp>
            <p:sp>
              <p:nvSpPr>
                <p:cNvPr id="49" name="Rectangle 45">
                  <a:extLst>
                    <a:ext uri="{FF2B5EF4-FFF2-40B4-BE49-F238E27FC236}">
                      <a16:creationId xmlns:a16="http://schemas.microsoft.com/office/drawing/2014/main" id="{9218F174-74FA-4F21-9EF1-264BF40DCE42}"/>
                    </a:ext>
                  </a:extLst>
                </p:cNvPr>
                <p:cNvSpPr>
                  <a:spLocks noChangeArrowheads="1"/>
                </p:cNvSpPr>
                <p:nvPr/>
              </p:nvSpPr>
              <p:spPr bwMode="auto">
                <a:xfrm>
                  <a:off x="1208" y="1182"/>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8" name="Group 48">
                <a:extLst>
                  <a:ext uri="{FF2B5EF4-FFF2-40B4-BE49-F238E27FC236}">
                    <a16:creationId xmlns:a16="http://schemas.microsoft.com/office/drawing/2014/main" id="{06C95B50-5D60-41D2-B92B-EDD5C83EB5BD}"/>
                  </a:ext>
                </a:extLst>
              </p:cNvPr>
              <p:cNvGrpSpPr>
                <a:grpSpLocks/>
              </p:cNvGrpSpPr>
              <p:nvPr/>
            </p:nvGrpSpPr>
            <p:grpSpPr bwMode="auto">
              <a:xfrm>
                <a:off x="2417" y="1182"/>
                <a:ext cx="1209" cy="394"/>
                <a:chOff x="2417" y="1182"/>
                <a:chExt cx="1209" cy="394"/>
              </a:xfrm>
            </p:grpSpPr>
            <p:sp>
              <p:nvSpPr>
                <p:cNvPr id="46" name="Rectangle 15">
                  <a:extLst>
                    <a:ext uri="{FF2B5EF4-FFF2-40B4-BE49-F238E27FC236}">
                      <a16:creationId xmlns:a16="http://schemas.microsoft.com/office/drawing/2014/main" id="{457830C3-A31F-4198-AAD6-6A8836820FF2}"/>
                    </a:ext>
                  </a:extLst>
                </p:cNvPr>
                <p:cNvSpPr>
                  <a:spLocks noChangeArrowheads="1"/>
                </p:cNvSpPr>
                <p:nvPr/>
              </p:nvSpPr>
              <p:spPr bwMode="auto">
                <a:xfrm>
                  <a:off x="2445" y="1182"/>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&gt; b</a:t>
                  </a:r>
                  <a:endParaRPr lang="es-ES_tradnl" altLang="es-MX" sz="1400" dirty="0">
                    <a:cs typeface="Arial" panose="020B0604020202020204" pitchFamily="34" charset="0"/>
                  </a:endParaRPr>
                </a:p>
                <a:p>
                  <a:pPr algn="just" eaLnBrk="0" hangingPunct="0"/>
                  <a:endParaRPr lang="es-ES_tradnl" altLang="es-MX" sz="2400" dirty="0"/>
                </a:p>
              </p:txBody>
            </p:sp>
            <p:sp>
              <p:nvSpPr>
                <p:cNvPr id="47" name="Rectangle 47">
                  <a:extLst>
                    <a:ext uri="{FF2B5EF4-FFF2-40B4-BE49-F238E27FC236}">
                      <a16:creationId xmlns:a16="http://schemas.microsoft.com/office/drawing/2014/main" id="{51705D97-05F1-4088-AFE1-45ECF8C8D843}"/>
                    </a:ext>
                  </a:extLst>
                </p:cNvPr>
                <p:cNvSpPr>
                  <a:spLocks noChangeArrowheads="1"/>
                </p:cNvSpPr>
                <p:nvPr/>
              </p:nvSpPr>
              <p:spPr bwMode="auto">
                <a:xfrm>
                  <a:off x="2417" y="1182"/>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9" name="Group 50">
                <a:extLst>
                  <a:ext uri="{FF2B5EF4-FFF2-40B4-BE49-F238E27FC236}">
                    <a16:creationId xmlns:a16="http://schemas.microsoft.com/office/drawing/2014/main" id="{854CF7F7-F692-4D2B-A3E0-AEAD13B6799E}"/>
                  </a:ext>
                </a:extLst>
              </p:cNvPr>
              <p:cNvGrpSpPr>
                <a:grpSpLocks/>
              </p:cNvGrpSpPr>
              <p:nvPr/>
            </p:nvGrpSpPr>
            <p:grpSpPr bwMode="auto">
              <a:xfrm>
                <a:off x="0" y="1576"/>
                <a:ext cx="1208" cy="394"/>
                <a:chOff x="0" y="1576"/>
                <a:chExt cx="1208" cy="394"/>
              </a:xfrm>
            </p:grpSpPr>
            <p:sp>
              <p:nvSpPr>
                <p:cNvPr id="44" name="Rectangle 16">
                  <a:extLst>
                    <a:ext uri="{FF2B5EF4-FFF2-40B4-BE49-F238E27FC236}">
                      <a16:creationId xmlns:a16="http://schemas.microsoft.com/office/drawing/2014/main" id="{E95FDD28-FF78-4D6C-BE99-2B51ED3C866A}"/>
                    </a:ext>
                  </a:extLst>
                </p:cNvPr>
                <p:cNvSpPr>
                  <a:spLocks noChangeArrowheads="1"/>
                </p:cNvSpPr>
                <p:nvPr/>
              </p:nvSpPr>
              <p:spPr bwMode="auto">
                <a:xfrm>
                  <a:off x="28" y="1576"/>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&lt;</a:t>
                  </a:r>
                  <a:endParaRPr lang="es-ES_tradnl" altLang="es-MX" sz="1400" dirty="0">
                    <a:cs typeface="Arial" panose="020B0604020202020204" pitchFamily="34" charset="0"/>
                  </a:endParaRPr>
                </a:p>
                <a:p>
                  <a:pPr algn="just" eaLnBrk="0" hangingPunct="0"/>
                  <a:endParaRPr lang="es-ES_tradnl" altLang="es-MX" sz="2400" dirty="0"/>
                </a:p>
              </p:txBody>
            </p:sp>
            <p:sp>
              <p:nvSpPr>
                <p:cNvPr id="45" name="Rectangle 49">
                  <a:extLst>
                    <a:ext uri="{FF2B5EF4-FFF2-40B4-BE49-F238E27FC236}">
                      <a16:creationId xmlns:a16="http://schemas.microsoft.com/office/drawing/2014/main" id="{1F14698C-E0BB-4CB0-9BBA-85671B827351}"/>
                    </a:ext>
                  </a:extLst>
                </p:cNvPr>
                <p:cNvSpPr>
                  <a:spLocks noChangeArrowheads="1"/>
                </p:cNvSpPr>
                <p:nvPr/>
              </p:nvSpPr>
              <p:spPr bwMode="auto">
                <a:xfrm>
                  <a:off x="0" y="1576"/>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0" name="Group 52">
                <a:extLst>
                  <a:ext uri="{FF2B5EF4-FFF2-40B4-BE49-F238E27FC236}">
                    <a16:creationId xmlns:a16="http://schemas.microsoft.com/office/drawing/2014/main" id="{C6E31FC3-A38C-43DD-9763-33FAE1239848}"/>
                  </a:ext>
                </a:extLst>
              </p:cNvPr>
              <p:cNvGrpSpPr>
                <a:grpSpLocks/>
              </p:cNvGrpSpPr>
              <p:nvPr/>
            </p:nvGrpSpPr>
            <p:grpSpPr bwMode="auto">
              <a:xfrm>
                <a:off x="1208" y="1576"/>
                <a:ext cx="1209" cy="394"/>
                <a:chOff x="1208" y="1576"/>
                <a:chExt cx="1209" cy="394"/>
              </a:xfrm>
            </p:grpSpPr>
            <p:sp>
              <p:nvSpPr>
                <p:cNvPr id="42" name="Rectangle 17">
                  <a:extLst>
                    <a:ext uri="{FF2B5EF4-FFF2-40B4-BE49-F238E27FC236}">
                      <a16:creationId xmlns:a16="http://schemas.microsoft.com/office/drawing/2014/main" id="{323A2223-96CC-4C00-92C3-53D86ACEA6C3}"/>
                    </a:ext>
                  </a:extLst>
                </p:cNvPr>
                <p:cNvSpPr>
                  <a:spLocks noChangeArrowheads="1"/>
                </p:cNvSpPr>
                <p:nvPr/>
              </p:nvSpPr>
              <p:spPr bwMode="auto">
                <a:xfrm>
                  <a:off x="1236" y="1576"/>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Menor que</a:t>
                  </a:r>
                </a:p>
                <a:p>
                  <a:pPr algn="just" eaLnBrk="0" hangingPunct="0"/>
                  <a:endParaRPr lang="es-ES_tradnl" altLang="es-MX" sz="2400" dirty="0"/>
                </a:p>
              </p:txBody>
            </p:sp>
            <p:sp>
              <p:nvSpPr>
                <p:cNvPr id="43" name="Rectangle 51">
                  <a:extLst>
                    <a:ext uri="{FF2B5EF4-FFF2-40B4-BE49-F238E27FC236}">
                      <a16:creationId xmlns:a16="http://schemas.microsoft.com/office/drawing/2014/main" id="{CB8F8204-C34D-4261-A344-5071839C83BF}"/>
                    </a:ext>
                  </a:extLst>
                </p:cNvPr>
                <p:cNvSpPr>
                  <a:spLocks noChangeArrowheads="1"/>
                </p:cNvSpPr>
                <p:nvPr/>
              </p:nvSpPr>
              <p:spPr bwMode="auto">
                <a:xfrm>
                  <a:off x="1208" y="1576"/>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1" name="Group 54">
                <a:extLst>
                  <a:ext uri="{FF2B5EF4-FFF2-40B4-BE49-F238E27FC236}">
                    <a16:creationId xmlns:a16="http://schemas.microsoft.com/office/drawing/2014/main" id="{BA97433B-5F89-41B4-B2C6-4B95E5A86DB8}"/>
                  </a:ext>
                </a:extLst>
              </p:cNvPr>
              <p:cNvGrpSpPr>
                <a:grpSpLocks/>
              </p:cNvGrpSpPr>
              <p:nvPr/>
            </p:nvGrpSpPr>
            <p:grpSpPr bwMode="auto">
              <a:xfrm>
                <a:off x="2417" y="1576"/>
                <a:ext cx="1209" cy="394"/>
                <a:chOff x="2417" y="1576"/>
                <a:chExt cx="1209" cy="394"/>
              </a:xfrm>
            </p:grpSpPr>
            <p:sp>
              <p:nvSpPr>
                <p:cNvPr id="40" name="Rectangle 18">
                  <a:extLst>
                    <a:ext uri="{FF2B5EF4-FFF2-40B4-BE49-F238E27FC236}">
                      <a16:creationId xmlns:a16="http://schemas.microsoft.com/office/drawing/2014/main" id="{EEF9E057-4525-42A6-A19B-DB3B221144AD}"/>
                    </a:ext>
                  </a:extLst>
                </p:cNvPr>
                <p:cNvSpPr>
                  <a:spLocks noChangeArrowheads="1"/>
                </p:cNvSpPr>
                <p:nvPr/>
              </p:nvSpPr>
              <p:spPr bwMode="auto">
                <a:xfrm>
                  <a:off x="2445" y="1576"/>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&lt; b</a:t>
                  </a:r>
                  <a:endParaRPr lang="es-ES_tradnl" altLang="es-MX" sz="1400" dirty="0">
                    <a:cs typeface="Arial" panose="020B0604020202020204" pitchFamily="34" charset="0"/>
                  </a:endParaRPr>
                </a:p>
                <a:p>
                  <a:pPr algn="just" eaLnBrk="0" hangingPunct="0"/>
                  <a:endParaRPr lang="es-ES_tradnl" altLang="es-MX" sz="2400" dirty="0"/>
                </a:p>
              </p:txBody>
            </p:sp>
            <p:sp>
              <p:nvSpPr>
                <p:cNvPr id="41" name="Rectangle 53">
                  <a:extLst>
                    <a:ext uri="{FF2B5EF4-FFF2-40B4-BE49-F238E27FC236}">
                      <a16:creationId xmlns:a16="http://schemas.microsoft.com/office/drawing/2014/main" id="{2049B363-90F6-4D0B-A343-70D1ABF3E3F9}"/>
                    </a:ext>
                  </a:extLst>
                </p:cNvPr>
                <p:cNvSpPr>
                  <a:spLocks noChangeArrowheads="1"/>
                </p:cNvSpPr>
                <p:nvPr/>
              </p:nvSpPr>
              <p:spPr bwMode="auto">
                <a:xfrm>
                  <a:off x="2417" y="1576"/>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2" name="Group 56">
                <a:extLst>
                  <a:ext uri="{FF2B5EF4-FFF2-40B4-BE49-F238E27FC236}">
                    <a16:creationId xmlns:a16="http://schemas.microsoft.com/office/drawing/2014/main" id="{50780247-4CD3-4EA5-BA2C-78ADB79982C8}"/>
                  </a:ext>
                </a:extLst>
              </p:cNvPr>
              <p:cNvGrpSpPr>
                <a:grpSpLocks/>
              </p:cNvGrpSpPr>
              <p:nvPr/>
            </p:nvGrpSpPr>
            <p:grpSpPr bwMode="auto">
              <a:xfrm>
                <a:off x="0" y="1970"/>
                <a:ext cx="1208" cy="394"/>
                <a:chOff x="0" y="1970"/>
                <a:chExt cx="1208" cy="394"/>
              </a:xfrm>
            </p:grpSpPr>
            <p:sp>
              <p:nvSpPr>
                <p:cNvPr id="38" name="Rectangle 19">
                  <a:extLst>
                    <a:ext uri="{FF2B5EF4-FFF2-40B4-BE49-F238E27FC236}">
                      <a16:creationId xmlns:a16="http://schemas.microsoft.com/office/drawing/2014/main" id="{4D51C912-302D-4B83-A740-6173043C44A8}"/>
                    </a:ext>
                  </a:extLst>
                </p:cNvPr>
                <p:cNvSpPr>
                  <a:spLocks noChangeArrowheads="1"/>
                </p:cNvSpPr>
                <p:nvPr/>
              </p:nvSpPr>
              <p:spPr bwMode="auto">
                <a:xfrm>
                  <a:off x="28" y="1970"/>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&gt;=</a:t>
                  </a:r>
                  <a:endParaRPr lang="es-ES_tradnl" altLang="es-MX" sz="1400" dirty="0">
                    <a:cs typeface="Arial" panose="020B0604020202020204" pitchFamily="34" charset="0"/>
                  </a:endParaRPr>
                </a:p>
                <a:p>
                  <a:pPr algn="just" eaLnBrk="0" hangingPunct="0"/>
                  <a:endParaRPr lang="es-ES_tradnl" altLang="es-MX" sz="2400" dirty="0"/>
                </a:p>
              </p:txBody>
            </p:sp>
            <p:sp>
              <p:nvSpPr>
                <p:cNvPr id="39" name="Rectangle 55">
                  <a:extLst>
                    <a:ext uri="{FF2B5EF4-FFF2-40B4-BE49-F238E27FC236}">
                      <a16:creationId xmlns:a16="http://schemas.microsoft.com/office/drawing/2014/main" id="{19C786FE-D303-4F5E-B4F1-CFD49C8E6C18}"/>
                    </a:ext>
                  </a:extLst>
                </p:cNvPr>
                <p:cNvSpPr>
                  <a:spLocks noChangeArrowheads="1"/>
                </p:cNvSpPr>
                <p:nvPr/>
              </p:nvSpPr>
              <p:spPr bwMode="auto">
                <a:xfrm>
                  <a:off x="0" y="1970"/>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3" name="Group 58">
                <a:extLst>
                  <a:ext uri="{FF2B5EF4-FFF2-40B4-BE49-F238E27FC236}">
                    <a16:creationId xmlns:a16="http://schemas.microsoft.com/office/drawing/2014/main" id="{E87E6B61-0977-4058-937F-3A6C82DB8563}"/>
                  </a:ext>
                </a:extLst>
              </p:cNvPr>
              <p:cNvGrpSpPr>
                <a:grpSpLocks/>
              </p:cNvGrpSpPr>
              <p:nvPr/>
            </p:nvGrpSpPr>
            <p:grpSpPr bwMode="auto">
              <a:xfrm>
                <a:off x="1208" y="1970"/>
                <a:ext cx="1209" cy="394"/>
                <a:chOff x="1208" y="1970"/>
                <a:chExt cx="1209" cy="394"/>
              </a:xfrm>
            </p:grpSpPr>
            <p:sp>
              <p:nvSpPr>
                <p:cNvPr id="36" name="Rectangle 20">
                  <a:extLst>
                    <a:ext uri="{FF2B5EF4-FFF2-40B4-BE49-F238E27FC236}">
                      <a16:creationId xmlns:a16="http://schemas.microsoft.com/office/drawing/2014/main" id="{2CCE97E4-9410-44F8-93A8-FE2622FEB683}"/>
                    </a:ext>
                  </a:extLst>
                </p:cNvPr>
                <p:cNvSpPr>
                  <a:spLocks noChangeArrowheads="1"/>
                </p:cNvSpPr>
                <p:nvPr/>
              </p:nvSpPr>
              <p:spPr bwMode="auto">
                <a:xfrm>
                  <a:off x="1236" y="197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Mayor o igual que</a:t>
                  </a:r>
                </a:p>
                <a:p>
                  <a:pPr algn="just" eaLnBrk="0" hangingPunct="0"/>
                  <a:endParaRPr lang="es-ES_tradnl" altLang="es-MX" sz="2400" dirty="0"/>
                </a:p>
              </p:txBody>
            </p:sp>
            <p:sp>
              <p:nvSpPr>
                <p:cNvPr id="37" name="Rectangle 57">
                  <a:extLst>
                    <a:ext uri="{FF2B5EF4-FFF2-40B4-BE49-F238E27FC236}">
                      <a16:creationId xmlns:a16="http://schemas.microsoft.com/office/drawing/2014/main" id="{43AE894E-042A-4767-A99C-DF46D2D6A78C}"/>
                    </a:ext>
                  </a:extLst>
                </p:cNvPr>
                <p:cNvSpPr>
                  <a:spLocks noChangeArrowheads="1"/>
                </p:cNvSpPr>
                <p:nvPr/>
              </p:nvSpPr>
              <p:spPr bwMode="auto">
                <a:xfrm>
                  <a:off x="1208" y="197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4" name="Group 60">
                <a:extLst>
                  <a:ext uri="{FF2B5EF4-FFF2-40B4-BE49-F238E27FC236}">
                    <a16:creationId xmlns:a16="http://schemas.microsoft.com/office/drawing/2014/main" id="{5EAD05C5-F860-4B70-A19B-8A81E83FD240}"/>
                  </a:ext>
                </a:extLst>
              </p:cNvPr>
              <p:cNvGrpSpPr>
                <a:grpSpLocks/>
              </p:cNvGrpSpPr>
              <p:nvPr/>
            </p:nvGrpSpPr>
            <p:grpSpPr bwMode="auto">
              <a:xfrm>
                <a:off x="2417" y="1970"/>
                <a:ext cx="1209" cy="394"/>
                <a:chOff x="2417" y="1970"/>
                <a:chExt cx="1209" cy="394"/>
              </a:xfrm>
            </p:grpSpPr>
            <p:sp>
              <p:nvSpPr>
                <p:cNvPr id="34" name="Rectangle 21">
                  <a:extLst>
                    <a:ext uri="{FF2B5EF4-FFF2-40B4-BE49-F238E27FC236}">
                      <a16:creationId xmlns:a16="http://schemas.microsoft.com/office/drawing/2014/main" id="{220017C5-B787-4910-B956-B1FB85E0A982}"/>
                    </a:ext>
                  </a:extLst>
                </p:cNvPr>
                <p:cNvSpPr>
                  <a:spLocks noChangeArrowheads="1"/>
                </p:cNvSpPr>
                <p:nvPr/>
              </p:nvSpPr>
              <p:spPr bwMode="auto">
                <a:xfrm>
                  <a:off x="2445" y="197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&gt;= b</a:t>
                  </a:r>
                  <a:endParaRPr lang="es-ES_tradnl" altLang="es-MX" sz="1400" dirty="0">
                    <a:cs typeface="Arial" panose="020B0604020202020204" pitchFamily="34" charset="0"/>
                  </a:endParaRPr>
                </a:p>
                <a:p>
                  <a:pPr algn="just" eaLnBrk="0" hangingPunct="0"/>
                  <a:endParaRPr lang="es-ES_tradnl" altLang="es-MX" sz="2400" dirty="0"/>
                </a:p>
              </p:txBody>
            </p:sp>
            <p:sp>
              <p:nvSpPr>
                <p:cNvPr id="35" name="Rectangle 59">
                  <a:extLst>
                    <a:ext uri="{FF2B5EF4-FFF2-40B4-BE49-F238E27FC236}">
                      <a16:creationId xmlns:a16="http://schemas.microsoft.com/office/drawing/2014/main" id="{14C710FF-8504-4BC3-84C0-969A01E0EEDF}"/>
                    </a:ext>
                  </a:extLst>
                </p:cNvPr>
                <p:cNvSpPr>
                  <a:spLocks noChangeArrowheads="1"/>
                </p:cNvSpPr>
                <p:nvPr/>
              </p:nvSpPr>
              <p:spPr bwMode="auto">
                <a:xfrm>
                  <a:off x="2417" y="197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5" name="Group 62">
                <a:extLst>
                  <a:ext uri="{FF2B5EF4-FFF2-40B4-BE49-F238E27FC236}">
                    <a16:creationId xmlns:a16="http://schemas.microsoft.com/office/drawing/2014/main" id="{AF0A59C5-C892-44B6-94F2-418EDED6FF00}"/>
                  </a:ext>
                </a:extLst>
              </p:cNvPr>
              <p:cNvGrpSpPr>
                <a:grpSpLocks/>
              </p:cNvGrpSpPr>
              <p:nvPr/>
            </p:nvGrpSpPr>
            <p:grpSpPr bwMode="auto">
              <a:xfrm>
                <a:off x="0" y="2364"/>
                <a:ext cx="1208" cy="394"/>
                <a:chOff x="0" y="2364"/>
                <a:chExt cx="1208" cy="394"/>
              </a:xfrm>
            </p:grpSpPr>
            <p:sp>
              <p:nvSpPr>
                <p:cNvPr id="32" name="Rectangle 22">
                  <a:extLst>
                    <a:ext uri="{FF2B5EF4-FFF2-40B4-BE49-F238E27FC236}">
                      <a16:creationId xmlns:a16="http://schemas.microsoft.com/office/drawing/2014/main" id="{D6F8FBD9-424D-4045-8B07-7B7C06B85C5E}"/>
                    </a:ext>
                  </a:extLst>
                </p:cNvPr>
                <p:cNvSpPr>
                  <a:spLocks noChangeArrowheads="1"/>
                </p:cNvSpPr>
                <p:nvPr/>
              </p:nvSpPr>
              <p:spPr bwMode="auto">
                <a:xfrm>
                  <a:off x="28" y="2364"/>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&lt;=</a:t>
                  </a:r>
                  <a:endParaRPr lang="es-ES_tradnl" altLang="es-MX" sz="1400" dirty="0">
                    <a:cs typeface="Arial" panose="020B0604020202020204" pitchFamily="34" charset="0"/>
                  </a:endParaRPr>
                </a:p>
                <a:p>
                  <a:pPr algn="just" eaLnBrk="0" hangingPunct="0"/>
                  <a:endParaRPr lang="es-ES_tradnl" altLang="es-MX" sz="2400" dirty="0"/>
                </a:p>
              </p:txBody>
            </p:sp>
            <p:sp>
              <p:nvSpPr>
                <p:cNvPr id="33" name="Rectangle 61">
                  <a:extLst>
                    <a:ext uri="{FF2B5EF4-FFF2-40B4-BE49-F238E27FC236}">
                      <a16:creationId xmlns:a16="http://schemas.microsoft.com/office/drawing/2014/main" id="{B0FF3BFE-3698-45A9-B912-339867917CB4}"/>
                    </a:ext>
                  </a:extLst>
                </p:cNvPr>
                <p:cNvSpPr>
                  <a:spLocks noChangeArrowheads="1"/>
                </p:cNvSpPr>
                <p:nvPr/>
              </p:nvSpPr>
              <p:spPr bwMode="auto">
                <a:xfrm>
                  <a:off x="0" y="2364"/>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6" name="Group 64">
                <a:extLst>
                  <a:ext uri="{FF2B5EF4-FFF2-40B4-BE49-F238E27FC236}">
                    <a16:creationId xmlns:a16="http://schemas.microsoft.com/office/drawing/2014/main" id="{0DFBEDE7-D18C-4BEC-9F53-6FA5EC3845D7}"/>
                  </a:ext>
                </a:extLst>
              </p:cNvPr>
              <p:cNvGrpSpPr>
                <a:grpSpLocks/>
              </p:cNvGrpSpPr>
              <p:nvPr/>
            </p:nvGrpSpPr>
            <p:grpSpPr bwMode="auto">
              <a:xfrm>
                <a:off x="1208" y="2364"/>
                <a:ext cx="1209" cy="394"/>
                <a:chOff x="1208" y="2364"/>
                <a:chExt cx="1209" cy="394"/>
              </a:xfrm>
            </p:grpSpPr>
            <p:sp>
              <p:nvSpPr>
                <p:cNvPr id="30" name="Rectangle 23">
                  <a:extLst>
                    <a:ext uri="{FF2B5EF4-FFF2-40B4-BE49-F238E27FC236}">
                      <a16:creationId xmlns:a16="http://schemas.microsoft.com/office/drawing/2014/main" id="{42EAB1FA-69F2-4454-9BE5-3D2282AB02C2}"/>
                    </a:ext>
                  </a:extLst>
                </p:cNvPr>
                <p:cNvSpPr>
                  <a:spLocks noChangeArrowheads="1"/>
                </p:cNvSpPr>
                <p:nvPr/>
              </p:nvSpPr>
              <p:spPr bwMode="auto">
                <a:xfrm>
                  <a:off x="1236" y="236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Arial" panose="020B0604020202020204" pitchFamily="34" charset="0"/>
                    </a:rPr>
                    <a:t>Menor o igual que</a:t>
                  </a:r>
                </a:p>
              </p:txBody>
            </p:sp>
            <p:sp>
              <p:nvSpPr>
                <p:cNvPr id="31" name="Rectangle 63">
                  <a:extLst>
                    <a:ext uri="{FF2B5EF4-FFF2-40B4-BE49-F238E27FC236}">
                      <a16:creationId xmlns:a16="http://schemas.microsoft.com/office/drawing/2014/main" id="{D189811C-FC53-40F9-8D23-D86D4F8A7CD2}"/>
                    </a:ext>
                  </a:extLst>
                </p:cNvPr>
                <p:cNvSpPr>
                  <a:spLocks noChangeArrowheads="1"/>
                </p:cNvSpPr>
                <p:nvPr/>
              </p:nvSpPr>
              <p:spPr bwMode="auto">
                <a:xfrm>
                  <a:off x="1208" y="236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7" name="Group 66">
                <a:extLst>
                  <a:ext uri="{FF2B5EF4-FFF2-40B4-BE49-F238E27FC236}">
                    <a16:creationId xmlns:a16="http://schemas.microsoft.com/office/drawing/2014/main" id="{BB9979CE-C0AC-42FB-8F7C-AE527ACCF9DE}"/>
                  </a:ext>
                </a:extLst>
              </p:cNvPr>
              <p:cNvGrpSpPr>
                <a:grpSpLocks/>
              </p:cNvGrpSpPr>
              <p:nvPr/>
            </p:nvGrpSpPr>
            <p:grpSpPr bwMode="auto">
              <a:xfrm>
                <a:off x="2417" y="2364"/>
                <a:ext cx="1209" cy="394"/>
                <a:chOff x="2417" y="2364"/>
                <a:chExt cx="1209" cy="394"/>
              </a:xfrm>
            </p:grpSpPr>
            <p:sp>
              <p:nvSpPr>
                <p:cNvPr id="28" name="Rectangle 24">
                  <a:extLst>
                    <a:ext uri="{FF2B5EF4-FFF2-40B4-BE49-F238E27FC236}">
                      <a16:creationId xmlns:a16="http://schemas.microsoft.com/office/drawing/2014/main" id="{0999E56E-2184-41BF-9F8F-227A2CD2C599}"/>
                    </a:ext>
                  </a:extLst>
                </p:cNvPr>
                <p:cNvSpPr>
                  <a:spLocks noChangeArrowheads="1"/>
                </p:cNvSpPr>
                <p:nvPr/>
              </p:nvSpPr>
              <p:spPr bwMode="auto">
                <a:xfrm>
                  <a:off x="2445" y="236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 &lt;= b</a:t>
                  </a:r>
                  <a:endParaRPr lang="es-ES_tradnl" altLang="es-MX" sz="1400" dirty="0">
                    <a:cs typeface="Arial" panose="020B0604020202020204" pitchFamily="34" charset="0"/>
                  </a:endParaRPr>
                </a:p>
                <a:p>
                  <a:pPr algn="just" eaLnBrk="0" hangingPunct="0"/>
                  <a:endParaRPr lang="es-ES_tradnl" altLang="es-MX" sz="2400" dirty="0"/>
                </a:p>
              </p:txBody>
            </p:sp>
            <p:sp>
              <p:nvSpPr>
                <p:cNvPr id="29" name="Rectangle 65">
                  <a:extLst>
                    <a:ext uri="{FF2B5EF4-FFF2-40B4-BE49-F238E27FC236}">
                      <a16:creationId xmlns:a16="http://schemas.microsoft.com/office/drawing/2014/main" id="{F2E2C01E-540A-4041-84C4-2716D6C30CDE}"/>
                    </a:ext>
                  </a:extLst>
                </p:cNvPr>
                <p:cNvSpPr>
                  <a:spLocks noChangeArrowheads="1"/>
                </p:cNvSpPr>
                <p:nvPr/>
              </p:nvSpPr>
              <p:spPr bwMode="auto">
                <a:xfrm>
                  <a:off x="2417" y="236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sp>
          <p:nvSpPr>
            <p:cNvPr id="6" name="Rectangle 68">
              <a:extLst>
                <a:ext uri="{FF2B5EF4-FFF2-40B4-BE49-F238E27FC236}">
                  <a16:creationId xmlns:a16="http://schemas.microsoft.com/office/drawing/2014/main" id="{9323DA03-206D-4074-B430-856916F195CE}"/>
                </a:ext>
              </a:extLst>
            </p:cNvPr>
            <p:cNvSpPr>
              <a:spLocks noChangeArrowheads="1"/>
            </p:cNvSpPr>
            <p:nvPr/>
          </p:nvSpPr>
          <p:spPr bwMode="auto">
            <a:xfrm>
              <a:off x="-3" y="-3"/>
              <a:ext cx="3632" cy="276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spTree>
    <p:extLst>
      <p:ext uri="{BB962C8B-B14F-4D97-AF65-F5344CB8AC3E}">
        <p14:creationId xmlns:p14="http://schemas.microsoft.com/office/powerpoint/2010/main" val="23060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0374D-E205-48CA-827F-1BD8D30E73C6}"/>
              </a:ext>
            </a:extLst>
          </p:cNvPr>
          <p:cNvSpPr>
            <a:spLocks noGrp="1"/>
          </p:cNvSpPr>
          <p:nvPr>
            <p:ph type="title"/>
          </p:nvPr>
        </p:nvSpPr>
        <p:spPr/>
        <p:txBody>
          <a:bodyPr/>
          <a:lstStyle/>
          <a:p>
            <a:r>
              <a:rPr lang="es-MX" dirty="0"/>
              <a:t>Operadores lógicos</a:t>
            </a:r>
          </a:p>
        </p:txBody>
      </p:sp>
      <p:graphicFrame>
        <p:nvGraphicFramePr>
          <p:cNvPr id="4" name="Marcador de contenido 3">
            <a:extLst>
              <a:ext uri="{FF2B5EF4-FFF2-40B4-BE49-F238E27FC236}">
                <a16:creationId xmlns:a16="http://schemas.microsoft.com/office/drawing/2014/main" id="{4D426DA6-9165-46AB-9DE9-7F356555080E}"/>
              </a:ext>
            </a:extLst>
          </p:cNvPr>
          <p:cNvGraphicFramePr>
            <a:graphicFrameLocks noGrp="1"/>
          </p:cNvGraphicFramePr>
          <p:nvPr>
            <p:ph idx="1"/>
            <p:extLst>
              <p:ext uri="{D42A27DB-BD31-4B8C-83A1-F6EECF244321}">
                <p14:modId xmlns:p14="http://schemas.microsoft.com/office/powerpoint/2010/main" val="1433554060"/>
              </p:ext>
            </p:extLst>
          </p:nvPr>
        </p:nvGraphicFramePr>
        <p:xfrm>
          <a:off x="2119111" y="2514600"/>
          <a:ext cx="8731450" cy="1828800"/>
        </p:xfrm>
        <a:graphic>
          <a:graphicData uri="http://schemas.openxmlformats.org/drawingml/2006/table">
            <a:tbl>
              <a:tblPr firstRow="1" bandRow="1">
                <a:tableStyleId>{5C22544A-7EE6-4342-B048-85BDC9FD1C3A}</a:tableStyleId>
              </a:tblPr>
              <a:tblGrid>
                <a:gridCol w="3600883">
                  <a:extLst>
                    <a:ext uri="{9D8B030D-6E8A-4147-A177-3AD203B41FA5}">
                      <a16:colId xmlns:a16="http://schemas.microsoft.com/office/drawing/2014/main" val="2501929326"/>
                    </a:ext>
                  </a:extLst>
                </a:gridCol>
                <a:gridCol w="5130567">
                  <a:extLst>
                    <a:ext uri="{9D8B030D-6E8A-4147-A177-3AD203B41FA5}">
                      <a16:colId xmlns:a16="http://schemas.microsoft.com/office/drawing/2014/main" val="3226143589"/>
                    </a:ext>
                  </a:extLst>
                </a:gridCol>
              </a:tblGrid>
              <a:tr h="370840">
                <a:tc>
                  <a:txBody>
                    <a:bodyPr/>
                    <a:lstStyle/>
                    <a:p>
                      <a:pPr algn="ctr"/>
                      <a:r>
                        <a:rPr lang="es-MX" sz="2400" dirty="0"/>
                        <a:t>Operador</a:t>
                      </a:r>
                    </a:p>
                  </a:txBody>
                  <a:tcPr/>
                </a:tc>
                <a:tc>
                  <a:txBody>
                    <a:bodyPr/>
                    <a:lstStyle/>
                    <a:p>
                      <a:pPr algn="ctr"/>
                      <a:r>
                        <a:rPr lang="es-MX" sz="2400" dirty="0"/>
                        <a:t>Significado</a:t>
                      </a:r>
                    </a:p>
                  </a:txBody>
                  <a:tcPr/>
                </a:tc>
                <a:extLst>
                  <a:ext uri="{0D108BD9-81ED-4DB2-BD59-A6C34878D82A}">
                    <a16:rowId xmlns:a16="http://schemas.microsoft.com/office/drawing/2014/main" val="3675298888"/>
                  </a:ext>
                </a:extLst>
              </a:tr>
              <a:tr h="370840">
                <a:tc>
                  <a:txBody>
                    <a:bodyPr/>
                    <a:lstStyle/>
                    <a:p>
                      <a:pPr algn="ctr"/>
                      <a:r>
                        <a:rPr lang="es-MX" sz="2400" dirty="0"/>
                        <a:t>!</a:t>
                      </a:r>
                    </a:p>
                  </a:txBody>
                  <a:tcPr/>
                </a:tc>
                <a:tc>
                  <a:txBody>
                    <a:bodyPr/>
                    <a:lstStyle/>
                    <a:p>
                      <a:pPr algn="ctr"/>
                      <a:r>
                        <a:rPr lang="es-MX" sz="2400" dirty="0"/>
                        <a:t>Negación</a:t>
                      </a:r>
                    </a:p>
                  </a:txBody>
                  <a:tcPr/>
                </a:tc>
                <a:extLst>
                  <a:ext uri="{0D108BD9-81ED-4DB2-BD59-A6C34878D82A}">
                    <a16:rowId xmlns:a16="http://schemas.microsoft.com/office/drawing/2014/main" val="1154119808"/>
                  </a:ext>
                </a:extLst>
              </a:tr>
              <a:tr h="370840">
                <a:tc>
                  <a:txBody>
                    <a:bodyPr/>
                    <a:lstStyle/>
                    <a:p>
                      <a:pPr algn="ctr"/>
                      <a:r>
                        <a:rPr lang="es-MX" sz="2400" dirty="0"/>
                        <a:t>||</a:t>
                      </a:r>
                    </a:p>
                  </a:txBody>
                  <a:tcPr/>
                </a:tc>
                <a:tc>
                  <a:txBody>
                    <a:bodyPr/>
                    <a:lstStyle/>
                    <a:p>
                      <a:pPr algn="ctr"/>
                      <a:r>
                        <a:rPr lang="es-MX" sz="2400" dirty="0"/>
                        <a:t>O lógica</a:t>
                      </a:r>
                    </a:p>
                  </a:txBody>
                  <a:tcPr/>
                </a:tc>
                <a:extLst>
                  <a:ext uri="{0D108BD9-81ED-4DB2-BD59-A6C34878D82A}">
                    <a16:rowId xmlns:a16="http://schemas.microsoft.com/office/drawing/2014/main" val="2325795320"/>
                  </a:ext>
                </a:extLst>
              </a:tr>
              <a:tr h="370840">
                <a:tc>
                  <a:txBody>
                    <a:bodyPr/>
                    <a:lstStyle/>
                    <a:p>
                      <a:pPr algn="ctr"/>
                      <a:r>
                        <a:rPr lang="es-MX" sz="2400" dirty="0"/>
                        <a:t>&amp;&amp;</a:t>
                      </a:r>
                    </a:p>
                  </a:txBody>
                  <a:tcPr/>
                </a:tc>
                <a:tc>
                  <a:txBody>
                    <a:bodyPr/>
                    <a:lstStyle/>
                    <a:p>
                      <a:pPr algn="ctr"/>
                      <a:r>
                        <a:rPr lang="es-MX" sz="2400" dirty="0"/>
                        <a:t>Y lógica</a:t>
                      </a:r>
                    </a:p>
                  </a:txBody>
                  <a:tcPr/>
                </a:tc>
                <a:extLst>
                  <a:ext uri="{0D108BD9-81ED-4DB2-BD59-A6C34878D82A}">
                    <a16:rowId xmlns:a16="http://schemas.microsoft.com/office/drawing/2014/main" val="368412041"/>
                  </a:ext>
                </a:extLst>
              </a:tr>
            </a:tbl>
          </a:graphicData>
        </a:graphic>
      </p:graphicFrame>
    </p:spTree>
    <p:extLst>
      <p:ext uri="{BB962C8B-B14F-4D97-AF65-F5344CB8AC3E}">
        <p14:creationId xmlns:p14="http://schemas.microsoft.com/office/powerpoint/2010/main" val="98052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C75C1-7835-49E6-82D7-6B6C04F5EFD3}"/>
              </a:ext>
            </a:extLst>
          </p:cNvPr>
          <p:cNvSpPr>
            <a:spLocks noGrp="1"/>
          </p:cNvSpPr>
          <p:nvPr>
            <p:ph type="title"/>
          </p:nvPr>
        </p:nvSpPr>
        <p:spPr/>
        <p:txBody>
          <a:bodyPr/>
          <a:lstStyle/>
          <a:p>
            <a:r>
              <a:rPr lang="es-MX" dirty="0"/>
              <a:t>Comparación de cadenas</a:t>
            </a:r>
          </a:p>
        </p:txBody>
      </p:sp>
      <p:sp>
        <p:nvSpPr>
          <p:cNvPr id="3" name="Marcador de contenido 2">
            <a:extLst>
              <a:ext uri="{FF2B5EF4-FFF2-40B4-BE49-F238E27FC236}">
                <a16:creationId xmlns:a16="http://schemas.microsoft.com/office/drawing/2014/main" id="{ADA2CA3C-16F1-47F0-BFA2-0065CBAEFBD5}"/>
              </a:ext>
            </a:extLst>
          </p:cNvPr>
          <p:cNvSpPr>
            <a:spLocks noGrp="1"/>
          </p:cNvSpPr>
          <p:nvPr>
            <p:ph idx="1"/>
          </p:nvPr>
        </p:nvSpPr>
        <p:spPr/>
        <p:txBody>
          <a:bodyPr/>
          <a:lstStyle/>
          <a:p>
            <a:r>
              <a:rPr lang="es-MX" dirty="0"/>
              <a:t>Método </a:t>
            </a:r>
            <a:r>
              <a:rPr lang="es-MX" b="1" dirty="0" err="1"/>
              <a:t>equals</a:t>
            </a:r>
            <a:r>
              <a:rPr lang="es-MX" b="1" dirty="0"/>
              <a:t>()</a:t>
            </a:r>
          </a:p>
          <a:p>
            <a:pPr marL="0" indent="0">
              <a:buNone/>
            </a:pPr>
            <a:r>
              <a:rPr lang="es-MX" dirty="0"/>
              <a:t>Este método compara los contenidos y retorna true o false según estos sean iguales o no.</a:t>
            </a:r>
          </a:p>
          <a:p>
            <a:endParaRPr lang="es-MX" dirty="0"/>
          </a:p>
        </p:txBody>
      </p:sp>
    </p:spTree>
    <p:extLst>
      <p:ext uri="{BB962C8B-B14F-4D97-AF65-F5344CB8AC3E}">
        <p14:creationId xmlns:p14="http://schemas.microsoft.com/office/powerpoint/2010/main" val="351329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p:txBody>
          <a:bodyPr>
            <a:normAutofit fontScale="62500" lnSpcReduction="20000"/>
          </a:bodyPr>
          <a:lstStyle/>
          <a:p>
            <a:r>
              <a:rPr lang="es-MX" dirty="0">
                <a:latin typeface="Abadi" panose="020B0604020104020204" pitchFamily="34" charset="0"/>
              </a:rPr>
              <a:t>Día 1 (Lunes 03 de diciembre)</a:t>
            </a:r>
          </a:p>
          <a:p>
            <a:pPr lvl="1" algn="just"/>
            <a:r>
              <a:rPr lang="es-MX" dirty="0">
                <a:latin typeface="Abadi" panose="020B0604020104020204" pitchFamily="34" charset="0"/>
              </a:rPr>
              <a:t>Repaso de la sintaxis básica del lenguaje Java, uso de </a:t>
            </a:r>
            <a:r>
              <a:rPr lang="es-MX" dirty="0" err="1">
                <a:latin typeface="Abadi" panose="020B0604020104020204" pitchFamily="34" charset="0"/>
              </a:rPr>
              <a:t>Netbeans</a:t>
            </a:r>
            <a:r>
              <a:rPr lang="es-MX" dirty="0">
                <a:latin typeface="Abadi" panose="020B0604020104020204" pitchFamily="34" charset="0"/>
              </a:rPr>
              <a:t>, ejemplos con estructuras de control de flujo, uso de los métodos </a:t>
            </a:r>
            <a:r>
              <a:rPr lang="es-MX" b="1" dirty="0" err="1">
                <a:latin typeface="Abadi" panose="020B0604020104020204" pitchFamily="34" charset="0"/>
              </a:rPr>
              <a:t>getter</a:t>
            </a:r>
            <a:r>
              <a:rPr lang="es-MX" dirty="0">
                <a:latin typeface="Abadi" panose="020B0604020104020204" pitchFamily="34" charset="0"/>
              </a:rPr>
              <a:t> y </a:t>
            </a:r>
            <a:r>
              <a:rPr lang="es-MX" b="1" dirty="0">
                <a:latin typeface="Abadi" panose="020B0604020104020204" pitchFamily="34" charset="0"/>
              </a:rPr>
              <a:t>setter</a:t>
            </a:r>
            <a:r>
              <a:rPr lang="es-MX" dirty="0">
                <a:latin typeface="Abadi" panose="020B0604020104020204" pitchFamily="34" charset="0"/>
              </a:rPr>
              <a:t> y creación de objetos.</a:t>
            </a:r>
          </a:p>
          <a:p>
            <a:pPr lvl="1" algn="just"/>
            <a:endParaRPr lang="es-MX" dirty="0">
              <a:latin typeface="Abadi" panose="020B0604020104020204" pitchFamily="34" charset="0"/>
            </a:endParaRPr>
          </a:p>
          <a:p>
            <a:pPr algn="just"/>
            <a:r>
              <a:rPr lang="es-MX" dirty="0">
                <a:latin typeface="Abadi" panose="020B0604020104020204" pitchFamily="34" charset="0"/>
              </a:rPr>
              <a:t>Día 2 (Martes 04 de diciembre)</a:t>
            </a:r>
          </a:p>
          <a:p>
            <a:pPr lvl="1" algn="just"/>
            <a:r>
              <a:rPr lang="es-MX" dirty="0">
                <a:latin typeface="Abadi" panose="020B0604020104020204" pitchFamily="34" charset="0"/>
              </a:rPr>
              <a:t>Métodos constructores, polimorfismo y herencia. Interacción entre clases.</a:t>
            </a:r>
          </a:p>
          <a:p>
            <a:pPr lvl="1" algn="just"/>
            <a:endParaRPr lang="es-MX" dirty="0">
              <a:latin typeface="Abadi" panose="020B0604020104020204" pitchFamily="34" charset="0"/>
            </a:endParaRPr>
          </a:p>
          <a:p>
            <a:pPr algn="just"/>
            <a:r>
              <a:rPr lang="es-MX" dirty="0">
                <a:latin typeface="Abadi" panose="020B0604020104020204" pitchFamily="34" charset="0"/>
              </a:rPr>
              <a:t>Día 3 (Miércoles 05 de diciembre)</a:t>
            </a:r>
          </a:p>
          <a:p>
            <a:pPr lvl="1" algn="just"/>
            <a:r>
              <a:rPr lang="es-MX" dirty="0">
                <a:latin typeface="Abadi" panose="020B0604020104020204" pitchFamily="34" charset="0"/>
              </a:rPr>
              <a:t>Interfaz gráfica de usuario utilizando </a:t>
            </a:r>
            <a:r>
              <a:rPr lang="es-MX" dirty="0" err="1">
                <a:latin typeface="Abadi" panose="020B0604020104020204" pitchFamily="34" charset="0"/>
              </a:rPr>
              <a:t>Netbeans</a:t>
            </a:r>
            <a:r>
              <a:rPr lang="es-MX" dirty="0">
                <a:latin typeface="Abadi" panose="020B0604020104020204" pitchFamily="34" charset="0"/>
              </a:rPr>
              <a:t>, uso de los controles </a:t>
            </a:r>
            <a:r>
              <a:rPr lang="es-MX" dirty="0" err="1">
                <a:latin typeface="Abadi" panose="020B0604020104020204" pitchFamily="34" charset="0"/>
              </a:rPr>
              <a:t>JPanel</a:t>
            </a:r>
            <a:r>
              <a:rPr lang="es-MX" dirty="0">
                <a:latin typeface="Abadi" panose="020B0604020104020204" pitchFamily="34" charset="0"/>
              </a:rPr>
              <a:t>, JFrame, </a:t>
            </a:r>
            <a:r>
              <a:rPr lang="es-MX" dirty="0" err="1">
                <a:latin typeface="Abadi" panose="020B0604020104020204" pitchFamily="34" charset="0"/>
              </a:rPr>
              <a:t>JLabel</a:t>
            </a:r>
            <a:r>
              <a:rPr lang="es-MX" dirty="0">
                <a:latin typeface="Abadi" panose="020B0604020104020204" pitchFamily="34" charset="0"/>
              </a:rPr>
              <a:t>, </a:t>
            </a:r>
            <a:r>
              <a:rPr lang="es-MX" dirty="0" err="1">
                <a:latin typeface="Abadi" panose="020B0604020104020204" pitchFamily="34" charset="0"/>
              </a:rPr>
              <a:t>JTextbox</a:t>
            </a:r>
            <a:r>
              <a:rPr lang="es-MX" dirty="0">
                <a:latin typeface="Abadi" panose="020B0604020104020204" pitchFamily="34" charset="0"/>
              </a:rPr>
              <a:t> y </a:t>
            </a:r>
            <a:r>
              <a:rPr lang="es-MX" dirty="0" err="1">
                <a:latin typeface="Abadi" panose="020B0604020104020204" pitchFamily="34" charset="0"/>
              </a:rPr>
              <a:t>JButton</a:t>
            </a:r>
            <a:r>
              <a:rPr lang="es-MX" dirty="0">
                <a:latin typeface="Abadi" panose="020B0604020104020204" pitchFamily="34" charset="0"/>
              </a:rPr>
              <a:t>. Ejemplos y ejercicios.</a:t>
            </a:r>
          </a:p>
          <a:p>
            <a:pPr lvl="1" algn="just"/>
            <a:endParaRPr lang="es-MX" dirty="0">
              <a:latin typeface="Abadi" panose="020B0604020104020204" pitchFamily="34" charset="0"/>
            </a:endParaRPr>
          </a:p>
          <a:p>
            <a:pPr algn="just"/>
            <a:r>
              <a:rPr lang="es-MX" dirty="0">
                <a:latin typeface="Abadi" panose="020B0604020104020204" pitchFamily="34" charset="0"/>
              </a:rPr>
              <a:t>Día 4 (Jueves 06 de diciembre)</a:t>
            </a:r>
          </a:p>
          <a:p>
            <a:pPr lvl="1" algn="just"/>
            <a:r>
              <a:rPr lang="es-MX" dirty="0"/>
              <a:t>Interfaz gráfica de usuario utilizando </a:t>
            </a:r>
            <a:r>
              <a:rPr lang="es-MX" dirty="0" err="1"/>
              <a:t>Netbeans</a:t>
            </a:r>
            <a:r>
              <a:rPr lang="es-MX" dirty="0"/>
              <a:t>, uso de los controles </a:t>
            </a:r>
            <a:r>
              <a:rPr lang="es-MX" dirty="0" err="1"/>
              <a:t>JComboBox</a:t>
            </a:r>
            <a:r>
              <a:rPr lang="es-MX" dirty="0"/>
              <a:t>, </a:t>
            </a:r>
            <a:r>
              <a:rPr lang="es-MX" dirty="0" err="1"/>
              <a:t>JCheckBox</a:t>
            </a:r>
            <a:r>
              <a:rPr lang="es-MX" dirty="0"/>
              <a:t>, </a:t>
            </a:r>
            <a:r>
              <a:rPr lang="es-MX" dirty="0" err="1"/>
              <a:t>JRadioButton</a:t>
            </a:r>
            <a:r>
              <a:rPr lang="es-MX" dirty="0"/>
              <a:t> y manejo de imágenes</a:t>
            </a:r>
            <a:endParaRPr lang="es-MX" dirty="0">
              <a:latin typeface="Abadi" panose="020B0604020104020204" pitchFamily="34" charset="0"/>
            </a:endParaRPr>
          </a:p>
          <a:p>
            <a:pPr lvl="1" algn="just"/>
            <a:endParaRPr lang="es-MX" dirty="0">
              <a:latin typeface="Abadi" panose="020B0604020104020204" pitchFamily="34" charset="0"/>
            </a:endParaRPr>
          </a:p>
          <a:p>
            <a:pPr algn="just"/>
            <a:r>
              <a:rPr lang="es-MX" dirty="0">
                <a:latin typeface="Abadi" panose="020B0604020104020204" pitchFamily="34" charset="0"/>
              </a:rPr>
              <a:t>Día 5 (Viernes 07 de diciembre)</a:t>
            </a:r>
          </a:p>
          <a:p>
            <a:pPr lvl="1" algn="just"/>
            <a:r>
              <a:rPr lang="es-MX" dirty="0">
                <a:latin typeface="Abadi" panose="020B0604020104020204" pitchFamily="34" charset="0"/>
              </a:rPr>
              <a:t>Ejercicio utilizando todos los elementos vistos en las clases anteriores.</a:t>
            </a:r>
          </a:p>
        </p:txBody>
      </p:sp>
    </p:spTree>
    <p:extLst>
      <p:ext uri="{BB962C8B-B14F-4D97-AF65-F5344CB8AC3E}">
        <p14:creationId xmlns:p14="http://schemas.microsoft.com/office/powerpoint/2010/main" val="102645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32E7AE-A959-4AB0-BFF0-EADE5EC28F52}"/>
              </a:ext>
            </a:extLst>
          </p:cNvPr>
          <p:cNvSpPr>
            <a:spLocks noGrp="1"/>
          </p:cNvSpPr>
          <p:nvPr>
            <p:ph type="title"/>
          </p:nvPr>
        </p:nvSpPr>
        <p:spPr/>
        <p:txBody>
          <a:bodyPr/>
          <a:lstStyle/>
          <a:p>
            <a:r>
              <a:rPr lang="es-MX" dirty="0"/>
              <a:t>Estructuras de control de flujo</a:t>
            </a:r>
          </a:p>
        </p:txBody>
      </p:sp>
      <p:sp>
        <p:nvSpPr>
          <p:cNvPr id="5" name="Marcador de texto 4">
            <a:extLst>
              <a:ext uri="{FF2B5EF4-FFF2-40B4-BE49-F238E27FC236}">
                <a16:creationId xmlns:a16="http://schemas.microsoft.com/office/drawing/2014/main" id="{BB9661CF-34F5-4EDA-AD5B-6352FE9B00BB}"/>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7802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71CD4-8F77-41FF-9B2F-EC1F1A93B989}"/>
              </a:ext>
            </a:extLst>
          </p:cNvPr>
          <p:cNvSpPr>
            <a:spLocks noGrp="1"/>
          </p:cNvSpPr>
          <p:nvPr>
            <p:ph type="title"/>
          </p:nvPr>
        </p:nvSpPr>
        <p:spPr/>
        <p:txBody>
          <a:bodyPr/>
          <a:lstStyle/>
          <a:p>
            <a:r>
              <a:rPr lang="es-MX" dirty="0" err="1"/>
              <a:t>If</a:t>
            </a:r>
            <a:endParaRPr lang="es-MX" dirty="0"/>
          </a:p>
        </p:txBody>
      </p:sp>
      <p:sp>
        <p:nvSpPr>
          <p:cNvPr id="3" name="Marcador de contenido 2">
            <a:extLst>
              <a:ext uri="{FF2B5EF4-FFF2-40B4-BE49-F238E27FC236}">
                <a16:creationId xmlns:a16="http://schemas.microsoft.com/office/drawing/2014/main" id="{31A4FD41-D952-406F-B53A-D32119FEA95B}"/>
              </a:ext>
            </a:extLst>
          </p:cNvPr>
          <p:cNvSpPr>
            <a:spLocks noGrp="1"/>
          </p:cNvSpPr>
          <p:nvPr>
            <p:ph idx="1"/>
          </p:nvPr>
        </p:nvSpPr>
        <p:spPr/>
        <p:txBody>
          <a:bodyPr>
            <a:normAutofit lnSpcReduction="10000"/>
          </a:bodyPr>
          <a:lstStyle/>
          <a:p>
            <a:pPr marL="0" indent="0" algn="just">
              <a:buNone/>
            </a:pPr>
            <a:r>
              <a:rPr lang="es-MX" dirty="0"/>
              <a:t>Permite tomar una decisión dependiendo de un resultado (verdadero o falso).</a:t>
            </a:r>
          </a:p>
          <a:p>
            <a:pPr marL="0" indent="0">
              <a:buNone/>
            </a:pPr>
            <a:r>
              <a:rPr lang="es-MX" b="1" dirty="0" err="1">
                <a:latin typeface="Courier New" panose="02070309020205020404" pitchFamily="49" charset="0"/>
                <a:cs typeface="Courier New" panose="02070309020205020404" pitchFamily="49" charset="0"/>
              </a:rPr>
              <a:t>if</a:t>
            </a:r>
            <a:r>
              <a:rPr lang="es-MX" dirty="0">
                <a:latin typeface="Courier New" panose="02070309020205020404" pitchFamily="49" charset="0"/>
                <a:cs typeface="Courier New" panose="02070309020205020404" pitchFamily="49" charset="0"/>
              </a:rPr>
              <a:t>(condición){</a:t>
            </a:r>
          </a:p>
          <a:p>
            <a:pPr marL="0" indent="0">
              <a:buNone/>
            </a:pPr>
            <a:r>
              <a:rPr lang="es-MX" dirty="0">
                <a:latin typeface="Courier New" panose="02070309020205020404" pitchFamily="49" charset="0"/>
                <a:cs typeface="Courier New" panose="02070309020205020404" pitchFamily="49" charset="0"/>
              </a:rPr>
              <a:t>	//Código 1;</a:t>
            </a:r>
          </a:p>
          <a:p>
            <a:pPr marL="0" indent="0">
              <a:buNone/>
            </a:pPr>
            <a:r>
              <a:rPr lang="es-MX"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else</a:t>
            </a:r>
            <a:r>
              <a:rPr lang="es-MX" b="1" dirty="0">
                <a:latin typeface="Courier New" panose="02070309020205020404" pitchFamily="49" charset="0"/>
                <a:cs typeface="Courier New" panose="02070309020205020404" pitchFamily="49" charset="0"/>
              </a:rPr>
              <a:t> </a:t>
            </a:r>
            <a:r>
              <a:rPr lang="es-MX" b="1" dirty="0" err="1">
                <a:latin typeface="Courier New" panose="02070309020205020404" pitchFamily="49" charset="0"/>
                <a:cs typeface="Courier New" panose="02070309020205020404" pitchFamily="49" charset="0"/>
              </a:rPr>
              <a:t>if</a:t>
            </a:r>
            <a:r>
              <a:rPr lang="es-MX" dirty="0">
                <a:latin typeface="Courier New" panose="02070309020205020404" pitchFamily="49" charset="0"/>
                <a:cs typeface="Courier New" panose="02070309020205020404" pitchFamily="49" charset="0"/>
              </a:rPr>
              <a:t>(condición 2){ </a:t>
            </a:r>
          </a:p>
          <a:p>
            <a:pPr marL="0" indent="0">
              <a:buNone/>
            </a:pPr>
            <a:r>
              <a:rPr lang="es-MX" dirty="0">
                <a:latin typeface="Courier New" panose="02070309020205020404" pitchFamily="49" charset="0"/>
                <a:cs typeface="Courier New" panose="02070309020205020404" pitchFamily="49" charset="0"/>
              </a:rPr>
              <a:t> 	//Código 2; </a:t>
            </a:r>
          </a:p>
          <a:p>
            <a:pPr marL="0" indent="0">
              <a:buNone/>
            </a:pPr>
            <a:r>
              <a:rPr lang="es-MX"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else</a:t>
            </a:r>
            <a:r>
              <a:rPr lang="es-MX" dirty="0">
                <a:latin typeface="Courier New" panose="02070309020205020404" pitchFamily="49" charset="0"/>
                <a:cs typeface="Courier New" panose="02070309020205020404" pitchFamily="49" charset="0"/>
              </a:rPr>
              <a:t>{</a:t>
            </a:r>
          </a:p>
          <a:p>
            <a:pPr marL="0" indent="0">
              <a:buNone/>
            </a:pPr>
            <a:r>
              <a:rPr lang="es-MX" dirty="0">
                <a:latin typeface="Courier New" panose="02070309020205020404" pitchFamily="49" charset="0"/>
                <a:cs typeface="Courier New" panose="02070309020205020404" pitchFamily="49" charset="0"/>
              </a:rPr>
              <a:t>	//Código 3;</a:t>
            </a:r>
          </a:p>
          <a:p>
            <a:pPr marL="0" indent="0">
              <a:buNone/>
            </a:pPr>
            <a:r>
              <a:rPr lang="es-MX"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462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6DF22-BD4E-4BEE-989D-F5A46B545B01}"/>
              </a:ext>
            </a:extLst>
          </p:cNvPr>
          <p:cNvSpPr>
            <a:spLocks noGrp="1"/>
          </p:cNvSpPr>
          <p:nvPr>
            <p:ph type="title"/>
          </p:nvPr>
        </p:nvSpPr>
        <p:spPr/>
        <p:txBody>
          <a:bodyPr/>
          <a:lstStyle/>
          <a:p>
            <a:r>
              <a:rPr lang="es-MX" dirty="0" err="1"/>
              <a:t>Switch</a:t>
            </a:r>
            <a:endParaRPr lang="es-MX" dirty="0"/>
          </a:p>
        </p:txBody>
      </p:sp>
      <p:sp>
        <p:nvSpPr>
          <p:cNvPr id="3" name="Marcador de contenido 2">
            <a:extLst>
              <a:ext uri="{FF2B5EF4-FFF2-40B4-BE49-F238E27FC236}">
                <a16:creationId xmlns:a16="http://schemas.microsoft.com/office/drawing/2014/main" id="{01F16D49-557F-4E43-8660-1E3BCA0A826B}"/>
              </a:ext>
            </a:extLst>
          </p:cNvPr>
          <p:cNvSpPr>
            <a:spLocks noGrp="1"/>
          </p:cNvSpPr>
          <p:nvPr>
            <p:ph idx="1"/>
          </p:nvPr>
        </p:nvSpPr>
        <p:spPr/>
        <p:txBody>
          <a:bodyPr>
            <a:normAutofit fontScale="55000" lnSpcReduction="20000"/>
          </a:bodyPr>
          <a:lstStyle/>
          <a:p>
            <a:pPr marL="0" indent="0" algn="just">
              <a:buNone/>
            </a:pPr>
            <a:r>
              <a:rPr lang="es-MX" sz="3200" dirty="0"/>
              <a:t>Permite ejecutar una de varias opciones dependiendo del valor que tenga cierta expresión </a:t>
            </a:r>
          </a:p>
          <a:p>
            <a:pPr marL="0" indent="0" algn="just">
              <a:buNone/>
            </a:pPr>
            <a:r>
              <a:rPr lang="es-MX" dirty="0" err="1">
                <a:latin typeface="Courier New" panose="02070309020205020404" pitchFamily="49" charset="0"/>
                <a:cs typeface="Courier New" panose="02070309020205020404" pitchFamily="49" charset="0"/>
              </a:rPr>
              <a:t>switch</a:t>
            </a:r>
            <a:r>
              <a:rPr lang="es-MX" dirty="0">
                <a:latin typeface="Courier New" panose="02070309020205020404" pitchFamily="49" charset="0"/>
                <a:cs typeface="Courier New" panose="02070309020205020404" pitchFamily="49" charset="0"/>
              </a:rPr>
              <a:t> (expresión){</a:t>
            </a:r>
          </a:p>
          <a:p>
            <a:pPr marL="0" indent="0" algn="just">
              <a:buNone/>
            </a:pPr>
            <a:r>
              <a:rPr lang="es-MX" dirty="0">
                <a:latin typeface="Courier New" panose="02070309020205020404" pitchFamily="49" charset="0"/>
                <a:cs typeface="Courier New" panose="02070309020205020404" pitchFamily="49" charset="0"/>
              </a:rPr>
              <a:t>	case x:</a:t>
            </a:r>
          </a:p>
          <a:p>
            <a:pPr marL="0" indent="0" algn="just">
              <a:buNone/>
            </a:pPr>
            <a:r>
              <a:rPr lang="es-MX" dirty="0">
                <a:latin typeface="Courier New" panose="02070309020205020404" pitchFamily="49" charset="0"/>
                <a:cs typeface="Courier New" panose="02070309020205020404" pitchFamily="49" charset="0"/>
              </a:rPr>
              <a:t>		//Código para x;</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case z: </a:t>
            </a:r>
          </a:p>
          <a:p>
            <a:pPr marL="0" indent="0" algn="just">
              <a:buNone/>
            </a:pPr>
            <a:r>
              <a:rPr lang="es-MX" dirty="0">
                <a:latin typeface="Courier New" panose="02070309020205020404" pitchFamily="49" charset="0"/>
                <a:cs typeface="Courier New" panose="02070309020205020404" pitchFamily="49" charset="0"/>
              </a:rPr>
              <a:t>        	//Código para z; </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default:</a:t>
            </a:r>
          </a:p>
          <a:p>
            <a:pPr marL="0" indent="0" algn="just">
              <a:buNone/>
            </a:pPr>
            <a:r>
              <a:rPr lang="es-MX" dirty="0">
                <a:latin typeface="Courier New" panose="02070309020205020404" pitchFamily="49" charset="0"/>
                <a:cs typeface="Courier New" panose="02070309020205020404" pitchFamily="49" charset="0"/>
              </a:rPr>
              <a:t>        	//Código para default; </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a:t>
            </a:r>
          </a:p>
          <a:p>
            <a:pPr marL="0" indent="0" algn="just">
              <a:buNone/>
            </a:pPr>
            <a:r>
              <a:rPr lang="es-MX" sz="3200" dirty="0"/>
              <a:t>Donde x y z son expresiones y si coincide con expresión entra a ese caso.</a:t>
            </a:r>
            <a:endParaRPr lang="es-MX" dirty="0"/>
          </a:p>
        </p:txBody>
      </p:sp>
    </p:spTree>
    <p:extLst>
      <p:ext uri="{BB962C8B-B14F-4D97-AF65-F5344CB8AC3E}">
        <p14:creationId xmlns:p14="http://schemas.microsoft.com/office/powerpoint/2010/main" val="153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AD17B-AB7B-4C76-AED5-BA7EE43C12B4}"/>
              </a:ext>
            </a:extLst>
          </p:cNvPr>
          <p:cNvSpPr>
            <a:spLocks noGrp="1"/>
          </p:cNvSpPr>
          <p:nvPr>
            <p:ph type="title"/>
          </p:nvPr>
        </p:nvSpPr>
        <p:spPr/>
        <p:txBody>
          <a:bodyPr/>
          <a:lstStyle/>
          <a:p>
            <a:r>
              <a:rPr lang="es-MX" dirty="0" err="1"/>
              <a:t>While</a:t>
            </a:r>
            <a:endParaRPr lang="es-MX" dirty="0"/>
          </a:p>
        </p:txBody>
      </p:sp>
      <p:sp>
        <p:nvSpPr>
          <p:cNvPr id="3" name="Marcador de contenido 2">
            <a:extLst>
              <a:ext uri="{FF2B5EF4-FFF2-40B4-BE49-F238E27FC236}">
                <a16:creationId xmlns:a16="http://schemas.microsoft.com/office/drawing/2014/main" id="{B4DB4483-FC0E-4FF0-9087-E5B8C433122D}"/>
              </a:ext>
            </a:extLst>
          </p:cNvPr>
          <p:cNvSpPr>
            <a:spLocks noGrp="1"/>
          </p:cNvSpPr>
          <p:nvPr>
            <p:ph idx="1"/>
          </p:nvPr>
        </p:nvSpPr>
        <p:spPr/>
        <p:txBody>
          <a:bodyPr/>
          <a:lstStyle/>
          <a:p>
            <a:pPr marL="0" indent="0" algn="just">
              <a:buNone/>
            </a:pPr>
            <a:r>
              <a:rPr lang="es-MX" dirty="0"/>
              <a:t>/*Mientras la condición sea verdadera, se ejecutan las instrucciones*/ </a:t>
            </a:r>
          </a:p>
          <a:p>
            <a:pPr marL="0" indent="0" algn="just">
              <a:buNone/>
            </a:pPr>
            <a:r>
              <a:rPr lang="es-MX" dirty="0" err="1">
                <a:latin typeface="Courier New" panose="02070309020205020404" pitchFamily="49" charset="0"/>
                <a:cs typeface="Courier New" panose="02070309020205020404" pitchFamily="49" charset="0"/>
              </a:rPr>
              <a:t>while</a:t>
            </a:r>
            <a:r>
              <a:rPr lang="es-MX" dirty="0">
                <a:latin typeface="Courier New" panose="02070309020205020404" pitchFamily="49" charset="0"/>
                <a:cs typeface="Courier New" panose="02070309020205020404" pitchFamily="49" charset="0"/>
              </a:rPr>
              <a:t>(condición)</a:t>
            </a:r>
          </a:p>
          <a:p>
            <a:pPr marL="0" indent="0" algn="just">
              <a:buNone/>
            </a:pPr>
            <a:r>
              <a:rPr lang="es-MX" dirty="0">
                <a:latin typeface="Courier New" panose="02070309020205020404" pitchFamily="49" charset="0"/>
                <a:cs typeface="Courier New" panose="02070309020205020404" pitchFamily="49" charset="0"/>
              </a:rPr>
              <a:t>{</a:t>
            </a:r>
          </a:p>
          <a:p>
            <a:pPr marL="0" indent="0" algn="just">
              <a:buNone/>
            </a:pPr>
            <a:r>
              <a:rPr lang="es-MX" dirty="0">
                <a:latin typeface="Courier New" panose="02070309020205020404" pitchFamily="49" charset="0"/>
                <a:cs typeface="Courier New" panose="02070309020205020404" pitchFamily="49" charset="0"/>
              </a:rPr>
              <a:t>    //instrucciones</a:t>
            </a:r>
          </a:p>
          <a:p>
            <a:pPr marL="0" indent="0" algn="just">
              <a:buNone/>
            </a:pPr>
            <a:r>
              <a:rPr lang="es-MX" dirty="0">
                <a:latin typeface="Courier New" panose="02070309020205020404" pitchFamily="49" charset="0"/>
                <a:cs typeface="Courier New" panose="02070309020205020404" pitchFamily="49" charset="0"/>
              </a:rPr>
              <a:t>}</a:t>
            </a:r>
            <a:endParaRPr lang="es-MX" dirty="0"/>
          </a:p>
        </p:txBody>
      </p:sp>
    </p:spTree>
    <p:extLst>
      <p:ext uri="{BB962C8B-B14F-4D97-AF65-F5344CB8AC3E}">
        <p14:creationId xmlns:p14="http://schemas.microsoft.com/office/powerpoint/2010/main" val="25557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4AAD-7F1C-486B-88B1-66951BF69082}"/>
              </a:ext>
            </a:extLst>
          </p:cNvPr>
          <p:cNvSpPr>
            <a:spLocks noGrp="1"/>
          </p:cNvSpPr>
          <p:nvPr>
            <p:ph type="title"/>
          </p:nvPr>
        </p:nvSpPr>
        <p:spPr/>
        <p:txBody>
          <a:bodyPr/>
          <a:lstStyle/>
          <a:p>
            <a:r>
              <a:rPr lang="es-MX" dirty="0"/>
              <a:t>Do </a:t>
            </a:r>
            <a:r>
              <a:rPr lang="es-MX" dirty="0" err="1"/>
              <a:t>While</a:t>
            </a:r>
            <a:endParaRPr lang="es-MX" dirty="0"/>
          </a:p>
        </p:txBody>
      </p:sp>
      <p:sp>
        <p:nvSpPr>
          <p:cNvPr id="3" name="Marcador de contenido 2">
            <a:extLst>
              <a:ext uri="{FF2B5EF4-FFF2-40B4-BE49-F238E27FC236}">
                <a16:creationId xmlns:a16="http://schemas.microsoft.com/office/drawing/2014/main" id="{FA7DCE82-037C-455B-9590-3C88C2B00562}"/>
              </a:ext>
            </a:extLst>
          </p:cNvPr>
          <p:cNvSpPr>
            <a:spLocks noGrp="1"/>
          </p:cNvSpPr>
          <p:nvPr>
            <p:ph idx="1"/>
          </p:nvPr>
        </p:nvSpPr>
        <p:spPr/>
        <p:txBody>
          <a:bodyPr>
            <a:normAutofit fontScale="77500" lnSpcReduction="20000"/>
          </a:bodyPr>
          <a:lstStyle/>
          <a:p>
            <a:pPr marL="0" indent="0" algn="just">
              <a:buNone/>
            </a:pPr>
            <a:r>
              <a:rPr lang="es-MX" dirty="0"/>
              <a:t>/*Ejecutas una vez, y mientras la condición sea verdadera sigues ejecutando*/ </a:t>
            </a:r>
          </a:p>
          <a:p>
            <a:pPr marL="0" indent="0">
              <a:buNone/>
            </a:pPr>
            <a:r>
              <a:rPr lang="es-MX" b="1" dirty="0">
                <a:latin typeface="Courier New" panose="02070309020205020404" pitchFamily="49" charset="0"/>
                <a:cs typeface="Courier New" panose="02070309020205020404" pitchFamily="49" charset="0"/>
              </a:rPr>
              <a:t>do{</a:t>
            </a:r>
          </a:p>
          <a:p>
            <a:pPr marL="0" indent="0">
              <a:buNone/>
            </a:pPr>
            <a:r>
              <a:rPr lang="es-MX" b="1" dirty="0">
                <a:latin typeface="Courier New" panose="02070309020205020404" pitchFamily="49" charset="0"/>
                <a:cs typeface="Courier New" panose="02070309020205020404" pitchFamily="49" charset="0"/>
              </a:rPr>
              <a:t>	sentencia simple o compuesta; </a:t>
            </a:r>
          </a:p>
          <a:p>
            <a:pPr marL="0" indent="0">
              <a:buNone/>
            </a:pPr>
            <a:r>
              <a:rPr lang="es-MX" b="1"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while</a:t>
            </a:r>
            <a:r>
              <a:rPr lang="es-MX" b="1" dirty="0">
                <a:latin typeface="Courier New" panose="02070309020205020404" pitchFamily="49" charset="0"/>
                <a:cs typeface="Courier New" panose="02070309020205020404" pitchFamily="49" charset="0"/>
              </a:rPr>
              <a:t>( condición ); </a:t>
            </a:r>
          </a:p>
          <a:p>
            <a:pPr marL="0" indent="0">
              <a:buNone/>
            </a:pPr>
            <a:endParaRPr lang="es-MX" dirty="0">
              <a:latin typeface="Courier New" panose="02070309020205020404" pitchFamily="49" charset="0"/>
              <a:cs typeface="Courier New" panose="02070309020205020404" pitchFamily="49" charset="0"/>
            </a:endParaRPr>
          </a:p>
          <a:p>
            <a:pPr marL="0" indent="0">
              <a:buNone/>
            </a:pP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a = 0;</a:t>
            </a:r>
          </a:p>
          <a:p>
            <a:pPr marL="0" indent="0">
              <a:buNone/>
            </a:pPr>
            <a:r>
              <a:rPr lang="es-MX" dirty="0">
                <a:latin typeface="Courier New" panose="02070309020205020404" pitchFamily="49" charset="0"/>
                <a:cs typeface="Courier New" panose="02070309020205020404" pitchFamily="49" charset="0"/>
              </a:rPr>
              <a:t>do{ </a:t>
            </a:r>
          </a:p>
          <a:p>
            <a:pPr marL="0" indent="0">
              <a:buNone/>
            </a:pP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System.out.println</a:t>
            </a:r>
            <a:r>
              <a:rPr lang="es-MX" dirty="0">
                <a:latin typeface="Courier New" panose="02070309020205020404" pitchFamily="49" charset="0"/>
                <a:cs typeface="Courier New" panose="02070309020205020404" pitchFamily="49" charset="0"/>
              </a:rPr>
              <a:t>(“la variable a vale : “ + a);</a:t>
            </a:r>
          </a:p>
          <a:p>
            <a:pPr marL="0" indent="0">
              <a:buNone/>
            </a:pPr>
            <a:r>
              <a:rPr lang="es-MX" dirty="0">
                <a:latin typeface="Courier New" panose="02070309020205020404" pitchFamily="49" charset="0"/>
                <a:cs typeface="Courier New" panose="02070309020205020404" pitchFamily="49" charset="0"/>
              </a:rPr>
              <a:t>	a = a + 1; </a:t>
            </a:r>
          </a:p>
          <a:p>
            <a:pPr marL="0" indent="0">
              <a:buNone/>
            </a:pPr>
            <a:r>
              <a:rPr lang="es-MX" dirty="0">
                <a:latin typeface="Courier New" panose="02070309020205020404" pitchFamily="49" charset="0"/>
                <a:cs typeface="Courier New" panose="02070309020205020404" pitchFamily="49" charset="0"/>
              </a:rPr>
              <a:t>}</a:t>
            </a:r>
            <a:r>
              <a:rPr lang="es-MX" dirty="0" err="1">
                <a:latin typeface="Courier New" panose="02070309020205020404" pitchFamily="49" charset="0"/>
                <a:cs typeface="Courier New" panose="02070309020205020404" pitchFamily="49" charset="0"/>
              </a:rPr>
              <a:t>while</a:t>
            </a:r>
            <a:r>
              <a:rPr lang="es-MX" dirty="0">
                <a:latin typeface="Courier New" panose="02070309020205020404" pitchFamily="49" charset="0"/>
                <a:cs typeface="Courier New" panose="02070309020205020404" pitchFamily="49" charset="0"/>
              </a:rPr>
              <a:t> ( a &lt; 5 );</a:t>
            </a:r>
            <a:endParaRPr lang="es-MX" dirty="0"/>
          </a:p>
        </p:txBody>
      </p:sp>
    </p:spTree>
    <p:extLst>
      <p:ext uri="{BB962C8B-B14F-4D97-AF65-F5344CB8AC3E}">
        <p14:creationId xmlns:p14="http://schemas.microsoft.com/office/powerpoint/2010/main" val="429209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64450-D97F-4459-AAEA-301389E1AD40}"/>
              </a:ext>
            </a:extLst>
          </p:cNvPr>
          <p:cNvSpPr>
            <a:spLocks noGrp="1"/>
          </p:cNvSpPr>
          <p:nvPr>
            <p:ph type="title"/>
          </p:nvPr>
        </p:nvSpPr>
        <p:spPr/>
        <p:txBody>
          <a:bodyPr/>
          <a:lstStyle/>
          <a:p>
            <a:r>
              <a:rPr lang="es-MX" dirty="0" err="1"/>
              <a:t>For</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26923C4-A282-42BC-AA18-B7AFFF5C2D69}"/>
                  </a:ext>
                </a:extLst>
              </p:cNvPr>
              <p:cNvSpPr>
                <a:spLocks noGrp="1"/>
              </p:cNvSpPr>
              <p:nvPr>
                <p:ph idx="1"/>
              </p:nvPr>
            </p:nvSpPr>
            <p:spPr/>
            <p:txBody>
              <a:bodyPr>
                <a:normAutofit fontScale="85000" lnSpcReduction="10000"/>
              </a:bodyPr>
              <a:lstStyle/>
              <a:p>
                <a:pPr marL="0" indent="0" algn="just">
                  <a:buNone/>
                </a:pPr>
                <a:r>
                  <a:rPr lang="es-MX" dirty="0"/>
                  <a:t>/*desde que </a:t>
                </a:r>
                <a14:m>
                  <m:oMath xmlns:m="http://schemas.openxmlformats.org/officeDocument/2006/math">
                    <m:r>
                      <a:rPr lang="es-MX" i="1" dirty="0" smtClean="0">
                        <a:latin typeface="Cambria Math" panose="02040503050406030204" pitchFamily="18" charset="0"/>
                      </a:rPr>
                      <m:t>𝑎</m:t>
                    </m:r>
                  </m:oMath>
                </a14:m>
                <a:r>
                  <a:rPr lang="es-MX" dirty="0"/>
                  <a:t> vale </a:t>
                </a:r>
                <a14:m>
                  <m:oMath xmlns:m="http://schemas.openxmlformats.org/officeDocument/2006/math">
                    <m:r>
                      <a:rPr lang="es-MX" i="1" dirty="0" smtClean="0">
                        <a:latin typeface="Cambria Math" panose="02040503050406030204" pitchFamily="18" charset="0"/>
                      </a:rPr>
                      <m:t>#</m:t>
                    </m:r>
                  </m:oMath>
                </a14:m>
                <a:r>
                  <a:rPr lang="es-MX" dirty="0"/>
                  <a:t> si cumple la condición ejecuta e incrementa*/</a:t>
                </a:r>
              </a:p>
              <a:p>
                <a:pPr marL="0" indent="0" algn="just">
                  <a:buNone/>
                </a:pPr>
                <a:r>
                  <a:rPr lang="es-MX" dirty="0"/>
                  <a:t> </a:t>
                </a:r>
              </a:p>
              <a:p>
                <a:pPr marL="0" indent="0" algn="just">
                  <a:buNone/>
                </a:pP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a:t>
                </a:r>
              </a:p>
              <a:p>
                <a:pPr marL="0" indent="0" algn="just">
                  <a:buNone/>
                </a:pPr>
                <a:r>
                  <a:rPr lang="es-MX" b="1" dirty="0" err="1">
                    <a:latin typeface="Courier New" panose="02070309020205020404" pitchFamily="49" charset="0"/>
                    <a:cs typeface="Courier New" panose="02070309020205020404" pitchFamily="49" charset="0"/>
                  </a:rPr>
                  <a:t>for</a:t>
                </a:r>
                <a:r>
                  <a:rPr lang="es-MX" dirty="0">
                    <a:latin typeface="Courier New" panose="02070309020205020404" pitchFamily="49" charset="0"/>
                    <a:cs typeface="Courier New" panose="02070309020205020404" pitchFamily="49" charset="0"/>
                  </a:rPr>
                  <a:t>(</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r>
                      <a:rPr lang="es-MX" i="1" dirty="0" smtClean="0">
                        <a:latin typeface="Cambria Math" panose="02040503050406030204" pitchFamily="18" charset="0"/>
                        <a:cs typeface="Courier New" panose="02070309020205020404" pitchFamily="49" charset="0"/>
                      </a:rPr>
                      <m:t> = #</m:t>
                    </m:r>
                  </m:oMath>
                </a14:m>
                <a:r>
                  <a:rPr lang="es-MX" dirty="0">
                    <a:latin typeface="Courier New" panose="02070309020205020404" pitchFamily="49" charset="0"/>
                    <a:cs typeface="Courier New" panose="02070309020205020404" pitchFamily="49" charset="0"/>
                  </a:rPr>
                  <a:t>;condición para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 incremento para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 ){ </a:t>
                </a:r>
              </a:p>
              <a:p>
                <a:pPr marL="0" indent="0" algn="just">
                  <a:buNone/>
                </a:pPr>
                <a:r>
                  <a:rPr lang="es-MX" dirty="0">
                    <a:latin typeface="Courier New" panose="02070309020205020404" pitchFamily="49" charset="0"/>
                    <a:cs typeface="Courier New" panose="02070309020205020404" pitchFamily="49" charset="0"/>
                  </a:rPr>
                  <a:t>	Sentencia simple o compuesta a repetir</a:t>
                </a:r>
              </a:p>
              <a:p>
                <a:pPr marL="0" indent="0" algn="just">
                  <a:buNone/>
                </a:pPr>
                <a:r>
                  <a:rPr lang="es-MX" dirty="0">
                    <a:latin typeface="Courier New" panose="02070309020205020404" pitchFamily="49" charset="0"/>
                    <a:cs typeface="Courier New" panose="02070309020205020404" pitchFamily="49" charset="0"/>
                  </a:rPr>
                  <a:t>}</a:t>
                </a:r>
              </a:p>
              <a:p>
                <a:endParaRPr lang="es-MX" dirty="0"/>
              </a:p>
            </p:txBody>
          </p:sp>
        </mc:Choice>
        <mc:Fallback xmlns="">
          <p:sp>
            <p:nvSpPr>
              <p:cNvPr id="3" name="Marcador de contenido 2">
                <a:extLst>
                  <a:ext uri="{FF2B5EF4-FFF2-40B4-BE49-F238E27FC236}">
                    <a16:creationId xmlns:a16="http://schemas.microsoft.com/office/drawing/2014/main" id="{226923C4-A282-42BC-AA18-B7AFFF5C2D69}"/>
                  </a:ext>
                </a:extLst>
              </p:cNvPr>
              <p:cNvSpPr>
                <a:spLocks noGrp="1" noRot="1" noChangeAspect="1" noMove="1" noResize="1" noEditPoints="1" noAdjustHandles="1" noChangeArrowheads="1" noChangeShapeType="1" noTextEdit="1"/>
              </p:cNvSpPr>
              <p:nvPr>
                <p:ph idx="1"/>
              </p:nvPr>
            </p:nvSpPr>
            <p:spPr>
              <a:blipFill>
                <a:blip r:embed="rId2"/>
                <a:stretch>
                  <a:fillRect l="-935" t="-2267" r="-997"/>
                </a:stretch>
              </a:blipFill>
            </p:spPr>
            <p:txBody>
              <a:bodyPr/>
              <a:lstStyle/>
              <a:p>
                <a:r>
                  <a:rPr lang="es-MX">
                    <a:noFill/>
                  </a:rPr>
                  <a:t> </a:t>
                </a:r>
              </a:p>
            </p:txBody>
          </p:sp>
        </mc:Fallback>
      </mc:AlternateContent>
    </p:spTree>
    <p:extLst>
      <p:ext uri="{BB962C8B-B14F-4D97-AF65-F5344CB8AC3E}">
        <p14:creationId xmlns:p14="http://schemas.microsoft.com/office/powerpoint/2010/main" val="30916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32E7AE-A959-4AB0-BFF0-EADE5EC28F52}"/>
              </a:ext>
            </a:extLst>
          </p:cNvPr>
          <p:cNvSpPr>
            <a:spLocks noGrp="1"/>
          </p:cNvSpPr>
          <p:nvPr>
            <p:ph type="title"/>
          </p:nvPr>
        </p:nvSpPr>
        <p:spPr/>
        <p:txBody>
          <a:bodyPr/>
          <a:lstStyle/>
          <a:p>
            <a:r>
              <a:rPr lang="es-MX" dirty="0"/>
              <a:t>Conceptos de Programación Orientada a Objetos</a:t>
            </a:r>
          </a:p>
        </p:txBody>
      </p:sp>
      <p:sp>
        <p:nvSpPr>
          <p:cNvPr id="5" name="Marcador de texto 4">
            <a:extLst>
              <a:ext uri="{FF2B5EF4-FFF2-40B4-BE49-F238E27FC236}">
                <a16:creationId xmlns:a16="http://schemas.microsoft.com/office/drawing/2014/main" id="{BB9661CF-34F5-4EDA-AD5B-6352FE9B00BB}"/>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11107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D02DDD-0CBF-4B64-87E9-8AC428B53C7F}"/>
              </a:ext>
            </a:extLst>
          </p:cNvPr>
          <p:cNvSpPr>
            <a:spLocks noGrp="1"/>
          </p:cNvSpPr>
          <p:nvPr>
            <p:ph type="title"/>
          </p:nvPr>
        </p:nvSpPr>
        <p:spPr/>
        <p:txBody>
          <a:bodyPr/>
          <a:lstStyle/>
          <a:p>
            <a:r>
              <a:rPr lang="es-MX" dirty="0"/>
              <a:t>Objeto</a:t>
            </a:r>
          </a:p>
        </p:txBody>
      </p:sp>
      <p:sp>
        <p:nvSpPr>
          <p:cNvPr id="6" name="Marcador de contenido 2">
            <a:extLst>
              <a:ext uri="{FF2B5EF4-FFF2-40B4-BE49-F238E27FC236}">
                <a16:creationId xmlns:a16="http://schemas.microsoft.com/office/drawing/2014/main" id="{62BCF840-BE00-4877-BDD9-1FCB406D9538}"/>
              </a:ext>
            </a:extLst>
          </p:cNvPr>
          <p:cNvSpPr>
            <a:spLocks noGrp="1"/>
          </p:cNvSpPr>
          <p:nvPr>
            <p:ph idx="1"/>
          </p:nvPr>
        </p:nvSpPr>
        <p:spPr>
          <a:xfrm>
            <a:off x="1683198" y="1988840"/>
            <a:ext cx="9603275" cy="3294576"/>
          </a:xfrm>
        </p:spPr>
        <p:txBody>
          <a:bodyPr>
            <a:normAutofit fontScale="92500" lnSpcReduction="10000"/>
          </a:bodyPr>
          <a:lstStyle/>
          <a:p>
            <a:pPr algn="just">
              <a:buFont typeface="Wingdings" panose="05000000000000000000" pitchFamily="2" charset="2"/>
              <a:buChar char="q"/>
            </a:pPr>
            <a:r>
              <a:rPr lang="es-MX" dirty="0"/>
              <a:t>Un objeto es una entidad de software que contiene tanto información (atributos) como procedimientos (métodos).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b="1" dirty="0"/>
              <a:t>Atributos: </a:t>
            </a:r>
            <a:r>
              <a:rPr lang="es-MX" dirty="0"/>
              <a:t>características del objeto.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b="1" dirty="0"/>
              <a:t>Métodos:</a:t>
            </a:r>
            <a:r>
              <a:rPr lang="es-MX" dirty="0"/>
              <a:t> Son funciones que ejecutan operaciones sobre los atributos del objeto.</a:t>
            </a:r>
          </a:p>
        </p:txBody>
      </p:sp>
    </p:spTree>
    <p:extLst>
      <p:ext uri="{BB962C8B-B14F-4D97-AF65-F5344CB8AC3E}">
        <p14:creationId xmlns:p14="http://schemas.microsoft.com/office/powerpoint/2010/main" val="2021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D0B48-8306-44EC-8B22-37EB5B1F0DE4}"/>
              </a:ext>
            </a:extLst>
          </p:cNvPr>
          <p:cNvSpPr>
            <a:spLocks noGrp="1"/>
          </p:cNvSpPr>
          <p:nvPr>
            <p:ph type="title"/>
          </p:nvPr>
        </p:nvSpPr>
        <p:spPr/>
        <p:txBody>
          <a:bodyPr/>
          <a:lstStyle/>
          <a:p>
            <a:r>
              <a:rPr lang="es-MX" dirty="0"/>
              <a:t>Clase</a:t>
            </a:r>
          </a:p>
        </p:txBody>
      </p:sp>
      <p:sp>
        <p:nvSpPr>
          <p:cNvPr id="4" name="Marcador de contenido 2">
            <a:extLst>
              <a:ext uri="{FF2B5EF4-FFF2-40B4-BE49-F238E27FC236}">
                <a16:creationId xmlns:a16="http://schemas.microsoft.com/office/drawing/2014/main" id="{87AB1F8B-39A9-4AA0-93B0-0A3504AC1478}"/>
              </a:ext>
            </a:extLst>
          </p:cNvPr>
          <p:cNvSpPr>
            <a:spLocks noGrp="1"/>
          </p:cNvSpPr>
          <p:nvPr>
            <p:ph idx="1"/>
          </p:nvPr>
        </p:nvSpPr>
        <p:spPr>
          <a:xfrm>
            <a:off x="1916624" y="2132856"/>
            <a:ext cx="9603275" cy="3294576"/>
          </a:xfrm>
        </p:spPr>
        <p:txBody>
          <a:bodyPr/>
          <a:lstStyle/>
          <a:p>
            <a:pPr>
              <a:buFont typeface="Wingdings" panose="05000000000000000000" pitchFamily="2" charset="2"/>
              <a:buChar char="q"/>
            </a:pPr>
            <a:r>
              <a:rPr lang="es-MX" dirty="0"/>
              <a:t>Una clase es código que especifica tanto los atributos, como los métodos de un objeto en particular. </a:t>
            </a:r>
          </a:p>
          <a:p>
            <a:pPr>
              <a:buFont typeface="Wingdings" panose="05000000000000000000" pitchFamily="2" charset="2"/>
              <a:buChar char="q"/>
            </a:pPr>
            <a:r>
              <a:rPr lang="es-MX" dirty="0"/>
              <a:t>Una analogía serían los moldes de pastel.</a:t>
            </a:r>
          </a:p>
        </p:txBody>
      </p:sp>
      <p:pic>
        <p:nvPicPr>
          <p:cNvPr id="5" name="Picture 4" descr="Resultado de imagen para pasteles">
            <a:extLst>
              <a:ext uri="{FF2B5EF4-FFF2-40B4-BE49-F238E27FC236}">
                <a16:creationId xmlns:a16="http://schemas.microsoft.com/office/drawing/2014/main" id="{29C8308E-61AE-44A6-8175-E45288444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728" y="3930528"/>
            <a:ext cx="2381066" cy="17261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Resultado de imagen para pasteles">
            <a:extLst>
              <a:ext uri="{FF2B5EF4-FFF2-40B4-BE49-F238E27FC236}">
                <a16:creationId xmlns:a16="http://schemas.microsoft.com/office/drawing/2014/main" id="{4E1E021C-EDE8-4BAE-9A7C-66D5DC878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374" y="3789040"/>
            <a:ext cx="2952710" cy="19369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Resultado de imagen para molde de pastel">
            <a:extLst>
              <a:ext uri="{FF2B5EF4-FFF2-40B4-BE49-F238E27FC236}">
                <a16:creationId xmlns:a16="http://schemas.microsoft.com/office/drawing/2014/main" id="{E8A39367-3F96-4DCC-AC09-ADEC1E2A928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241" t="22313" r="3923" b="22449"/>
          <a:stretch/>
        </p:blipFill>
        <p:spPr bwMode="auto">
          <a:xfrm>
            <a:off x="1588439" y="4089818"/>
            <a:ext cx="2551475" cy="153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98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8EAA9-47CF-43AC-831B-97C52A413D65}"/>
              </a:ext>
            </a:extLst>
          </p:cNvPr>
          <p:cNvSpPr>
            <a:spLocks noGrp="1"/>
          </p:cNvSpPr>
          <p:nvPr>
            <p:ph type="title"/>
          </p:nvPr>
        </p:nvSpPr>
        <p:spPr/>
        <p:txBody>
          <a:bodyPr/>
          <a:lstStyle/>
          <a:p>
            <a:r>
              <a:rPr lang="es-MX" dirty="0"/>
              <a:t>Instanciar</a:t>
            </a:r>
          </a:p>
        </p:txBody>
      </p:sp>
      <p:sp>
        <p:nvSpPr>
          <p:cNvPr id="3" name="Marcador de contenido 2">
            <a:extLst>
              <a:ext uri="{FF2B5EF4-FFF2-40B4-BE49-F238E27FC236}">
                <a16:creationId xmlns:a16="http://schemas.microsoft.com/office/drawing/2014/main" id="{E6A08355-3105-46BA-B2D8-59CC03486EFB}"/>
              </a:ext>
            </a:extLst>
          </p:cNvPr>
          <p:cNvSpPr>
            <a:spLocks noGrp="1"/>
          </p:cNvSpPr>
          <p:nvPr>
            <p:ph idx="1"/>
          </p:nvPr>
        </p:nvSpPr>
        <p:spPr/>
        <p:txBody>
          <a:bodyPr/>
          <a:lstStyle/>
          <a:p>
            <a:pPr algn="just"/>
            <a:r>
              <a:rPr lang="es-MX" dirty="0"/>
              <a:t>La palabra instanciar significa crear objetos de una clase. La creación de objetos nos permitirá acceder a los atributos y métodos de una clase, es decir, si no se crea un objeto es imposible acceder a las características y a las acciones de una clase. Para crear un objeto se utiliza la palabra reservada </a:t>
            </a:r>
            <a:r>
              <a:rPr lang="es-MX" b="1" i="1" dirty="0"/>
              <a:t>new</a:t>
            </a:r>
            <a:r>
              <a:rPr lang="es-MX" dirty="0"/>
              <a:t>.</a:t>
            </a:r>
          </a:p>
          <a:p>
            <a:pPr marL="0" indent="0" algn="just">
              <a:buNone/>
            </a:pPr>
            <a:endParaRPr lang="es-MX" b="1" dirty="0">
              <a:latin typeface="Courier New" panose="02070309020205020404" pitchFamily="49" charset="0"/>
              <a:cs typeface="Courier New" panose="02070309020205020404" pitchFamily="49" charset="0"/>
            </a:endParaRPr>
          </a:p>
          <a:p>
            <a:pPr marL="0" indent="0" algn="just">
              <a:buNone/>
            </a:pPr>
            <a:r>
              <a:rPr lang="es-MX" b="1" dirty="0">
                <a:latin typeface="Courier New" panose="02070309020205020404" pitchFamily="49" charset="0"/>
                <a:cs typeface="Courier New" panose="02070309020205020404" pitchFamily="49" charset="0"/>
              </a:rPr>
              <a:t>Ejemplo:</a:t>
            </a:r>
          </a:p>
          <a:p>
            <a:pPr marL="0" indent="0" algn="just">
              <a:buNone/>
            </a:pPr>
            <a:r>
              <a:rPr lang="es-MX" dirty="0">
                <a:latin typeface="Courier New" panose="02070309020205020404" pitchFamily="49" charset="0"/>
                <a:cs typeface="Courier New" panose="02070309020205020404" pitchFamily="49" charset="0"/>
              </a:rPr>
              <a:t>Pastel pastel1 = </a:t>
            </a:r>
            <a:r>
              <a:rPr lang="es-MX" b="1" dirty="0">
                <a:latin typeface="Courier New" panose="02070309020205020404" pitchFamily="49" charset="0"/>
                <a:cs typeface="Courier New" panose="02070309020205020404" pitchFamily="49" charset="0"/>
              </a:rPr>
              <a:t>new</a:t>
            </a:r>
            <a:r>
              <a:rPr lang="es-MX" dirty="0">
                <a:latin typeface="Courier New" panose="02070309020205020404" pitchFamily="49" charset="0"/>
                <a:cs typeface="Courier New" panose="02070309020205020404" pitchFamily="49" charset="0"/>
              </a:rPr>
              <a:t> Pastel();</a:t>
            </a:r>
          </a:p>
          <a:p>
            <a:pPr algn="just"/>
            <a:endParaRPr lang="es-MX" dirty="0"/>
          </a:p>
        </p:txBody>
      </p:sp>
    </p:spTree>
    <p:extLst>
      <p:ext uri="{BB962C8B-B14F-4D97-AF65-F5344CB8AC3E}">
        <p14:creationId xmlns:p14="http://schemas.microsoft.com/office/powerpoint/2010/main" val="20958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3136A7-C890-4B17-979C-93EA602A152E}"/>
              </a:ext>
            </a:extLst>
          </p:cNvPr>
          <p:cNvSpPr>
            <a:spLocks noGrp="1"/>
          </p:cNvSpPr>
          <p:nvPr>
            <p:ph type="title"/>
          </p:nvPr>
        </p:nvSpPr>
        <p:spPr/>
        <p:txBody>
          <a:bodyPr/>
          <a:lstStyle/>
          <a:p>
            <a:r>
              <a:rPr lang="es-MX" dirty="0"/>
              <a:t>Día 1</a:t>
            </a:r>
          </a:p>
        </p:txBody>
      </p:sp>
      <p:sp>
        <p:nvSpPr>
          <p:cNvPr id="5" name="Marcador de texto 4">
            <a:extLst>
              <a:ext uri="{FF2B5EF4-FFF2-40B4-BE49-F238E27FC236}">
                <a16:creationId xmlns:a16="http://schemas.microsoft.com/office/drawing/2014/main" id="{245907B3-63DA-47D4-8E50-3ECD2173C09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45996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A69DB-A70B-4E0C-9CA9-5B63F57D7AEC}"/>
              </a:ext>
            </a:extLst>
          </p:cNvPr>
          <p:cNvSpPr>
            <a:spLocks noGrp="1"/>
          </p:cNvSpPr>
          <p:nvPr>
            <p:ph type="title"/>
          </p:nvPr>
        </p:nvSpPr>
        <p:spPr/>
        <p:txBody>
          <a:bodyPr/>
          <a:lstStyle/>
          <a:p>
            <a:r>
              <a:rPr lang="es-MX" dirty="0"/>
              <a:t>Abstracción</a:t>
            </a:r>
          </a:p>
        </p:txBody>
      </p:sp>
      <p:sp>
        <p:nvSpPr>
          <p:cNvPr id="4" name="Marcador de contenido 2">
            <a:extLst>
              <a:ext uri="{FF2B5EF4-FFF2-40B4-BE49-F238E27FC236}">
                <a16:creationId xmlns:a16="http://schemas.microsoft.com/office/drawing/2014/main" id="{01713F96-2273-4311-8C4C-644E00231403}"/>
              </a:ext>
            </a:extLst>
          </p:cNvPr>
          <p:cNvSpPr>
            <a:spLocks noGrp="1"/>
          </p:cNvSpPr>
          <p:nvPr>
            <p:ph idx="1"/>
          </p:nvPr>
        </p:nvSpPr>
        <p:spPr>
          <a:xfrm>
            <a:off x="1683198" y="2060848"/>
            <a:ext cx="9603275" cy="3294576"/>
          </a:xfrm>
        </p:spPr>
        <p:txBody>
          <a:bodyPr>
            <a:normAutofit/>
          </a:bodyPr>
          <a:lstStyle/>
          <a:p>
            <a:pPr algn="just">
              <a:buFont typeface="Wingdings" panose="05000000000000000000" pitchFamily="2" charset="2"/>
              <a:buChar char="q"/>
            </a:pPr>
            <a:r>
              <a:rPr lang="es-MX" dirty="0"/>
              <a:t>La abstracción es como se pueden representar los objetos en modo de código.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Es un método mediante el cual representamos una determinada situación de la vida real; sus características y funciones que desempeñan.</a:t>
            </a:r>
          </a:p>
        </p:txBody>
      </p:sp>
    </p:spTree>
    <p:extLst>
      <p:ext uri="{BB962C8B-B14F-4D97-AF65-F5344CB8AC3E}">
        <p14:creationId xmlns:p14="http://schemas.microsoft.com/office/powerpoint/2010/main" val="310389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0B30C-2B75-4586-8ED6-BD14F25F5841}"/>
              </a:ext>
            </a:extLst>
          </p:cNvPr>
          <p:cNvSpPr>
            <a:spLocks noGrp="1"/>
          </p:cNvSpPr>
          <p:nvPr>
            <p:ph type="title"/>
          </p:nvPr>
        </p:nvSpPr>
        <p:spPr/>
        <p:txBody>
          <a:bodyPr/>
          <a:lstStyle/>
          <a:p>
            <a:r>
              <a:rPr lang="es-MX" dirty="0"/>
              <a:t>Herencia</a:t>
            </a:r>
          </a:p>
        </p:txBody>
      </p:sp>
      <p:sp>
        <p:nvSpPr>
          <p:cNvPr id="4" name="Marcador de contenido 2">
            <a:extLst>
              <a:ext uri="{FF2B5EF4-FFF2-40B4-BE49-F238E27FC236}">
                <a16:creationId xmlns:a16="http://schemas.microsoft.com/office/drawing/2014/main" id="{1F51AE3A-DDA5-433C-A2E5-41AD2B1CEF15}"/>
              </a:ext>
            </a:extLst>
          </p:cNvPr>
          <p:cNvSpPr>
            <a:spLocks noGrp="1"/>
          </p:cNvSpPr>
          <p:nvPr>
            <p:ph idx="1"/>
          </p:nvPr>
        </p:nvSpPr>
        <p:spPr>
          <a:xfrm>
            <a:off x="1564673" y="1781712"/>
            <a:ext cx="9603275" cy="3294576"/>
          </a:xfrm>
        </p:spPr>
        <p:txBody>
          <a:bodyPr>
            <a:normAutofit/>
          </a:bodyPr>
          <a:lstStyle/>
          <a:p>
            <a:pPr algn="just">
              <a:buFont typeface="Wingdings" panose="05000000000000000000" pitchFamily="2" charset="2"/>
              <a:buChar char="q"/>
            </a:pPr>
            <a:r>
              <a:rPr lang="es-MX" sz="2200" dirty="0"/>
              <a:t>El mecanismo de herencia permite definir nuevas clases partiendo de otras ya existentes. Las clases que derivan de otras heredan automáticamente todo su comportamiento, pero además pueden introducir características particulares propias que las diferencian. </a:t>
            </a:r>
          </a:p>
          <a:p>
            <a:pPr algn="just">
              <a:buFont typeface="Wingdings" panose="05000000000000000000" pitchFamily="2" charset="2"/>
              <a:buChar char="q"/>
            </a:pPr>
            <a:r>
              <a:rPr lang="es-MX" sz="2200" dirty="0"/>
              <a:t>La principal ventaja de la herencia es evitar escribir el mismo código varias veces.</a:t>
            </a:r>
          </a:p>
        </p:txBody>
      </p:sp>
      <p:pic>
        <p:nvPicPr>
          <p:cNvPr id="5" name="Imagen 4">
            <a:extLst>
              <a:ext uri="{FF2B5EF4-FFF2-40B4-BE49-F238E27FC236}">
                <a16:creationId xmlns:a16="http://schemas.microsoft.com/office/drawing/2014/main" id="{8E77445A-F77E-4148-985D-84BA4C97F318}"/>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917948" y="3856798"/>
            <a:ext cx="6654850" cy="2808312"/>
          </a:xfrm>
          <a:prstGeom prst="rect">
            <a:avLst/>
          </a:prstGeom>
        </p:spPr>
      </p:pic>
      <p:sp>
        <p:nvSpPr>
          <p:cNvPr id="6" name="CuadroTexto 5">
            <a:extLst>
              <a:ext uri="{FF2B5EF4-FFF2-40B4-BE49-F238E27FC236}">
                <a16:creationId xmlns:a16="http://schemas.microsoft.com/office/drawing/2014/main" id="{C52FB245-4E5F-48C3-8DEB-6C0B66655982}"/>
              </a:ext>
            </a:extLst>
          </p:cNvPr>
          <p:cNvSpPr txBox="1"/>
          <p:nvPr/>
        </p:nvSpPr>
        <p:spPr>
          <a:xfrm>
            <a:off x="8007747" y="4429957"/>
            <a:ext cx="3136085" cy="830997"/>
          </a:xfrm>
          <a:prstGeom prst="rect">
            <a:avLst/>
          </a:prstGeom>
          <a:noFill/>
        </p:spPr>
        <p:txBody>
          <a:bodyPr wrap="square" rtlCol="0">
            <a:spAutoFit/>
          </a:bodyPr>
          <a:lstStyle/>
          <a:p>
            <a:pPr algn="ctr"/>
            <a:r>
              <a:rPr lang="es-MX" sz="2400" dirty="0"/>
              <a:t>Se usa la palabra reservada </a:t>
            </a:r>
            <a:r>
              <a:rPr lang="es-MX" sz="2400" b="1" dirty="0" err="1"/>
              <a:t>extends</a:t>
            </a:r>
            <a:endParaRPr lang="es-MX" sz="2400" b="1" dirty="0"/>
          </a:p>
        </p:txBody>
      </p:sp>
    </p:spTree>
    <p:extLst>
      <p:ext uri="{BB962C8B-B14F-4D97-AF65-F5344CB8AC3E}">
        <p14:creationId xmlns:p14="http://schemas.microsoft.com/office/powerpoint/2010/main" val="13825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A26D9-BE1B-41C4-8BD3-A07AEF290D2A}"/>
              </a:ext>
            </a:extLst>
          </p:cNvPr>
          <p:cNvSpPr>
            <a:spLocks noGrp="1"/>
          </p:cNvSpPr>
          <p:nvPr>
            <p:ph type="title"/>
          </p:nvPr>
        </p:nvSpPr>
        <p:spPr/>
        <p:txBody>
          <a:bodyPr/>
          <a:lstStyle/>
          <a:p>
            <a:r>
              <a:rPr lang="es-MX" dirty="0"/>
              <a:t>Polimorfismo</a:t>
            </a:r>
          </a:p>
        </p:txBody>
      </p:sp>
      <p:sp>
        <p:nvSpPr>
          <p:cNvPr id="3" name="Marcador de contenido 2">
            <a:extLst>
              <a:ext uri="{FF2B5EF4-FFF2-40B4-BE49-F238E27FC236}">
                <a16:creationId xmlns:a16="http://schemas.microsoft.com/office/drawing/2014/main" id="{4C8FD0EB-A771-46C7-A79F-ADB09A567B92}"/>
              </a:ext>
            </a:extLst>
          </p:cNvPr>
          <p:cNvSpPr>
            <a:spLocks noGrp="1"/>
          </p:cNvSpPr>
          <p:nvPr>
            <p:ph idx="1"/>
          </p:nvPr>
        </p:nvSpPr>
        <p:spPr/>
        <p:txBody>
          <a:bodyPr>
            <a:normAutofit/>
          </a:bodyPr>
          <a:lstStyle/>
          <a:p>
            <a:pPr algn="just"/>
            <a:r>
              <a:rPr lang="es-MX" sz="2200" dirty="0"/>
              <a:t>Permite usar un nombre para varios propósitos relacionados, pero ligeramente diferentes.</a:t>
            </a:r>
          </a:p>
          <a:p>
            <a:pPr algn="just"/>
            <a:r>
              <a:rPr lang="es-MX" sz="2200" dirty="0"/>
              <a:t>Los comportamientos pueden ser identificados bajo el mismo nombre pero procesan información de manera diferente de acuerdo al objeto que lo contenga.</a:t>
            </a:r>
          </a:p>
        </p:txBody>
      </p:sp>
      <p:pic>
        <p:nvPicPr>
          <p:cNvPr id="5" name="Imagen 4">
            <a:extLst>
              <a:ext uri="{FF2B5EF4-FFF2-40B4-BE49-F238E27FC236}">
                <a16:creationId xmlns:a16="http://schemas.microsoft.com/office/drawing/2014/main" id="{30022AD7-C8E4-460F-BC15-F29B1E02A44C}"/>
              </a:ext>
            </a:extLst>
          </p:cNvPr>
          <p:cNvPicPr>
            <a:picLocks noChangeAspect="1"/>
          </p:cNvPicPr>
          <p:nvPr/>
        </p:nvPicPr>
        <p:blipFill rotWithShape="1">
          <a:blip r:embed="rId2"/>
          <a:srcRect l="2602" t="-1" r="1965" b="10567"/>
          <a:stretch/>
        </p:blipFill>
        <p:spPr>
          <a:xfrm>
            <a:off x="3744774" y="3284984"/>
            <a:ext cx="4699276" cy="3306343"/>
          </a:xfrm>
          <a:prstGeom prst="rect">
            <a:avLst/>
          </a:prstGeom>
        </p:spPr>
      </p:pic>
    </p:spTree>
    <p:extLst>
      <p:ext uri="{BB962C8B-B14F-4D97-AF65-F5344CB8AC3E}">
        <p14:creationId xmlns:p14="http://schemas.microsoft.com/office/powerpoint/2010/main" val="383122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5DCBB-43C1-4F5E-9B9F-088356F63551}"/>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708496D9-80F1-4C28-9836-A32640B13AB0}"/>
              </a:ext>
            </a:extLst>
          </p:cNvPr>
          <p:cNvSpPr>
            <a:spLocks noGrp="1"/>
          </p:cNvSpPr>
          <p:nvPr>
            <p:ph idx="1"/>
          </p:nvPr>
        </p:nvSpPr>
        <p:spPr/>
        <p:txBody>
          <a:bodyPr/>
          <a:lstStyle/>
          <a:p>
            <a:pPr algn="just"/>
            <a:r>
              <a:rPr lang="es-MX" dirty="0"/>
              <a:t>Esta propiedad permite el ocultamiento de la información, es decir, permite asegurar que el contenido de un objeto se pueda ocultar del mundo exterior dejándose ver lo que cada objeto necesite hacer publico.</a:t>
            </a:r>
          </a:p>
          <a:p>
            <a:pPr algn="just"/>
            <a:endParaRPr lang="es-MX" dirty="0"/>
          </a:p>
          <a:p>
            <a:pPr algn="just"/>
            <a:endParaRPr lang="es-MX" dirty="0"/>
          </a:p>
        </p:txBody>
      </p:sp>
      <p:sp>
        <p:nvSpPr>
          <p:cNvPr id="4" name="CuadroTexto 3">
            <a:extLst>
              <a:ext uri="{FF2B5EF4-FFF2-40B4-BE49-F238E27FC236}">
                <a16:creationId xmlns:a16="http://schemas.microsoft.com/office/drawing/2014/main" id="{BB0BEFD7-F2D3-477D-B771-96FDC9C94698}"/>
              </a:ext>
            </a:extLst>
          </p:cNvPr>
          <p:cNvSpPr txBox="1"/>
          <p:nvPr/>
        </p:nvSpPr>
        <p:spPr>
          <a:xfrm>
            <a:off x="2485027" y="4334470"/>
            <a:ext cx="8110362" cy="923330"/>
          </a:xfrm>
          <a:prstGeom prst="rect">
            <a:avLst/>
          </a:prstGeom>
          <a:noFill/>
        </p:spPr>
        <p:txBody>
          <a:bodyPr wrap="none" rtlCol="0">
            <a:spAutoFit/>
          </a:bodyPr>
          <a:lstStyle/>
          <a:p>
            <a:r>
              <a:rPr lang="es-MX"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Modificadores de acceso</a:t>
            </a:r>
          </a:p>
        </p:txBody>
      </p:sp>
    </p:spTree>
    <p:extLst>
      <p:ext uri="{BB962C8B-B14F-4D97-AF65-F5344CB8AC3E}">
        <p14:creationId xmlns:p14="http://schemas.microsoft.com/office/powerpoint/2010/main" val="363332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89376-CEC6-4EFE-BCBD-7326DB90B21A}"/>
              </a:ext>
            </a:extLst>
          </p:cNvPr>
          <p:cNvSpPr>
            <a:spLocks noGrp="1"/>
          </p:cNvSpPr>
          <p:nvPr>
            <p:ph type="title"/>
          </p:nvPr>
        </p:nvSpPr>
        <p:spPr/>
        <p:txBody>
          <a:bodyPr/>
          <a:lstStyle/>
          <a:p>
            <a:r>
              <a:rPr lang="es-MX" dirty="0"/>
              <a:t>Métodos constructores</a:t>
            </a:r>
          </a:p>
        </p:txBody>
      </p:sp>
      <p:sp>
        <p:nvSpPr>
          <p:cNvPr id="3" name="Marcador de contenido 2">
            <a:extLst>
              <a:ext uri="{FF2B5EF4-FFF2-40B4-BE49-F238E27FC236}">
                <a16:creationId xmlns:a16="http://schemas.microsoft.com/office/drawing/2014/main" id="{425E7927-79E7-464E-B131-35E7EE94D9BA}"/>
              </a:ext>
            </a:extLst>
          </p:cNvPr>
          <p:cNvSpPr>
            <a:spLocks noGrp="1"/>
          </p:cNvSpPr>
          <p:nvPr>
            <p:ph idx="1"/>
          </p:nvPr>
        </p:nvSpPr>
        <p:spPr/>
        <p:txBody>
          <a:bodyPr>
            <a:normAutofit fontScale="92500" lnSpcReduction="20000"/>
          </a:bodyPr>
          <a:lstStyle/>
          <a:p>
            <a:pPr algn="just"/>
            <a:r>
              <a:rPr lang="es-MX" dirty="0"/>
              <a:t>Los constructores son métodos especiales que sirven para inicializar un objeto de una determinada clase al mismo tiempo que se declara.</a:t>
            </a:r>
          </a:p>
          <a:p>
            <a:pPr algn="just"/>
            <a:endParaRPr lang="es-MX" dirty="0"/>
          </a:p>
          <a:p>
            <a:pPr algn="just"/>
            <a:r>
              <a:rPr lang="es-MX" dirty="0"/>
              <a:t>Tienen el mismo nombre que la clase a la que pertenecen.</a:t>
            </a:r>
          </a:p>
          <a:p>
            <a:pPr algn="just"/>
            <a:endParaRPr lang="es-MX" dirty="0"/>
          </a:p>
          <a:p>
            <a:pPr algn="just"/>
            <a:r>
              <a:rPr lang="es-MX" dirty="0"/>
              <a:t>No tienen tipo de retorno, por lo tanto no retornan ningún valor, ni siquiera </a:t>
            </a:r>
            <a:r>
              <a:rPr lang="es-MX" dirty="0" err="1"/>
              <a:t>void</a:t>
            </a:r>
            <a:r>
              <a:rPr lang="es-MX" dirty="0"/>
              <a:t>.</a:t>
            </a:r>
          </a:p>
          <a:p>
            <a:pPr algn="just"/>
            <a:endParaRPr lang="es-MX" dirty="0"/>
          </a:p>
          <a:p>
            <a:pPr algn="just"/>
            <a:r>
              <a:rPr lang="es-MX" dirty="0"/>
              <a:t>Deben ser públicos (no tendría ningún sentido declarar un constructor como privado, ya que siempre se usan desde el exterior de la clase).</a:t>
            </a:r>
          </a:p>
        </p:txBody>
      </p:sp>
    </p:spTree>
    <p:extLst>
      <p:ext uri="{BB962C8B-B14F-4D97-AF65-F5344CB8AC3E}">
        <p14:creationId xmlns:p14="http://schemas.microsoft.com/office/powerpoint/2010/main" val="20143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D254D-69EE-4913-976F-3C98C02D7F72}"/>
              </a:ext>
            </a:extLst>
          </p:cNvPr>
          <p:cNvSpPr>
            <a:spLocks noGrp="1"/>
          </p:cNvSpPr>
          <p:nvPr>
            <p:ph type="title"/>
          </p:nvPr>
        </p:nvSpPr>
        <p:spPr/>
        <p:txBody>
          <a:bodyPr/>
          <a:lstStyle/>
          <a:p>
            <a:r>
              <a:rPr lang="es-MX" dirty="0" err="1"/>
              <a:t>void</a:t>
            </a:r>
            <a:endParaRPr lang="es-MX" dirty="0"/>
          </a:p>
        </p:txBody>
      </p:sp>
      <p:sp>
        <p:nvSpPr>
          <p:cNvPr id="3" name="Marcador de contenido 2">
            <a:extLst>
              <a:ext uri="{FF2B5EF4-FFF2-40B4-BE49-F238E27FC236}">
                <a16:creationId xmlns:a16="http://schemas.microsoft.com/office/drawing/2014/main" id="{34EE88C5-F302-4F77-A62F-EDB8E3B98DB5}"/>
              </a:ext>
            </a:extLst>
          </p:cNvPr>
          <p:cNvSpPr>
            <a:spLocks noGrp="1"/>
          </p:cNvSpPr>
          <p:nvPr>
            <p:ph idx="1"/>
          </p:nvPr>
        </p:nvSpPr>
        <p:spPr/>
        <p:txBody>
          <a:bodyPr/>
          <a:lstStyle/>
          <a:p>
            <a:pPr algn="just"/>
            <a:r>
              <a:rPr lang="es-MX" dirty="0"/>
              <a:t>Los métodos pueden devolver algo, por ejemplo, un método que suma dos números, devuelve el resultado de la suma; pero hay métodos que no devuelven nada y que sólo ejecutan acciones. Dichos métodos se declaran con la palabra reservada “</a:t>
            </a:r>
            <a:r>
              <a:rPr lang="es-MX" b="1" dirty="0" err="1"/>
              <a:t>void</a:t>
            </a:r>
            <a:r>
              <a:rPr lang="es-MX" dirty="0"/>
              <a:t>” (vacío) como tipo de retorno.</a:t>
            </a:r>
          </a:p>
        </p:txBody>
      </p:sp>
    </p:spTree>
    <p:extLst>
      <p:ext uri="{BB962C8B-B14F-4D97-AF65-F5344CB8AC3E}">
        <p14:creationId xmlns:p14="http://schemas.microsoft.com/office/powerpoint/2010/main" val="22885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D7986-E3E9-47F9-B015-DC6CC7F70598}"/>
              </a:ext>
            </a:extLst>
          </p:cNvPr>
          <p:cNvSpPr>
            <a:spLocks noGrp="1"/>
          </p:cNvSpPr>
          <p:nvPr>
            <p:ph type="title"/>
          </p:nvPr>
        </p:nvSpPr>
        <p:spPr/>
        <p:txBody>
          <a:bodyPr/>
          <a:lstStyle/>
          <a:p>
            <a:r>
              <a:rPr lang="es-MX" dirty="0"/>
              <a:t>Métodos </a:t>
            </a:r>
            <a:r>
              <a:rPr lang="es-MX" b="1" dirty="0" err="1"/>
              <a:t>get</a:t>
            </a:r>
            <a:r>
              <a:rPr lang="es-MX" b="1" dirty="0"/>
              <a:t>()</a:t>
            </a:r>
            <a:r>
              <a:rPr lang="es-MX" dirty="0"/>
              <a:t> y </a:t>
            </a:r>
            <a:r>
              <a:rPr lang="es-MX" b="1" dirty="0"/>
              <a:t>set()</a:t>
            </a:r>
            <a:endParaRPr lang="es-MX" dirty="0"/>
          </a:p>
        </p:txBody>
      </p:sp>
      <p:sp>
        <p:nvSpPr>
          <p:cNvPr id="3" name="Marcador de contenido 2">
            <a:extLst>
              <a:ext uri="{FF2B5EF4-FFF2-40B4-BE49-F238E27FC236}">
                <a16:creationId xmlns:a16="http://schemas.microsoft.com/office/drawing/2014/main" id="{6C166BF3-F3A3-4F36-9C7E-E8B8556D366E}"/>
              </a:ext>
            </a:extLst>
          </p:cNvPr>
          <p:cNvSpPr>
            <a:spLocks noGrp="1"/>
          </p:cNvSpPr>
          <p:nvPr>
            <p:ph idx="1"/>
          </p:nvPr>
        </p:nvSpPr>
        <p:spPr/>
        <p:txBody>
          <a:bodyPr>
            <a:normAutofit fontScale="92500" lnSpcReduction="20000"/>
          </a:bodyPr>
          <a:lstStyle/>
          <a:p>
            <a:pPr algn="just"/>
            <a:r>
              <a:rPr lang="es-MX" dirty="0"/>
              <a:t>Los </a:t>
            </a:r>
            <a:r>
              <a:rPr lang="es-MX" b="1" dirty="0" err="1"/>
              <a:t>setters</a:t>
            </a:r>
            <a:r>
              <a:rPr lang="es-MX" dirty="0"/>
              <a:t> y </a:t>
            </a:r>
            <a:r>
              <a:rPr lang="es-MX" b="1" dirty="0" err="1"/>
              <a:t>getters</a:t>
            </a:r>
            <a:r>
              <a:rPr lang="es-MX" dirty="0"/>
              <a:t> son métodos de acceso lo que indica que son siempre declarados públicos, y nos sirven para dos cosas:</a:t>
            </a:r>
          </a:p>
          <a:p>
            <a:pPr algn="just"/>
            <a:endParaRPr lang="es-MX" dirty="0"/>
          </a:p>
          <a:p>
            <a:pPr algn="just"/>
            <a:r>
              <a:rPr lang="es-MX" b="1" dirty="0" err="1"/>
              <a:t>setters</a:t>
            </a:r>
            <a:r>
              <a:rPr lang="es-MX" dirty="0"/>
              <a:t>: Del Inglés Set, que significa establecer, pues nos sirve para asignar un valor inicial a un atributo, pero de forma explícita, además el Setter nunca retorna nada (Siempre es </a:t>
            </a:r>
            <a:r>
              <a:rPr lang="es-MX" dirty="0" err="1"/>
              <a:t>void</a:t>
            </a:r>
            <a:r>
              <a:rPr lang="es-MX" dirty="0"/>
              <a:t>), y solo nos permite dar acceso público a ciertos atributos que deseemos el usuario pueda modificar.</a:t>
            </a:r>
          </a:p>
          <a:p>
            <a:pPr algn="just"/>
            <a:endParaRPr lang="es-MX" dirty="0"/>
          </a:p>
          <a:p>
            <a:pPr algn="just"/>
            <a:r>
              <a:rPr lang="es-MX" b="1" dirty="0" err="1"/>
              <a:t>getters</a:t>
            </a:r>
            <a:r>
              <a:rPr lang="es-MX" dirty="0"/>
              <a:t>: Del Inglés </a:t>
            </a:r>
            <a:r>
              <a:rPr lang="es-MX" dirty="0" err="1"/>
              <a:t>Get</a:t>
            </a:r>
            <a:r>
              <a:rPr lang="es-MX" dirty="0"/>
              <a:t>, que significa obtener, pues nos sirve para obtener (recuperar o acceder) al valor ya asignado a un atributo y utilizarlo para cierto método.</a:t>
            </a:r>
          </a:p>
          <a:p>
            <a:endParaRPr lang="es-MX" dirty="0"/>
          </a:p>
        </p:txBody>
      </p:sp>
    </p:spTree>
    <p:extLst>
      <p:ext uri="{BB962C8B-B14F-4D97-AF65-F5344CB8AC3E}">
        <p14:creationId xmlns:p14="http://schemas.microsoft.com/office/powerpoint/2010/main" val="281955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4D0AE-2E45-47C6-93E9-B7D6F147BD4A}"/>
              </a:ext>
            </a:extLst>
          </p:cNvPr>
          <p:cNvSpPr>
            <a:spLocks noGrp="1"/>
          </p:cNvSpPr>
          <p:nvPr>
            <p:ph type="title"/>
          </p:nvPr>
        </p:nvSpPr>
        <p:spPr/>
        <p:txBody>
          <a:bodyPr/>
          <a:lstStyle/>
          <a:p>
            <a:r>
              <a:rPr lang="es-MX" dirty="0"/>
              <a:t>Sintaxis de </a:t>
            </a:r>
            <a:r>
              <a:rPr lang="es-MX" b="1" dirty="0" err="1"/>
              <a:t>get</a:t>
            </a:r>
            <a:r>
              <a:rPr lang="es-MX" b="1" dirty="0"/>
              <a:t>()</a:t>
            </a:r>
            <a:r>
              <a:rPr lang="es-MX" dirty="0"/>
              <a:t> y </a:t>
            </a:r>
            <a:r>
              <a:rPr lang="es-MX" b="1" dirty="0"/>
              <a:t>set()</a:t>
            </a:r>
            <a:endParaRPr lang="es-MX" dirty="0"/>
          </a:p>
        </p:txBody>
      </p:sp>
      <p:sp>
        <p:nvSpPr>
          <p:cNvPr id="4" name="Marcador de contenido 2">
            <a:extLst>
              <a:ext uri="{FF2B5EF4-FFF2-40B4-BE49-F238E27FC236}">
                <a16:creationId xmlns:a16="http://schemas.microsoft.com/office/drawing/2014/main" id="{25643EE3-DD80-4CDE-94F9-E5C085E58B7E}"/>
              </a:ext>
            </a:extLst>
          </p:cNvPr>
          <p:cNvSpPr>
            <a:spLocks noGrp="1"/>
          </p:cNvSpPr>
          <p:nvPr>
            <p:ph idx="1"/>
          </p:nvPr>
        </p:nvSpPr>
        <p:spPr>
          <a:xfrm>
            <a:off x="1845940" y="1988840"/>
            <a:ext cx="9290002" cy="3888432"/>
          </a:xfrm>
        </p:spPr>
        <p:txBody>
          <a:bodyPr>
            <a:normAutofit/>
          </a:bodyPr>
          <a:lstStyle/>
          <a:p>
            <a:pPr marL="0" indent="0">
              <a:buNone/>
            </a:pPr>
            <a:r>
              <a:rPr lang="es-MX" sz="2200" dirty="0" err="1">
                <a:latin typeface="Courier New" panose="02070309020205020404" pitchFamily="49" charset="0"/>
                <a:cs typeface="Courier New" panose="02070309020205020404" pitchFamily="49" charset="0"/>
              </a:rPr>
              <a:t>public</a:t>
            </a: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tipo_dato_atributo</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getAtributo</a:t>
            </a:r>
            <a:r>
              <a:rPr lang="es-MX" sz="2200" dirty="0">
                <a:latin typeface="Courier New" panose="02070309020205020404" pitchFamily="49" charset="0"/>
                <a:cs typeface="Courier New" panose="02070309020205020404" pitchFamily="49" charset="0"/>
              </a:rPr>
              <a:t>(){</a:t>
            </a:r>
          </a:p>
          <a:p>
            <a:pPr marL="0" indent="0">
              <a:buNone/>
            </a:pP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return</a:t>
            </a:r>
            <a:r>
              <a:rPr lang="es-MX" sz="2200" dirty="0">
                <a:latin typeface="Courier New" panose="02070309020205020404" pitchFamily="49" charset="0"/>
                <a:cs typeface="Courier New" panose="02070309020205020404" pitchFamily="49" charset="0"/>
              </a:rPr>
              <a:t> atributo;</a:t>
            </a:r>
          </a:p>
          <a:p>
            <a:pPr marL="0" indent="0">
              <a:buNone/>
            </a:pPr>
            <a:r>
              <a:rPr lang="es-MX" sz="2200" dirty="0">
                <a:latin typeface="Courier New" panose="02070309020205020404" pitchFamily="49" charset="0"/>
                <a:cs typeface="Courier New" panose="02070309020205020404" pitchFamily="49" charset="0"/>
              </a:rPr>
              <a:t>}</a:t>
            </a:r>
          </a:p>
          <a:p>
            <a:pPr marL="0" indent="0">
              <a:buNone/>
            </a:pPr>
            <a:endParaRPr lang="es-MX" dirty="0">
              <a:latin typeface="Courier New" panose="02070309020205020404" pitchFamily="49" charset="0"/>
              <a:cs typeface="Courier New" panose="02070309020205020404" pitchFamily="49" charset="0"/>
            </a:endParaRPr>
          </a:p>
          <a:p>
            <a:pPr marL="0" indent="0">
              <a:buNone/>
            </a:pPr>
            <a:r>
              <a:rPr lang="es-MX" sz="2200" dirty="0" err="1">
                <a:latin typeface="Courier New" panose="02070309020205020404" pitchFamily="49" charset="0"/>
                <a:cs typeface="Courier New" panose="02070309020205020404" pitchFamily="49" charset="0"/>
              </a:rPr>
              <a:t>public</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void</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setAtributo</a:t>
            </a:r>
            <a:r>
              <a:rPr lang="es-MX" sz="2200" dirty="0">
                <a:latin typeface="Courier New" panose="02070309020205020404" pitchFamily="49" charset="0"/>
                <a:cs typeface="Courier New" panose="02070309020205020404" pitchFamily="49" charset="0"/>
              </a:rPr>
              <a:t>(</a:t>
            </a:r>
            <a:r>
              <a:rPr lang="es-MX" sz="2200" dirty="0" err="1">
                <a:latin typeface="Courier New" panose="02070309020205020404" pitchFamily="49" charset="0"/>
                <a:cs typeface="Courier New" panose="02070309020205020404" pitchFamily="49" charset="0"/>
              </a:rPr>
              <a:t>tipo_dato_atributo</a:t>
            </a:r>
            <a:r>
              <a:rPr lang="es-MX" sz="2200" dirty="0">
                <a:latin typeface="Courier New" panose="02070309020205020404" pitchFamily="49" charset="0"/>
                <a:cs typeface="Courier New" panose="02070309020205020404" pitchFamily="49" charset="0"/>
              </a:rPr>
              <a:t> variable){</a:t>
            </a:r>
          </a:p>
          <a:p>
            <a:pPr marL="0" indent="0">
              <a:buNone/>
            </a:pP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this.atributo</a:t>
            </a:r>
            <a:r>
              <a:rPr lang="es-MX" sz="2200" dirty="0">
                <a:latin typeface="Courier New" panose="02070309020205020404" pitchFamily="49" charset="0"/>
                <a:cs typeface="Courier New" panose="02070309020205020404" pitchFamily="49" charset="0"/>
              </a:rPr>
              <a:t> = variable;</a:t>
            </a:r>
          </a:p>
          <a:p>
            <a:pPr marL="0" indent="0">
              <a:buNone/>
            </a:pPr>
            <a:r>
              <a:rPr lang="es-MX"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5652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17076-9509-4752-911B-B1A8E8A2442E}"/>
              </a:ext>
            </a:extLst>
          </p:cNvPr>
          <p:cNvSpPr>
            <a:spLocks noGrp="1"/>
          </p:cNvSpPr>
          <p:nvPr>
            <p:ph type="title"/>
          </p:nvPr>
        </p:nvSpPr>
        <p:spPr/>
        <p:txBody>
          <a:bodyPr/>
          <a:lstStyle/>
          <a:p>
            <a:r>
              <a:rPr lang="es-MX" dirty="0"/>
              <a:t>Método </a:t>
            </a:r>
            <a:r>
              <a:rPr lang="es-MX" b="1" dirty="0" err="1"/>
              <a:t>toString</a:t>
            </a:r>
            <a:r>
              <a:rPr lang="es-MX" b="1" dirty="0"/>
              <a:t>()</a:t>
            </a:r>
            <a:endParaRPr lang="es-MX" dirty="0"/>
          </a:p>
        </p:txBody>
      </p:sp>
      <p:sp>
        <p:nvSpPr>
          <p:cNvPr id="3" name="Marcador de contenido 2">
            <a:extLst>
              <a:ext uri="{FF2B5EF4-FFF2-40B4-BE49-F238E27FC236}">
                <a16:creationId xmlns:a16="http://schemas.microsoft.com/office/drawing/2014/main" id="{18E18C2D-A760-4D64-8D53-8C655EDC6ECD}"/>
              </a:ext>
            </a:extLst>
          </p:cNvPr>
          <p:cNvSpPr>
            <a:spLocks noGrp="1"/>
          </p:cNvSpPr>
          <p:nvPr>
            <p:ph idx="1"/>
          </p:nvPr>
        </p:nvSpPr>
        <p:spPr/>
        <p:txBody>
          <a:bodyPr/>
          <a:lstStyle/>
          <a:p>
            <a:pPr marL="0" indent="0" algn="just">
              <a:buNone/>
            </a:pPr>
            <a:r>
              <a:rPr lang="es-MX" dirty="0"/>
              <a:t>El método </a:t>
            </a:r>
            <a:r>
              <a:rPr lang="es-MX" b="1" dirty="0" err="1"/>
              <a:t>toString</a:t>
            </a:r>
            <a:r>
              <a:rPr lang="es-MX" b="1" dirty="0"/>
              <a:t>() </a:t>
            </a:r>
            <a:r>
              <a:rPr lang="es-MX" dirty="0"/>
              <a:t>devuelve un </a:t>
            </a:r>
            <a:r>
              <a:rPr lang="es-MX" dirty="0" err="1"/>
              <a:t>String</a:t>
            </a:r>
            <a:r>
              <a:rPr lang="es-MX" dirty="0"/>
              <a:t> que representa al objeto. El contenido de este </a:t>
            </a:r>
            <a:r>
              <a:rPr lang="es-MX" dirty="0" err="1"/>
              <a:t>String</a:t>
            </a:r>
            <a:r>
              <a:rPr lang="es-MX" dirty="0"/>
              <a:t> depende del objeto sobre el que se esté aplicando.</a:t>
            </a:r>
          </a:p>
          <a:p>
            <a:pPr marL="0" indent="0" algn="just">
              <a:buNone/>
            </a:pPr>
            <a:endParaRPr lang="es-MX" dirty="0"/>
          </a:p>
          <a:p>
            <a:pPr marL="0" indent="0" algn="just">
              <a:buNone/>
            </a:pPr>
            <a:r>
              <a:rPr lang="es-MX" dirty="0"/>
              <a:t>El método </a:t>
            </a:r>
            <a:r>
              <a:rPr lang="es-MX" b="1" dirty="0" err="1"/>
              <a:t>toString</a:t>
            </a:r>
            <a:r>
              <a:rPr lang="es-MX" b="1" dirty="0"/>
              <a:t>()</a:t>
            </a:r>
            <a:r>
              <a:rPr lang="es-MX" dirty="0"/>
              <a:t> se invoca de forma automática cuando se muestra un objeto mediante la instrucción </a:t>
            </a:r>
            <a:r>
              <a:rPr lang="es-MX" b="1" dirty="0" err="1"/>
              <a:t>System.out.println</a:t>
            </a:r>
            <a:r>
              <a:rPr lang="es-MX" dirty="0"/>
              <a:t> o </a:t>
            </a:r>
            <a:r>
              <a:rPr lang="es-MX" b="1" dirty="0" err="1"/>
              <a:t>System.out.print</a:t>
            </a:r>
            <a:endParaRPr lang="es-MX" b="1" dirty="0"/>
          </a:p>
          <a:p>
            <a:pPr marL="0" indent="0">
              <a:buNone/>
            </a:pPr>
            <a:endParaRPr lang="es-MX" dirty="0"/>
          </a:p>
        </p:txBody>
      </p:sp>
    </p:spTree>
    <p:extLst>
      <p:ext uri="{BB962C8B-B14F-4D97-AF65-F5344CB8AC3E}">
        <p14:creationId xmlns:p14="http://schemas.microsoft.com/office/powerpoint/2010/main" val="2145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BFA58-4EC1-4F1F-8F33-2830853E259B}"/>
              </a:ext>
            </a:extLst>
          </p:cNvPr>
          <p:cNvSpPr>
            <a:spLocks noGrp="1"/>
          </p:cNvSpPr>
          <p:nvPr>
            <p:ph type="title"/>
          </p:nvPr>
        </p:nvSpPr>
        <p:spPr/>
        <p:txBody>
          <a:bodyPr/>
          <a:lstStyle/>
          <a:p>
            <a:r>
              <a:rPr lang="es-MX" dirty="0"/>
              <a:t>Repositorio del curso anterior</a:t>
            </a:r>
          </a:p>
        </p:txBody>
      </p:sp>
      <p:sp>
        <p:nvSpPr>
          <p:cNvPr id="3" name="Marcador de contenido 2">
            <a:extLst>
              <a:ext uri="{FF2B5EF4-FFF2-40B4-BE49-F238E27FC236}">
                <a16:creationId xmlns:a16="http://schemas.microsoft.com/office/drawing/2014/main" id="{308D170E-38B6-43F8-9932-3D1879ED48FA}"/>
              </a:ext>
            </a:extLst>
          </p:cNvPr>
          <p:cNvSpPr>
            <a:spLocks noGrp="1"/>
          </p:cNvSpPr>
          <p:nvPr>
            <p:ph idx="1"/>
          </p:nvPr>
        </p:nvSpPr>
        <p:spPr/>
        <p:txBody>
          <a:bodyPr/>
          <a:lstStyle/>
          <a:p>
            <a:r>
              <a:rPr lang="es-MX" sz="4800" dirty="0">
                <a:hlinkClick r:id="rId2"/>
              </a:rPr>
              <a:t>https://github.com/gamarzaid/java</a:t>
            </a:r>
            <a:endParaRPr lang="es-MX" sz="4800" dirty="0"/>
          </a:p>
          <a:p>
            <a:pPr marL="0" indent="0">
              <a:buNone/>
            </a:pPr>
            <a:endParaRPr lang="es-MX" dirty="0"/>
          </a:p>
        </p:txBody>
      </p:sp>
    </p:spTree>
    <p:extLst>
      <p:ext uri="{BB962C8B-B14F-4D97-AF65-F5344CB8AC3E}">
        <p14:creationId xmlns:p14="http://schemas.microsoft.com/office/powerpoint/2010/main" val="6806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EBE44-4C59-4ED7-B255-3EE2076773A5}"/>
              </a:ext>
            </a:extLst>
          </p:cNvPr>
          <p:cNvSpPr>
            <a:spLocks noGrp="1"/>
          </p:cNvSpPr>
          <p:nvPr>
            <p:ph type="title"/>
          </p:nvPr>
        </p:nvSpPr>
        <p:spPr/>
        <p:txBody>
          <a:bodyPr/>
          <a:lstStyle/>
          <a:p>
            <a:r>
              <a:rPr lang="es-MX" dirty="0"/>
              <a:t>Ambientes de trabajo</a:t>
            </a:r>
          </a:p>
        </p:txBody>
      </p:sp>
      <p:pic>
        <p:nvPicPr>
          <p:cNvPr id="3074" name="Picture 2" descr="Resultado de imagen para bluej java">
            <a:extLst>
              <a:ext uri="{FF2B5EF4-FFF2-40B4-BE49-F238E27FC236}">
                <a16:creationId xmlns:a16="http://schemas.microsoft.com/office/drawing/2014/main" id="{A9A86251-6697-4451-B01D-C54A400A6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2011823"/>
            <a:ext cx="4226180" cy="32925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bluej java">
            <a:extLst>
              <a:ext uri="{FF2B5EF4-FFF2-40B4-BE49-F238E27FC236}">
                <a16:creationId xmlns:a16="http://schemas.microsoft.com/office/drawing/2014/main" id="{2C093C4C-DD2B-4EDA-AD01-0C62AD566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4" y="1484784"/>
            <a:ext cx="5070292" cy="420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8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A9113-DFE2-42AB-BEBE-074D5EE3367D}"/>
              </a:ext>
            </a:extLst>
          </p:cNvPr>
          <p:cNvSpPr>
            <a:spLocks noGrp="1"/>
          </p:cNvSpPr>
          <p:nvPr>
            <p:ph type="title"/>
          </p:nvPr>
        </p:nvSpPr>
        <p:spPr/>
        <p:txBody>
          <a:bodyPr/>
          <a:lstStyle/>
          <a:p>
            <a:r>
              <a:rPr lang="es-MX" dirty="0"/>
              <a:t>BlueJ</a:t>
            </a:r>
          </a:p>
        </p:txBody>
      </p:sp>
      <p:sp>
        <p:nvSpPr>
          <p:cNvPr id="4" name="Marcador de contenido 2">
            <a:extLst>
              <a:ext uri="{FF2B5EF4-FFF2-40B4-BE49-F238E27FC236}">
                <a16:creationId xmlns:a16="http://schemas.microsoft.com/office/drawing/2014/main" id="{4A4218E3-4894-4A5E-A961-16E6DAA21900}"/>
              </a:ext>
            </a:extLst>
          </p:cNvPr>
          <p:cNvSpPr>
            <a:spLocks noGrp="1"/>
          </p:cNvSpPr>
          <p:nvPr>
            <p:ph idx="1"/>
          </p:nvPr>
        </p:nvSpPr>
        <p:spPr>
          <a:xfrm>
            <a:off x="1485900" y="1988840"/>
            <a:ext cx="9937104" cy="3366584"/>
          </a:xfrm>
        </p:spPr>
        <p:txBody>
          <a:bodyPr>
            <a:normAutofit fontScale="77500" lnSpcReduction="20000"/>
          </a:bodyPr>
          <a:lstStyle/>
          <a:p>
            <a:pPr algn="just">
              <a:buFont typeface="Wingdings" panose="05000000000000000000" pitchFamily="2" charset="2"/>
              <a:buChar char="q"/>
            </a:pPr>
            <a:r>
              <a:rPr lang="es-MX" dirty="0"/>
              <a:t>BlueJ es un entorno integrado de desarrollo muy sencillo de uso, pensado para aprender a programar en Java.</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Es recomendable para estudiantes por el diseño de la interfaz gráfica.</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Las principales ventajas de BlueJ son:</a:t>
            </a:r>
          </a:p>
          <a:p>
            <a:pPr lvl="1" algn="just">
              <a:buFont typeface="Wingdings" panose="05000000000000000000" pitchFamily="2" charset="2"/>
              <a:buChar char="q"/>
            </a:pPr>
            <a:r>
              <a:rPr lang="es-MX" dirty="0"/>
              <a:t>Es gratuito</a:t>
            </a:r>
          </a:p>
          <a:p>
            <a:pPr lvl="1" algn="just">
              <a:buFont typeface="Wingdings" panose="05000000000000000000" pitchFamily="2" charset="2"/>
              <a:buChar char="q"/>
            </a:pPr>
            <a:r>
              <a:rPr lang="es-MX" dirty="0"/>
              <a:t>Es fácil de usar</a:t>
            </a:r>
          </a:p>
          <a:p>
            <a:pPr lvl="1" algn="just">
              <a:buFont typeface="Wingdings" panose="05000000000000000000" pitchFamily="2" charset="2"/>
              <a:buChar char="q"/>
            </a:pPr>
            <a:r>
              <a:rPr lang="es-MX" dirty="0"/>
              <a:t>Es ligero (no requiere una máquina muy potente)</a:t>
            </a:r>
          </a:p>
          <a:p>
            <a:pPr lvl="1" algn="just">
              <a:buFont typeface="Wingdings" panose="05000000000000000000" pitchFamily="2" charset="2"/>
              <a:buChar char="q"/>
            </a:pPr>
            <a:r>
              <a:rPr lang="es-MX" dirty="0"/>
              <a:t>Puede ser portable</a:t>
            </a:r>
          </a:p>
          <a:p>
            <a:pPr algn="just"/>
            <a:endParaRPr lang="es-MX" dirty="0"/>
          </a:p>
        </p:txBody>
      </p:sp>
      <p:pic>
        <p:nvPicPr>
          <p:cNvPr id="5" name="Imagen 4">
            <a:extLst>
              <a:ext uri="{FF2B5EF4-FFF2-40B4-BE49-F238E27FC236}">
                <a16:creationId xmlns:a16="http://schemas.microsoft.com/office/drawing/2014/main" id="{A7DB44F3-2815-4FCC-9988-66E47D3DCFA4}"/>
              </a:ext>
            </a:extLst>
          </p:cNvPr>
          <p:cNvPicPr>
            <a:picLocks noChangeAspect="1"/>
          </p:cNvPicPr>
          <p:nvPr/>
        </p:nvPicPr>
        <p:blipFill>
          <a:blip r:embed="rId2"/>
          <a:stretch>
            <a:fillRect/>
          </a:stretch>
        </p:blipFill>
        <p:spPr>
          <a:xfrm>
            <a:off x="9190756" y="4210013"/>
            <a:ext cx="2470187" cy="2470187"/>
          </a:xfrm>
          <a:prstGeom prst="rect">
            <a:avLst/>
          </a:prstGeom>
        </p:spPr>
      </p:pic>
    </p:spTree>
    <p:extLst>
      <p:ext uri="{BB962C8B-B14F-4D97-AF65-F5344CB8AC3E}">
        <p14:creationId xmlns:p14="http://schemas.microsoft.com/office/powerpoint/2010/main" val="166894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F7524-89A9-4242-AE48-3286698E02E8}"/>
              </a:ext>
            </a:extLst>
          </p:cNvPr>
          <p:cNvSpPr>
            <a:spLocks noGrp="1"/>
          </p:cNvSpPr>
          <p:nvPr>
            <p:ph type="title"/>
          </p:nvPr>
        </p:nvSpPr>
        <p:spPr/>
        <p:txBody>
          <a:bodyPr/>
          <a:lstStyle/>
          <a:p>
            <a:r>
              <a:rPr lang="es-MX" dirty="0"/>
              <a:t>Instalación</a:t>
            </a:r>
          </a:p>
        </p:txBody>
      </p:sp>
      <p:sp>
        <p:nvSpPr>
          <p:cNvPr id="4" name="Marcador de contenido 2">
            <a:extLst>
              <a:ext uri="{FF2B5EF4-FFF2-40B4-BE49-F238E27FC236}">
                <a16:creationId xmlns:a16="http://schemas.microsoft.com/office/drawing/2014/main" id="{F327FE1B-436A-4790-AF6B-FEB3DBD64E40}"/>
              </a:ext>
            </a:extLst>
          </p:cNvPr>
          <p:cNvSpPr>
            <a:spLocks noGrp="1"/>
          </p:cNvSpPr>
          <p:nvPr>
            <p:ph idx="1"/>
          </p:nvPr>
        </p:nvSpPr>
        <p:spPr>
          <a:xfrm>
            <a:off x="1593436" y="2276872"/>
            <a:ext cx="9603275" cy="3294576"/>
          </a:xfrm>
        </p:spPr>
        <p:txBody>
          <a:bodyPr>
            <a:normAutofit fontScale="92500" lnSpcReduction="10000"/>
          </a:bodyPr>
          <a:lstStyle/>
          <a:p>
            <a:pPr marL="457200" indent="-457200">
              <a:buFont typeface="+mj-lt"/>
              <a:buAutoNum type="arabicPeriod"/>
            </a:pPr>
            <a:r>
              <a:rPr lang="es-MX" dirty="0"/>
              <a:t>Ingresar a </a:t>
            </a:r>
            <a:r>
              <a:rPr lang="es-MX" dirty="0">
                <a:hlinkClick r:id="rId2"/>
              </a:rPr>
              <a:t>http://www.bluej.org/</a:t>
            </a:r>
            <a:endParaRPr lang="es-MX" dirty="0"/>
          </a:p>
          <a:p>
            <a:pPr marL="457200" indent="-457200">
              <a:buFont typeface="+mj-lt"/>
              <a:buAutoNum type="arabicPeriod"/>
            </a:pPr>
            <a:r>
              <a:rPr lang="es-MX" dirty="0"/>
              <a:t>Descargar el ejecutable para Windows</a:t>
            </a:r>
          </a:p>
          <a:p>
            <a:pPr marL="914400" lvl="1" indent="-457200">
              <a:buFont typeface="+mj-lt"/>
              <a:buAutoNum type="alphaLcPeriod"/>
            </a:pPr>
            <a:r>
              <a:rPr lang="es-MX" dirty="0"/>
              <a:t>Vaya a la sección "</a:t>
            </a:r>
            <a:r>
              <a:rPr lang="es-MX" dirty="0" err="1"/>
              <a:t>download</a:t>
            </a:r>
            <a:r>
              <a:rPr lang="es-MX" dirty="0"/>
              <a:t> and </a:t>
            </a:r>
            <a:r>
              <a:rPr lang="es-MX" dirty="0" err="1"/>
              <a:t>install</a:t>
            </a:r>
            <a:r>
              <a:rPr lang="es-MX" dirty="0"/>
              <a:t>“</a:t>
            </a:r>
          </a:p>
          <a:p>
            <a:pPr marL="914400" lvl="1" indent="-457200">
              <a:buFont typeface="+mj-lt"/>
              <a:buAutoNum type="alphaLcPeriod"/>
            </a:pPr>
            <a:r>
              <a:rPr lang="es-MX" dirty="0"/>
              <a:t>Descargue la última versión oficial</a:t>
            </a:r>
          </a:p>
          <a:p>
            <a:pPr marL="457200" indent="-457200">
              <a:buFont typeface="+mj-lt"/>
              <a:buAutoNum type="arabicPeriod"/>
            </a:pPr>
            <a:r>
              <a:rPr lang="es-MX" dirty="0"/>
              <a:t>Ejecute el archivo que ha descargado y siga las instrucciones de instalación</a:t>
            </a:r>
          </a:p>
          <a:p>
            <a:pPr marL="457200" indent="-457200">
              <a:buFont typeface="+mj-lt"/>
              <a:buAutoNum type="arabicPeriod"/>
            </a:pPr>
            <a:r>
              <a:rPr lang="es-MX" dirty="0"/>
              <a:t>Puede encontrar instrucciones detalladas de instalación en </a:t>
            </a:r>
            <a:r>
              <a:rPr lang="es-MX" dirty="0">
                <a:hlinkClick r:id="rId3"/>
              </a:rPr>
              <a:t>http://www.bluej.org/tutorial/tutorial-spanish-201.pdf</a:t>
            </a:r>
            <a:endParaRPr lang="es-MX" dirty="0"/>
          </a:p>
          <a:p>
            <a:pPr marL="457200" indent="-457200">
              <a:buFont typeface="+mj-lt"/>
              <a:buAutoNum type="arabicPeriod"/>
            </a:pPr>
            <a:endParaRPr lang="es-MX" dirty="0"/>
          </a:p>
        </p:txBody>
      </p:sp>
    </p:spTree>
    <p:extLst>
      <p:ext uri="{BB962C8B-B14F-4D97-AF65-F5344CB8AC3E}">
        <p14:creationId xmlns:p14="http://schemas.microsoft.com/office/powerpoint/2010/main" val="199000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1D8F4-76CF-4006-80BE-16B5AB70D120}"/>
              </a:ext>
            </a:extLst>
          </p:cNvPr>
          <p:cNvSpPr>
            <a:spLocks noGrp="1"/>
          </p:cNvSpPr>
          <p:nvPr>
            <p:ph type="title"/>
          </p:nvPr>
        </p:nvSpPr>
        <p:spPr/>
        <p:txBody>
          <a:bodyPr/>
          <a:lstStyle/>
          <a:p>
            <a:r>
              <a:rPr lang="es-MX" dirty="0"/>
              <a:t>Ambientes de trabajo</a:t>
            </a:r>
          </a:p>
        </p:txBody>
      </p:sp>
      <p:pic>
        <p:nvPicPr>
          <p:cNvPr id="4098" name="Picture 2" descr="Resultado de imagen para jcreator">
            <a:extLst>
              <a:ext uri="{FF2B5EF4-FFF2-40B4-BE49-F238E27FC236}">
                <a16:creationId xmlns:a16="http://schemas.microsoft.com/office/drawing/2014/main" id="{8C08E22A-CE22-49C7-B894-9222F6E7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436" y="2060847"/>
            <a:ext cx="4830820" cy="3533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eclipse java">
            <a:extLst>
              <a:ext uri="{FF2B5EF4-FFF2-40B4-BE49-F238E27FC236}">
                <a16:creationId xmlns:a16="http://schemas.microsoft.com/office/drawing/2014/main" id="{EA0E6473-1356-48BC-AE44-B4A7D56A7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492" y="2422610"/>
            <a:ext cx="433387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6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12629</TotalTime>
  <Words>1757</Words>
  <Application>Microsoft Office PowerPoint</Application>
  <PresentationFormat>Personalizado</PresentationFormat>
  <Paragraphs>394</Paragraphs>
  <Slides>48</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48</vt:i4>
      </vt:variant>
    </vt:vector>
  </HeadingPairs>
  <TitlesOfParts>
    <vt:vector size="57" baseType="lpstr">
      <vt:lpstr>Abadi</vt:lpstr>
      <vt:lpstr>Arial</vt:lpstr>
      <vt:lpstr>Cambria Math</vt:lpstr>
      <vt:lpstr>Consolas</vt:lpstr>
      <vt:lpstr>Courier New</vt:lpstr>
      <vt:lpstr>Euphemia</vt:lpstr>
      <vt:lpstr>Josefin Sans</vt:lpstr>
      <vt:lpstr>Wingdings</vt:lpstr>
      <vt:lpstr>Matemáticas 16 X 9</vt:lpstr>
      <vt:lpstr>Java para Cibernética y Computación II</vt:lpstr>
      <vt:lpstr>Forma de trabajo</vt:lpstr>
      <vt:lpstr>Programación por día</vt:lpstr>
      <vt:lpstr>Día 1</vt:lpstr>
      <vt:lpstr>Repositorio del curso anterior</vt:lpstr>
      <vt:lpstr>Ambientes de trabajo</vt:lpstr>
      <vt:lpstr>BlueJ</vt:lpstr>
      <vt:lpstr>Instalación</vt:lpstr>
      <vt:lpstr>Ambientes de trabajo</vt:lpstr>
      <vt:lpstr>Netbeans</vt:lpstr>
      <vt:lpstr>Instalación de Netbeans</vt:lpstr>
      <vt:lpstr>Opciones de descarga</vt:lpstr>
      <vt:lpstr>Sintaxis básica del Lenguaje de programación Java</vt:lpstr>
      <vt:lpstr>Estructura básica de un programa</vt:lpstr>
      <vt:lpstr>Presentación de PowerPoint</vt:lpstr>
      <vt:lpstr>El objeto System.out</vt:lpstr>
      <vt:lpstr>La clase Scanner</vt:lpstr>
      <vt:lpstr>Presentación de PowerPoint</vt:lpstr>
      <vt:lpstr>Métodos next()</vt:lpstr>
      <vt:lpstr>Definición de variables</vt:lpstr>
      <vt:lpstr>Constantes</vt:lpstr>
      <vt:lpstr>Comentarios</vt:lpstr>
      <vt:lpstr>Tipos de datos</vt:lpstr>
      <vt:lpstr>Palabras reservadas</vt:lpstr>
      <vt:lpstr>Operadores aritméticos</vt:lpstr>
      <vt:lpstr>Incremento ‘++’ y Decremento ‘--’</vt:lpstr>
      <vt:lpstr>Operadores relacionales</vt:lpstr>
      <vt:lpstr>Operadores lógicos</vt:lpstr>
      <vt:lpstr>Comparación de cadenas</vt:lpstr>
      <vt:lpstr>Estructuras de control de flujo</vt:lpstr>
      <vt:lpstr>If</vt:lpstr>
      <vt:lpstr>Switch</vt:lpstr>
      <vt:lpstr>While</vt:lpstr>
      <vt:lpstr>Do While</vt:lpstr>
      <vt:lpstr>For</vt:lpstr>
      <vt:lpstr>Conceptos de Programación Orientada a Objetos</vt:lpstr>
      <vt:lpstr>Objeto</vt:lpstr>
      <vt:lpstr>Clase</vt:lpstr>
      <vt:lpstr>Instanciar</vt:lpstr>
      <vt:lpstr>Abstracción</vt:lpstr>
      <vt:lpstr>Herencia</vt:lpstr>
      <vt:lpstr>Polimorfismo</vt:lpstr>
      <vt:lpstr>Encapsulamiento</vt:lpstr>
      <vt:lpstr>Métodos constructores</vt:lpstr>
      <vt:lpstr>void</vt:lpstr>
      <vt:lpstr>Métodos get() y set()</vt:lpstr>
      <vt:lpstr>Sintaxis de get() y set()</vt:lpstr>
      <vt:lpstr>Método toString()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para Cibernética y Computación</dc:title>
  <dc:creator>Gamar Zaid Joseph García Castillo</dc:creator>
  <cp:lastModifiedBy>Gamar Zaid Joseph García Castillo</cp:lastModifiedBy>
  <cp:revision>145</cp:revision>
  <dcterms:created xsi:type="dcterms:W3CDTF">2018-05-21T18:50:41Z</dcterms:created>
  <dcterms:modified xsi:type="dcterms:W3CDTF">2018-12-03T06:40:09Z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