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3"/>
  </p:notesMasterIdLst>
  <p:handoutMasterIdLst>
    <p:handoutMasterId r:id="rId64"/>
  </p:handoutMasterIdLst>
  <p:sldIdLst>
    <p:sldId id="256" r:id="rId2"/>
    <p:sldId id="302" r:id="rId3"/>
    <p:sldId id="319" r:id="rId4"/>
    <p:sldId id="379" r:id="rId5"/>
    <p:sldId id="380" r:id="rId6"/>
    <p:sldId id="381" r:id="rId7"/>
    <p:sldId id="382" r:id="rId8"/>
    <p:sldId id="377" r:id="rId9"/>
    <p:sldId id="303" r:id="rId10"/>
    <p:sldId id="276" r:id="rId11"/>
    <p:sldId id="325" r:id="rId12"/>
    <p:sldId id="326" r:id="rId13"/>
    <p:sldId id="277" r:id="rId14"/>
    <p:sldId id="306" r:id="rId15"/>
    <p:sldId id="307" r:id="rId16"/>
    <p:sldId id="308" r:id="rId17"/>
    <p:sldId id="375" r:id="rId18"/>
    <p:sldId id="309" r:id="rId19"/>
    <p:sldId id="310" r:id="rId20"/>
    <p:sldId id="311" r:id="rId21"/>
    <p:sldId id="312" r:id="rId22"/>
    <p:sldId id="313" r:id="rId23"/>
    <p:sldId id="314" r:id="rId24"/>
    <p:sldId id="327" r:id="rId25"/>
    <p:sldId id="328" r:id="rId26"/>
    <p:sldId id="278" r:id="rId27"/>
    <p:sldId id="280" r:id="rId28"/>
    <p:sldId id="281" r:id="rId29"/>
    <p:sldId id="282" r:id="rId30"/>
    <p:sldId id="283" r:id="rId31"/>
    <p:sldId id="284" r:id="rId32"/>
    <p:sldId id="285" r:id="rId33"/>
    <p:sldId id="286" r:id="rId34"/>
    <p:sldId id="376" r:id="rId35"/>
    <p:sldId id="287" r:id="rId36"/>
    <p:sldId id="288" r:id="rId37"/>
    <p:sldId id="289" r:id="rId38"/>
    <p:sldId id="290" r:id="rId39"/>
    <p:sldId id="291" r:id="rId40"/>
    <p:sldId id="374" r:id="rId41"/>
    <p:sldId id="337" r:id="rId42"/>
    <p:sldId id="339" r:id="rId43"/>
    <p:sldId id="360" r:id="rId44"/>
    <p:sldId id="340" r:id="rId45"/>
    <p:sldId id="341" r:id="rId46"/>
    <p:sldId id="343" r:id="rId47"/>
    <p:sldId id="342" r:id="rId48"/>
    <p:sldId id="348" r:id="rId49"/>
    <p:sldId id="358" r:id="rId50"/>
    <p:sldId id="345" r:id="rId51"/>
    <p:sldId id="346" r:id="rId52"/>
    <p:sldId id="347" r:id="rId53"/>
    <p:sldId id="350" r:id="rId54"/>
    <p:sldId id="363" r:id="rId55"/>
    <p:sldId id="384" r:id="rId56"/>
    <p:sldId id="383" r:id="rId57"/>
    <p:sldId id="366" r:id="rId58"/>
    <p:sldId id="365" r:id="rId59"/>
    <p:sldId id="361" r:id="rId60"/>
    <p:sldId id="362" r:id="rId61"/>
    <p:sldId id="364" r:id="rId62"/>
  </p:sldIdLst>
  <p:sldSz cx="12188825"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guide id="6" pos="981"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533" autoAdjust="0"/>
    <p:restoredTop sz="94660"/>
  </p:normalViewPr>
  <p:slideViewPr>
    <p:cSldViewPr showGuides="1">
      <p:cViewPr varScale="1">
        <p:scale>
          <a:sx n="110" d="100"/>
          <a:sy n="110" d="100"/>
        </p:scale>
        <p:origin x="234" y="108"/>
      </p:cViewPr>
      <p:guideLst>
        <p:guide orient="horz" pos="2160"/>
        <p:guide pos="3839"/>
        <p:guide pos="981"/>
      </p:guideLst>
    </p:cSldViewPr>
  </p:slideViewPr>
  <p:notesTextViewPr>
    <p:cViewPr>
      <p:scale>
        <a:sx n="1" d="1"/>
        <a:sy n="1" d="1"/>
      </p:scale>
      <p:origin x="0" y="0"/>
    </p:cViewPr>
  </p:notesTextViewPr>
  <p:notesViewPr>
    <p:cSldViewPr showGuides="1">
      <p:cViewPr varScale="1">
        <p:scale>
          <a:sx n="72" d="100"/>
          <a:sy n="72" d="100"/>
        </p:scale>
        <p:origin x="3108"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es-ES" dirty="0"/>
          </a:p>
        </p:txBody>
      </p:sp>
      <p:sp>
        <p:nvSpPr>
          <p:cNvPr id="3" name="Marcador de posición de fech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69BBBD98-8689-4A62-BBFB-92BF328A7966}" type="datetime1">
              <a:rPr lang="es-ES" smtClean="0"/>
              <a:t>26/05/2019</a:t>
            </a:fld>
            <a:endParaRPr lang="es-ES" dirty="0"/>
          </a:p>
        </p:txBody>
      </p:sp>
      <p:sp>
        <p:nvSpPr>
          <p:cNvPr id="4" name="Marcador de posición de pie de pá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es-ES" dirty="0"/>
          </a:p>
        </p:txBody>
      </p:sp>
      <p:sp>
        <p:nvSpPr>
          <p:cNvPr id="5" name="Marcador de posición de número de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04360E59-1627-4404-ACC5-51C744AB0F27}" type="slidenum">
              <a:rPr lang="es-ES" smtClean="0"/>
              <a:t>‹Nº›</a:t>
            </a:fld>
            <a:endParaRPr lang="es-ES" dirty="0"/>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defRPr>
            </a:lvl1pPr>
          </a:lstStyle>
          <a:p>
            <a:pPr rtl="0"/>
            <a:endParaRPr lang="es-ES" noProof="0" dirty="0"/>
          </a:p>
        </p:txBody>
      </p:sp>
      <p:sp>
        <p:nvSpPr>
          <p:cNvPr id="3" name="Marcador de posición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defRPr>
            </a:lvl1pPr>
          </a:lstStyle>
          <a:p>
            <a:pPr rtl="0"/>
            <a:fld id="{8E41AB9B-16BF-4ECF-B92C-3E61E5BECA90}" type="datetime1">
              <a:rPr lang="es-ES" noProof="0" smtClean="0"/>
              <a:t>26/05/2019</a:t>
            </a:fld>
            <a:endParaRPr lang="es-ES" noProof="0" dirty="0"/>
          </a:p>
        </p:txBody>
      </p:sp>
      <p:sp>
        <p:nvSpPr>
          <p:cNvPr id="4" name="Marcador de posición de imagen de diapositiva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es-ES" noProof="0" dirty="0"/>
              <a:t>Haga clic para modificar los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defRPr>
            </a:lvl1pPr>
          </a:lstStyle>
          <a:p>
            <a:pPr rtl="0"/>
            <a:endParaRPr lang="es-ES" noProof="0" dirty="0"/>
          </a:p>
        </p:txBody>
      </p:sp>
      <p:sp>
        <p:nvSpPr>
          <p:cNvPr id="7" name="Marcador de posición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defRPr>
            </a:lvl1pPr>
          </a:lstStyle>
          <a:p>
            <a:pPr rtl="0"/>
            <a:fld id="{841221E5-7225-48EB-A4EE-420E7BFCF705}" type="slidenum">
              <a:rPr lang="es-ES" noProof="0" smtClean="0"/>
              <a:pPr rtl="0"/>
              <a:t>‹Nº›</a:t>
            </a:fld>
            <a:endParaRPr lang="es-ES" noProof="0" dirty="0"/>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1</a:t>
            </a:fld>
            <a:endParaRPr lang="es-ES" dirty="0"/>
          </a:p>
        </p:txBody>
      </p:sp>
    </p:spTree>
    <p:extLst>
      <p:ext uri="{BB962C8B-B14F-4D97-AF65-F5344CB8AC3E}">
        <p14:creationId xmlns:p14="http://schemas.microsoft.com/office/powerpoint/2010/main" val="4008000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8" name="Rectángulo 7"/>
          <p:cNvSpPr/>
          <p:nvPr/>
        </p:nvSpPr>
        <p:spPr bwMode="ltGray">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9" name="Rectángulo 8"/>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10" name="Rectángulo 9"/>
          <p:cNvSpPr/>
          <p:nvPr/>
        </p:nvSpPr>
        <p:spPr bwMode="ltGray">
          <a:xfrm>
            <a:off x="121888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11" name="Rectángulo 10"/>
          <p:cNvSpPr/>
          <p:nvPr/>
        </p:nvSpPr>
        <p:spPr bwMode="gray">
          <a:xfrm>
            <a:off x="0" y="0"/>
            <a:ext cx="121888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12" name="Rectángulo 11"/>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cxnSp>
        <p:nvCxnSpPr>
          <p:cNvPr id="13" name="Conector recto 12"/>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ángulo 13"/>
          <p:cNvSpPr/>
          <p:nvPr/>
        </p:nvSpPr>
        <p:spPr bwMode="black">
          <a:xfrm>
            <a:off x="0" y="5643132"/>
            <a:ext cx="1216152" cy="1214868"/>
          </a:xfrm>
          <a:prstGeom prst="rect">
            <a:avLst/>
          </a:prstGeom>
          <a:solidFill>
            <a:schemeClr val="bg1">
              <a:lumMod val="85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cxnSp>
        <p:nvCxnSpPr>
          <p:cNvPr id="15" name="Conector recto 14"/>
          <p:cNvCxnSpPr/>
          <p:nvPr/>
        </p:nvCxnSpPr>
        <p:spPr bwMode="white">
          <a:xfrm>
            <a:off x="121888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Conector recto 15"/>
          <p:cNvCxnSpPr/>
          <p:nvPr/>
        </p:nvCxnSpPr>
        <p:spPr bwMode="white">
          <a:xfrm>
            <a:off x="0" y="5631204"/>
            <a:ext cx="18283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ítulo 1"/>
          <p:cNvSpPr>
            <a:spLocks noGrp="1"/>
          </p:cNvSpPr>
          <p:nvPr>
            <p:ph type="ctrTitle"/>
          </p:nvPr>
        </p:nvSpPr>
        <p:spPr>
          <a:xfrm>
            <a:off x="2428669" y="1600200"/>
            <a:ext cx="8329031" cy="2680127"/>
          </a:xfrm>
        </p:spPr>
        <p:txBody>
          <a:bodyPr rtlCol="0">
            <a:noAutofit/>
          </a:bodyPr>
          <a:lstStyle>
            <a:lvl1pPr>
              <a:defRPr sz="5400"/>
            </a:lvl1pPr>
          </a:lstStyle>
          <a:p>
            <a:pPr rtl="0"/>
            <a:r>
              <a:rPr lang="es-ES" noProof="0"/>
              <a:t>Haga clic para modificar el estilo de título del patrón</a:t>
            </a:r>
            <a:endParaRPr lang="es-ES" noProof="0" dirty="0"/>
          </a:p>
        </p:txBody>
      </p:sp>
      <p:sp>
        <p:nvSpPr>
          <p:cNvPr id="3" name="Subtítulo 2"/>
          <p:cNvSpPr>
            <a:spLocks noGrp="1"/>
          </p:cNvSpPr>
          <p:nvPr>
            <p:ph type="subTitle" idx="1"/>
          </p:nvPr>
        </p:nvSpPr>
        <p:spPr>
          <a:xfrm>
            <a:off x="2428669" y="4344915"/>
            <a:ext cx="7516442" cy="1116085"/>
          </a:xfrm>
        </p:spPr>
        <p:txBody>
          <a:bodyPr rtlCol="0">
            <a:normAutofit/>
          </a:bodyPr>
          <a:lstStyle>
            <a:lvl1pPr marL="0" indent="0" algn="l">
              <a:spcBef>
                <a:spcPts val="0"/>
              </a:spcBef>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s-ES" noProof="0"/>
              <a:t>Haga clic para modificar el estilo de subtítulo del patrón</a:t>
            </a:r>
            <a:endParaRPr lang="es-ES" noProof="0" dirty="0"/>
          </a:p>
        </p:txBody>
      </p:sp>
      <p:sp>
        <p:nvSpPr>
          <p:cNvPr id="4" name="Marcador de posición de fecha 3"/>
          <p:cNvSpPr>
            <a:spLocks noGrp="1"/>
          </p:cNvSpPr>
          <p:nvPr>
            <p:ph type="dt" sz="half" idx="10"/>
          </p:nvPr>
        </p:nvSpPr>
        <p:spPr/>
        <p:txBody>
          <a:bodyPr rtlCol="0"/>
          <a:lstStyle>
            <a:lvl1pPr>
              <a:defRPr baseline="0">
                <a:solidFill>
                  <a:schemeClr val="tx2"/>
                </a:solidFill>
              </a:defRPr>
            </a:lvl1pPr>
          </a:lstStyle>
          <a:p>
            <a:pPr rtl="0"/>
            <a:fld id="{5E3E6375-12E6-4E4C-A6F2-0201A7DD461C}" type="datetime1">
              <a:rPr lang="es-ES" noProof="0" smtClean="0"/>
              <a:t>26/05/2019</a:t>
            </a:fld>
            <a:endParaRPr lang="es-ES" noProof="0" dirty="0"/>
          </a:p>
        </p:txBody>
      </p:sp>
      <p:sp>
        <p:nvSpPr>
          <p:cNvPr id="5" name="Marcador de posición de pie de página 4"/>
          <p:cNvSpPr>
            <a:spLocks noGrp="1"/>
          </p:cNvSpPr>
          <p:nvPr>
            <p:ph type="ftr" sz="quarter" idx="11"/>
          </p:nvPr>
        </p:nvSpPr>
        <p:spPr/>
        <p:txBody>
          <a:bodyPr rtlCol="0"/>
          <a:lstStyle>
            <a:lvl1pPr>
              <a:defRPr baseline="0">
                <a:solidFill>
                  <a:schemeClr val="tx2"/>
                </a:solidFill>
              </a:defRPr>
            </a:lvl1pPr>
          </a:lstStyle>
          <a:p>
            <a:pPr rtl="0"/>
            <a:r>
              <a:rPr lang="es-ES" noProof="0" dirty="0"/>
              <a:t>Agregar un pie de página</a:t>
            </a:r>
          </a:p>
        </p:txBody>
      </p:sp>
      <p:sp>
        <p:nvSpPr>
          <p:cNvPr id="6" name="Marcador de posición de número de diapositiva 5"/>
          <p:cNvSpPr>
            <a:spLocks noGrp="1"/>
          </p:cNvSpPr>
          <p:nvPr>
            <p:ph type="sldNum" sz="quarter" idx="12"/>
          </p:nvPr>
        </p:nvSpPr>
        <p:spPr>
          <a:xfrm>
            <a:off x="10666412" y="6356351"/>
            <a:ext cx="609441" cy="365125"/>
          </a:xfrm>
        </p:spPr>
        <p:txBody>
          <a:bodyPr rtlCol="0"/>
          <a:lstStyle>
            <a:lvl1pPr>
              <a:defRPr baseline="0">
                <a:solidFill>
                  <a:schemeClr val="tx2"/>
                </a:solidFill>
              </a:defRPr>
            </a:lvl1pPr>
          </a:lstStyle>
          <a:p>
            <a:pPr rtl="0"/>
            <a:fld id="{7DC1BBB0-96F0-4077-A278-0F3FB5C104D3}" type="slidenum">
              <a:rPr lang="es-ES" noProof="0" smtClean="0"/>
              <a:pPr rtl="0"/>
              <a:t>‹Nº›</a:t>
            </a:fld>
            <a:endParaRPr lang="es-ES" noProof="0" dirty="0"/>
          </a:p>
        </p:txBody>
      </p:sp>
      <p:pic>
        <p:nvPicPr>
          <p:cNvPr id="18" name="Imagen 17">
            <a:extLst>
              <a:ext uri="{FF2B5EF4-FFF2-40B4-BE49-F238E27FC236}">
                <a16:creationId xmlns:a16="http://schemas.microsoft.com/office/drawing/2014/main" id="{1C672DBA-49C3-447C-8085-7649BB6EA8EE}"/>
              </a:ext>
            </a:extLst>
          </p:cNvPr>
          <p:cNvPicPr>
            <a:picLocks noChangeAspect="1"/>
          </p:cNvPicPr>
          <p:nvPr userDrawn="1"/>
        </p:nvPicPr>
        <p:blipFill>
          <a:blip r:embed="rId2"/>
          <a:stretch>
            <a:fillRect/>
          </a:stretch>
        </p:blipFill>
        <p:spPr>
          <a:xfrm>
            <a:off x="103317" y="5748804"/>
            <a:ext cx="972672" cy="972672"/>
          </a:xfrm>
          <a:prstGeom prst="rect">
            <a:avLst/>
          </a:prstGeom>
        </p:spPr>
      </p:pic>
    </p:spTree>
    <p:extLst>
      <p:ext uri="{BB962C8B-B14F-4D97-AF65-F5344CB8AC3E}">
        <p14:creationId xmlns:p14="http://schemas.microsoft.com/office/powerpoint/2010/main" val="381795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p:txBody>
          <a:bodyPr vert="eaVert" rtlCol="0"/>
          <a:lstStyle>
            <a:lvl5pPr>
              <a:defRPr/>
            </a:lvl5pPr>
            <a:lvl6pPr>
              <a:defRPr/>
            </a:lvl6pPr>
            <a:lvl7pPr>
              <a:defRPr/>
            </a:lvl7pPr>
            <a:lvl8pPr>
              <a:defRPr/>
            </a:lvl8pPr>
            <a:lvl9pPr>
              <a:defRPr/>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p>
            <a:pPr rtl="0"/>
            <a:fld id="{7B699DC4-4256-4953-A8BE-41129FBB7D75}" type="datetime1">
              <a:rPr lang="es-ES" noProof="0" smtClean="0"/>
              <a:t>26/05/2019</a:t>
            </a:fld>
            <a:endParaRPr lang="es-ES" noProof="0" dirty="0"/>
          </a:p>
        </p:txBody>
      </p:sp>
      <p:sp>
        <p:nvSpPr>
          <p:cNvPr id="5" name="Marcador de posición de pie de página 4"/>
          <p:cNvSpPr>
            <a:spLocks noGrp="1"/>
          </p:cNvSpPr>
          <p:nvPr>
            <p:ph type="ftr" sz="quarter" idx="11"/>
          </p:nvPr>
        </p:nvSpPr>
        <p:spPr/>
        <p:txBody>
          <a:bodyPr rtlCol="0"/>
          <a:lstStyle/>
          <a:p>
            <a:pPr rtl="0"/>
            <a:r>
              <a:rPr lang="es-ES" noProof="0" dirty="0"/>
              <a:t>Agregar un pie de página</a:t>
            </a:r>
          </a:p>
        </p:txBody>
      </p:sp>
      <p:sp>
        <p:nvSpPr>
          <p:cNvPr id="6" name="Marcador de posición de número de diapositiva 5"/>
          <p:cNvSpPr>
            <a:spLocks noGrp="1"/>
          </p:cNvSpPr>
          <p:nvPr>
            <p:ph type="sldNum" sz="quarter" idx="12"/>
          </p:nvPr>
        </p:nvSpPr>
        <p:spPr/>
        <p:txBody>
          <a:bodyPr rtlCol="0"/>
          <a:lstStyle/>
          <a:p>
            <a:pPr rtl="0"/>
            <a:fld id="{7DC1BBB0-96F0-4077-A278-0F3FB5C104D3}" type="slidenum">
              <a:rPr lang="es-ES" noProof="0"/>
              <a:t>‹Nº›</a:t>
            </a:fld>
            <a:endParaRPr lang="es-ES" noProof="0" dirty="0"/>
          </a:p>
        </p:txBody>
      </p:sp>
    </p:spTree>
    <p:extLst>
      <p:ext uri="{BB962C8B-B14F-4D97-AF65-F5344CB8AC3E}">
        <p14:creationId xmlns:p14="http://schemas.microsoft.com/office/powerpoint/2010/main" val="204088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ángulo 6"/>
          <p:cNvSpPr/>
          <p:nvPr/>
        </p:nvSpPr>
        <p:spPr bwMode="black">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sp>
        <p:nvSpPr>
          <p:cNvPr id="8" name="Rectángulo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9" name="Rectángulo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10" name="Rectángulo 9"/>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cxnSp>
        <p:nvCxnSpPr>
          <p:cNvPr id="11" name="Conector recto 10"/>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Conector recto 11"/>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91440" tIns="45720" rIns="91440" bIns="45720" numCol="1" rtlCol="0" anchor="t" anchorCtr="0" compatLnSpc="1">
            <a:prstTxWarp prst="textNoShape">
              <a:avLst/>
            </a:prstTxWarp>
          </a:bodyPr>
          <a:lstStyle/>
          <a:p>
            <a:pPr rtl="0"/>
            <a:endParaRPr lang="es-ES" noProof="0" dirty="0"/>
          </a:p>
        </p:txBody>
      </p:sp>
      <p:cxnSp>
        <p:nvCxnSpPr>
          <p:cNvPr id="14" name="Conector recto 13"/>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ítulo vertical 1"/>
          <p:cNvSpPr>
            <a:spLocks noGrp="1"/>
          </p:cNvSpPr>
          <p:nvPr>
            <p:ph type="title" orient="vert"/>
          </p:nvPr>
        </p:nvSpPr>
        <p:spPr>
          <a:xfrm>
            <a:off x="9599612" y="685800"/>
            <a:ext cx="1787526" cy="5486400"/>
          </a:xfrm>
        </p:spPr>
        <p:txBody>
          <a:bodyPr vert="eaVert" rtlCol="0"/>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a:xfrm>
            <a:off x="1598613" y="685800"/>
            <a:ext cx="7848599" cy="5486400"/>
          </a:xfrm>
        </p:spPr>
        <p:txBody>
          <a:bodyPr vert="eaVert" rtlCol="0"/>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p>
            <a:pPr rtl="0"/>
            <a:fld id="{01016CC3-512C-43DA-862B-639FBE58970A}" type="datetime1">
              <a:rPr lang="es-ES" noProof="0" smtClean="0"/>
              <a:t>26/05/2019</a:t>
            </a:fld>
            <a:endParaRPr lang="es-ES" noProof="0" dirty="0"/>
          </a:p>
        </p:txBody>
      </p:sp>
      <p:sp>
        <p:nvSpPr>
          <p:cNvPr id="5" name="Marcador de posición de pie de página 4"/>
          <p:cNvSpPr>
            <a:spLocks noGrp="1"/>
          </p:cNvSpPr>
          <p:nvPr>
            <p:ph type="ftr" sz="quarter" idx="11"/>
          </p:nvPr>
        </p:nvSpPr>
        <p:spPr/>
        <p:txBody>
          <a:bodyPr rtlCol="0"/>
          <a:lstStyle/>
          <a:p>
            <a:pPr rtl="0"/>
            <a:r>
              <a:rPr lang="es-ES" noProof="0" dirty="0"/>
              <a:t>Agregar un pie de página</a:t>
            </a:r>
          </a:p>
        </p:txBody>
      </p:sp>
      <p:sp>
        <p:nvSpPr>
          <p:cNvPr id="6" name="Marcador de posición de número de diapositiva 5"/>
          <p:cNvSpPr>
            <a:spLocks noGrp="1"/>
          </p:cNvSpPr>
          <p:nvPr>
            <p:ph type="sldNum" sz="quarter" idx="12"/>
          </p:nvPr>
        </p:nvSpPr>
        <p:spPr/>
        <p:txBody>
          <a:bodyPr rtlCol="0"/>
          <a:lstStyle/>
          <a:p>
            <a:pPr rtl="0"/>
            <a:fld id="{7DC1BBB0-96F0-4077-A278-0F3FB5C104D3}" type="slidenum">
              <a:rPr lang="es-ES" noProof="0"/>
              <a:t>‹Nº›</a:t>
            </a:fld>
            <a:endParaRPr lang="es-ES" noProof="0" dirty="0"/>
          </a:p>
        </p:txBody>
      </p:sp>
    </p:spTree>
    <p:extLst>
      <p:ext uri="{BB962C8B-B14F-4D97-AF65-F5344CB8AC3E}">
        <p14:creationId xmlns:p14="http://schemas.microsoft.com/office/powerpoint/2010/main" val="61281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defRPr>
                <a:latin typeface="Abadi" panose="020B0604020104020204" pitchFamily="34" charset="0"/>
              </a:defRPr>
            </a:lvl1pPr>
          </a:lstStyle>
          <a:p>
            <a:pPr rtl="0"/>
            <a:r>
              <a:rPr lang="es-ES" noProof="0" dirty="0"/>
              <a:t>Haga clic para modificar el estilo de título del patrón</a:t>
            </a:r>
          </a:p>
        </p:txBody>
      </p:sp>
      <p:sp>
        <p:nvSpPr>
          <p:cNvPr id="3" name="Marcador de posición de contenido 2"/>
          <p:cNvSpPr>
            <a:spLocks noGrp="1"/>
          </p:cNvSpPr>
          <p:nvPr>
            <p:ph idx="1"/>
          </p:nvPr>
        </p:nvSpPr>
        <p:spPr/>
        <p:txBody>
          <a:bodyPr rtlCol="0"/>
          <a:lstStyle>
            <a:lvl1pPr>
              <a:defRPr>
                <a:latin typeface="Abadi Extra Light" panose="020B0204020104020204" pitchFamily="34" charset="0"/>
              </a:defRPr>
            </a:lvl1pPr>
            <a:lvl2pPr>
              <a:defRPr>
                <a:latin typeface="Abadi Extra Light" panose="020B0204020104020204" pitchFamily="34" charset="0"/>
              </a:defRPr>
            </a:lvl2pPr>
            <a:lvl3pPr>
              <a:defRPr>
                <a:latin typeface="Abadi Extra Light" panose="020B0204020104020204" pitchFamily="34" charset="0"/>
              </a:defRPr>
            </a:lvl3pPr>
            <a:lvl4pPr>
              <a:defRPr>
                <a:latin typeface="Abadi Extra Light" panose="020B0204020104020204" pitchFamily="34" charset="0"/>
              </a:defRPr>
            </a:lvl4pPr>
            <a:lvl5pPr>
              <a:defRPr>
                <a:latin typeface="Abadi Extra Light" panose="020B0204020104020204" pitchFamily="34" charset="0"/>
              </a:defRPr>
            </a:lvl5pPr>
            <a:lvl6pPr>
              <a:defRPr/>
            </a:lvl6pPr>
            <a:lvl7pPr>
              <a:defRPr/>
            </a:lvl7pPr>
            <a:lvl8pPr>
              <a:defRPr/>
            </a:lvl8pPr>
            <a:lvl9pPr>
              <a:defRPr/>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p>
            <a:pPr rtl="0"/>
            <a:fld id="{6CD59F20-0FB6-472A-A7F0-7B591A9DC9E8}" type="datetime1">
              <a:rPr lang="es-ES" noProof="0" smtClean="0"/>
              <a:t>26/05/2019</a:t>
            </a:fld>
            <a:endParaRPr lang="es-ES" noProof="0" dirty="0"/>
          </a:p>
        </p:txBody>
      </p:sp>
      <p:sp>
        <p:nvSpPr>
          <p:cNvPr id="5" name="Marcador de posición de pie de página 4"/>
          <p:cNvSpPr>
            <a:spLocks noGrp="1"/>
          </p:cNvSpPr>
          <p:nvPr>
            <p:ph type="ftr" sz="quarter" idx="11"/>
          </p:nvPr>
        </p:nvSpPr>
        <p:spPr/>
        <p:txBody>
          <a:bodyPr rtlCol="0"/>
          <a:lstStyle/>
          <a:p>
            <a:pPr rtl="0"/>
            <a:r>
              <a:rPr lang="es-ES" noProof="0" dirty="0"/>
              <a:t>Agregar un pie de página</a:t>
            </a:r>
          </a:p>
        </p:txBody>
      </p:sp>
      <p:sp>
        <p:nvSpPr>
          <p:cNvPr id="7" name="Marcador de posición de número de diapositiva 5">
            <a:extLst>
              <a:ext uri="{FF2B5EF4-FFF2-40B4-BE49-F238E27FC236}">
                <a16:creationId xmlns:a16="http://schemas.microsoft.com/office/drawing/2014/main" id="{6B4951B9-C93F-47B4-AFDA-1E0308941359}"/>
              </a:ext>
            </a:extLst>
          </p:cNvPr>
          <p:cNvSpPr>
            <a:spLocks noGrp="1"/>
          </p:cNvSpPr>
          <p:nvPr>
            <p:ph type="sldNum" sz="quarter" idx="4"/>
          </p:nvPr>
        </p:nvSpPr>
        <p:spPr>
          <a:xfrm>
            <a:off x="590449" y="5634257"/>
            <a:ext cx="609441" cy="365125"/>
          </a:xfrm>
          <a:prstGeom prst="rect">
            <a:avLst/>
          </a:prstGeom>
        </p:spPr>
        <p:txBody>
          <a:bodyPr vert="horz" lIns="91440" tIns="45720" rIns="91440" bIns="45720" rtlCol="0" anchor="ctr"/>
          <a:lstStyle>
            <a:lvl1pPr algn="ctr">
              <a:defRPr sz="1600" cap="all" baseline="0">
                <a:solidFill>
                  <a:schemeClr val="tx1"/>
                </a:solidFill>
                <a:latin typeface="Aharoni" panose="02010803020104030203" pitchFamily="2" charset="-79"/>
                <a:cs typeface="Aharoni" panose="02010803020104030203" pitchFamily="2" charset="-79"/>
              </a:defRPr>
            </a:lvl1pPr>
          </a:lstStyle>
          <a:p>
            <a:fld id="{7DC1BBB0-96F0-4077-A278-0F3FB5C104D3}" type="slidenum">
              <a:rPr lang="es-ES" smtClean="0"/>
              <a:pPr/>
              <a:t>‹Nº›</a:t>
            </a:fld>
            <a:endParaRPr lang="es-ES" dirty="0"/>
          </a:p>
        </p:txBody>
      </p:sp>
    </p:spTree>
    <p:extLst>
      <p:ext uri="{BB962C8B-B14F-4D97-AF65-F5344CB8AC3E}">
        <p14:creationId xmlns:p14="http://schemas.microsoft.com/office/powerpoint/2010/main" val="218553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19" name="Rectángulo 18"/>
          <p:cNvSpPr/>
          <p:nvPr/>
        </p:nvSpPr>
        <p:spPr bwMode="black">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20" name="Rectángulo 19"/>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24" name="Rectángulo 23"/>
          <p:cNvSpPr/>
          <p:nvPr/>
        </p:nvSpPr>
        <p:spPr bwMode="gray">
          <a:xfrm>
            <a:off x="1216152"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21" name="Rectángulo 20"/>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cxnSp>
        <p:nvCxnSpPr>
          <p:cNvPr id="22" name="Conector recto 21"/>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ángulo 15"/>
          <p:cNvSpPr/>
          <p:nvPr/>
        </p:nvSpPr>
        <p:spPr bwMode="black">
          <a:xfrm>
            <a:off x="0" y="5643132"/>
            <a:ext cx="1216152" cy="1214868"/>
          </a:xfrm>
          <a:prstGeom prst="rect">
            <a:avLst/>
          </a:prstGeom>
          <a:solidFill>
            <a:schemeClr val="bg1">
              <a:lumMod val="85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cxnSp>
        <p:nvCxnSpPr>
          <p:cNvPr id="23" name="Conector recto 22"/>
          <p:cNvCxnSpPr/>
          <p:nvPr/>
        </p:nvCxnSpPr>
        <p:spPr bwMode="white">
          <a:xfrm>
            <a:off x="12161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Rectángulo 25"/>
          <p:cNvSpPr/>
          <p:nvPr/>
        </p:nvSpPr>
        <p:spPr bwMode="black">
          <a:xfrm>
            <a:off x="11579384"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27" name="Rectángulo 26"/>
          <p:cNvSpPr/>
          <p:nvPr/>
        </p:nvSpPr>
        <p:spPr bwMode="gray">
          <a:xfrm>
            <a:off x="11274663" y="0"/>
            <a:ext cx="30472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28" name="Rectángulo 27"/>
          <p:cNvSpPr/>
          <p:nvPr/>
        </p:nvSpPr>
        <p:spPr bwMode="gray">
          <a:xfrm>
            <a:off x="1218883"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29" name="Rectángulo 28"/>
          <p:cNvSpPr/>
          <p:nvPr/>
        </p:nvSpPr>
        <p:spPr>
          <a:xfrm>
            <a:off x="-2" y="0"/>
            <a:ext cx="1218883"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30" name="Rectángulo 29"/>
          <p:cNvSpPr/>
          <p:nvPr/>
        </p:nvSpPr>
        <p:spPr bwMode="ltGray">
          <a:xfrm>
            <a:off x="0" y="0"/>
            <a:ext cx="12188825"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cxnSp>
        <p:nvCxnSpPr>
          <p:cNvPr id="31" name="Conector recto 30"/>
          <p:cNvCxnSpPr/>
          <p:nvPr/>
        </p:nvCxnSpPr>
        <p:spPr bwMode="white">
          <a:xfrm>
            <a:off x="11573293"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Rectángulo 31"/>
          <p:cNvSpPr/>
          <p:nvPr/>
        </p:nvSpPr>
        <p:spPr bwMode="black">
          <a:xfrm>
            <a:off x="0" y="0"/>
            <a:ext cx="12161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cxnSp>
        <p:nvCxnSpPr>
          <p:cNvPr id="33" name="Conector recto 32"/>
          <p:cNvCxnSpPr/>
          <p:nvPr/>
        </p:nvCxnSpPr>
        <p:spPr bwMode="white">
          <a:xfrm>
            <a:off x="1218884"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ítulo 1"/>
          <p:cNvSpPr>
            <a:spLocks noGrp="1"/>
          </p:cNvSpPr>
          <p:nvPr>
            <p:ph type="title"/>
          </p:nvPr>
        </p:nvSpPr>
        <p:spPr>
          <a:xfrm>
            <a:off x="1598613" y="1600201"/>
            <a:ext cx="8283272" cy="2654064"/>
          </a:xfrm>
        </p:spPr>
        <p:txBody>
          <a:bodyPr rtlCol="0" anchor="b">
            <a:normAutofit/>
          </a:bodyPr>
          <a:lstStyle>
            <a:lvl1pPr algn="l">
              <a:defRPr sz="5400" b="0" cap="none" baseline="0"/>
            </a:lvl1pPr>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1598613" y="4259996"/>
            <a:ext cx="7264623" cy="1150203"/>
          </a:xfrm>
        </p:spPr>
        <p:txBody>
          <a:bodyPr rtlCol="0" anchor="t">
            <a:normAutofit/>
          </a:bodyPr>
          <a:lstStyle>
            <a:lvl1pPr marL="0" indent="0">
              <a:spcBef>
                <a:spcPts val="0"/>
              </a:spcBef>
              <a:buNone/>
              <a:defRPr sz="3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Editar los estilos de texto del patrón</a:t>
            </a:r>
          </a:p>
        </p:txBody>
      </p:sp>
      <p:sp>
        <p:nvSpPr>
          <p:cNvPr id="4" name="Marcador de posición de fecha 3"/>
          <p:cNvSpPr>
            <a:spLocks noGrp="1"/>
          </p:cNvSpPr>
          <p:nvPr>
            <p:ph type="dt" sz="half" idx="10"/>
          </p:nvPr>
        </p:nvSpPr>
        <p:spPr/>
        <p:txBody>
          <a:bodyPr rtlCol="0"/>
          <a:lstStyle>
            <a:lvl1pPr>
              <a:defRPr baseline="0">
                <a:solidFill>
                  <a:schemeClr val="tx2"/>
                </a:solidFill>
              </a:defRPr>
            </a:lvl1pPr>
          </a:lstStyle>
          <a:p>
            <a:pPr rtl="0"/>
            <a:fld id="{A15A641C-49BC-4ADF-8EBB-AB7FE6384C3B}" type="datetime1">
              <a:rPr lang="es-ES" noProof="0" smtClean="0"/>
              <a:t>26/05/2019</a:t>
            </a:fld>
            <a:endParaRPr lang="es-ES" noProof="0" dirty="0"/>
          </a:p>
        </p:txBody>
      </p:sp>
      <p:sp>
        <p:nvSpPr>
          <p:cNvPr id="5" name="Marcador de posición de pie de página 4"/>
          <p:cNvSpPr>
            <a:spLocks noGrp="1"/>
          </p:cNvSpPr>
          <p:nvPr>
            <p:ph type="ftr" sz="quarter" idx="11"/>
          </p:nvPr>
        </p:nvSpPr>
        <p:spPr/>
        <p:txBody>
          <a:bodyPr rtlCol="0"/>
          <a:lstStyle>
            <a:lvl1pPr>
              <a:defRPr baseline="0">
                <a:solidFill>
                  <a:schemeClr val="tx2"/>
                </a:solidFill>
              </a:defRPr>
            </a:lvl1pPr>
          </a:lstStyle>
          <a:p>
            <a:pPr rtl="0"/>
            <a:r>
              <a:rPr lang="es-ES" noProof="0" dirty="0"/>
              <a:t>Agregar un pie de página</a:t>
            </a:r>
          </a:p>
        </p:txBody>
      </p:sp>
      <p:sp>
        <p:nvSpPr>
          <p:cNvPr id="6" name="Marcador de posición de número de diapositiva 5"/>
          <p:cNvSpPr>
            <a:spLocks noGrp="1"/>
          </p:cNvSpPr>
          <p:nvPr>
            <p:ph type="sldNum" sz="quarter" idx="12"/>
          </p:nvPr>
        </p:nvSpPr>
        <p:spPr>
          <a:xfrm>
            <a:off x="10666571" y="6356351"/>
            <a:ext cx="609441" cy="365125"/>
          </a:xfrm>
        </p:spPr>
        <p:txBody>
          <a:bodyPr rtlCol="0"/>
          <a:lstStyle>
            <a:lvl1pPr>
              <a:defRPr baseline="0">
                <a:solidFill>
                  <a:schemeClr val="tx2"/>
                </a:solidFill>
              </a:defRPr>
            </a:lvl1pPr>
          </a:lstStyle>
          <a:p>
            <a:pPr rtl="0"/>
            <a:fld id="{7DC1BBB0-96F0-4077-A278-0F3FB5C104D3}" type="slidenum">
              <a:rPr lang="es-ES" noProof="0" smtClean="0"/>
              <a:pPr rtl="0"/>
              <a:t>‹Nº›</a:t>
            </a:fld>
            <a:endParaRPr lang="es-ES" noProof="0" dirty="0"/>
          </a:p>
        </p:txBody>
      </p:sp>
      <p:pic>
        <p:nvPicPr>
          <p:cNvPr id="25" name="Imagen 24">
            <a:extLst>
              <a:ext uri="{FF2B5EF4-FFF2-40B4-BE49-F238E27FC236}">
                <a16:creationId xmlns:a16="http://schemas.microsoft.com/office/drawing/2014/main" id="{C2F5AABF-08C1-432E-AF6A-37E77E77AFA3}"/>
              </a:ext>
            </a:extLst>
          </p:cNvPr>
          <p:cNvPicPr>
            <a:picLocks noChangeAspect="1"/>
          </p:cNvPicPr>
          <p:nvPr userDrawn="1"/>
        </p:nvPicPr>
        <p:blipFill>
          <a:blip r:embed="rId2"/>
          <a:stretch>
            <a:fillRect/>
          </a:stretch>
        </p:blipFill>
        <p:spPr>
          <a:xfrm>
            <a:off x="103317" y="5748804"/>
            <a:ext cx="972672" cy="972672"/>
          </a:xfrm>
          <a:prstGeom prst="rect">
            <a:avLst/>
          </a:prstGeom>
        </p:spPr>
      </p:pic>
    </p:spTree>
    <p:extLst>
      <p:ext uri="{BB962C8B-B14F-4D97-AF65-F5344CB8AC3E}">
        <p14:creationId xmlns:p14="http://schemas.microsoft.com/office/powerpoint/2010/main" val="323446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sz="half" idx="1"/>
          </p:nvPr>
        </p:nvSpPr>
        <p:spPr>
          <a:xfrm>
            <a:off x="1593436" y="1600200"/>
            <a:ext cx="4814586" cy="4572000"/>
          </a:xfrm>
        </p:spPr>
        <p:txBody>
          <a:bodyPr rtlCol="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contenido 3"/>
          <p:cNvSpPr>
            <a:spLocks noGrp="1"/>
          </p:cNvSpPr>
          <p:nvPr>
            <p:ph sz="half" idx="2"/>
          </p:nvPr>
        </p:nvSpPr>
        <p:spPr>
          <a:xfrm>
            <a:off x="6561651" y="1600200"/>
            <a:ext cx="4814586" cy="4572000"/>
          </a:xfrm>
        </p:spPr>
        <p:txBody>
          <a:bodyPr rtlCol="0"/>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fecha 4"/>
          <p:cNvSpPr>
            <a:spLocks noGrp="1"/>
          </p:cNvSpPr>
          <p:nvPr>
            <p:ph type="dt" sz="half" idx="10"/>
          </p:nvPr>
        </p:nvSpPr>
        <p:spPr/>
        <p:txBody>
          <a:bodyPr rtlCol="0"/>
          <a:lstStyle/>
          <a:p>
            <a:pPr rtl="0"/>
            <a:fld id="{30DA9407-1A70-4734-8F58-D94F6884FC77}" type="datetime1">
              <a:rPr lang="es-ES" noProof="0" smtClean="0"/>
              <a:t>26/05/2019</a:t>
            </a:fld>
            <a:endParaRPr lang="es-ES" noProof="0" dirty="0"/>
          </a:p>
        </p:txBody>
      </p:sp>
      <p:sp>
        <p:nvSpPr>
          <p:cNvPr id="6" name="Marcador de posición de pie de página 5"/>
          <p:cNvSpPr>
            <a:spLocks noGrp="1"/>
          </p:cNvSpPr>
          <p:nvPr>
            <p:ph type="ftr" sz="quarter" idx="11"/>
          </p:nvPr>
        </p:nvSpPr>
        <p:spPr/>
        <p:txBody>
          <a:bodyPr rtlCol="0"/>
          <a:lstStyle/>
          <a:p>
            <a:pPr rtl="0"/>
            <a:r>
              <a:rPr lang="es-ES" noProof="0" dirty="0"/>
              <a:t>Agregar un pie de página</a:t>
            </a:r>
          </a:p>
        </p:txBody>
      </p:sp>
      <p:sp>
        <p:nvSpPr>
          <p:cNvPr id="7" name="Marcador de posición de número de diapositiva 6"/>
          <p:cNvSpPr>
            <a:spLocks noGrp="1"/>
          </p:cNvSpPr>
          <p:nvPr>
            <p:ph type="sldNum" sz="quarter" idx="12"/>
          </p:nvPr>
        </p:nvSpPr>
        <p:spPr/>
        <p:txBody>
          <a:bodyPr rtlCol="0"/>
          <a:lstStyle/>
          <a:p>
            <a:pPr rtl="0"/>
            <a:fld id="{7DC1BBB0-96F0-4077-A278-0F3FB5C104D3}" type="slidenum">
              <a:rPr lang="es-ES" noProof="0"/>
              <a:t>‹Nº›</a:t>
            </a:fld>
            <a:endParaRPr lang="es-ES" noProof="0" dirty="0"/>
          </a:p>
        </p:txBody>
      </p:sp>
    </p:spTree>
    <p:extLst>
      <p:ext uri="{BB962C8B-B14F-4D97-AF65-F5344CB8AC3E}">
        <p14:creationId xmlns:p14="http://schemas.microsoft.com/office/powerpoint/2010/main" val="123911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defRPr/>
            </a:lvl1pPr>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1593436" y="1499616"/>
            <a:ext cx="4818888" cy="938784"/>
          </a:xfrm>
        </p:spPr>
        <p:txBody>
          <a:bodyPr rtlCol="0"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los estilos de texto del patrón</a:t>
            </a:r>
          </a:p>
        </p:txBody>
      </p:sp>
      <p:sp>
        <p:nvSpPr>
          <p:cNvPr id="4" name="Marcador de posición de contenido 3"/>
          <p:cNvSpPr>
            <a:spLocks noGrp="1"/>
          </p:cNvSpPr>
          <p:nvPr>
            <p:ph sz="half" idx="2"/>
          </p:nvPr>
        </p:nvSpPr>
        <p:spPr>
          <a:xfrm>
            <a:off x="1593436" y="2514706"/>
            <a:ext cx="4814586" cy="3657493"/>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texto 4"/>
          <p:cNvSpPr>
            <a:spLocks noGrp="1"/>
          </p:cNvSpPr>
          <p:nvPr>
            <p:ph type="body" sz="quarter" idx="3"/>
          </p:nvPr>
        </p:nvSpPr>
        <p:spPr>
          <a:xfrm>
            <a:off x="6557349" y="1499616"/>
            <a:ext cx="4818888" cy="938784"/>
          </a:xfrm>
        </p:spPr>
        <p:txBody>
          <a:bodyPr rtlCol="0"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los estilos de texto del patrón</a:t>
            </a:r>
          </a:p>
        </p:txBody>
      </p:sp>
      <p:sp>
        <p:nvSpPr>
          <p:cNvPr id="6" name="Marcador de posición de contenido 5"/>
          <p:cNvSpPr>
            <a:spLocks noGrp="1"/>
          </p:cNvSpPr>
          <p:nvPr>
            <p:ph sz="quarter" idx="4"/>
          </p:nvPr>
        </p:nvSpPr>
        <p:spPr>
          <a:xfrm>
            <a:off x="6557349" y="2514600"/>
            <a:ext cx="4818888" cy="3655568"/>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7" name="Marcador de posición de fecha 6"/>
          <p:cNvSpPr>
            <a:spLocks noGrp="1"/>
          </p:cNvSpPr>
          <p:nvPr>
            <p:ph type="dt" sz="half" idx="10"/>
          </p:nvPr>
        </p:nvSpPr>
        <p:spPr/>
        <p:txBody>
          <a:bodyPr rtlCol="0"/>
          <a:lstStyle/>
          <a:p>
            <a:pPr rtl="0"/>
            <a:fld id="{61A36989-9759-4325-86D2-9F33AA756EC6}" type="datetime1">
              <a:rPr lang="es-ES" noProof="0" smtClean="0"/>
              <a:t>26/05/2019</a:t>
            </a:fld>
            <a:endParaRPr lang="es-ES" noProof="0" dirty="0"/>
          </a:p>
        </p:txBody>
      </p:sp>
      <p:sp>
        <p:nvSpPr>
          <p:cNvPr id="8" name="Marcador de posición de pie de página 7"/>
          <p:cNvSpPr>
            <a:spLocks noGrp="1"/>
          </p:cNvSpPr>
          <p:nvPr>
            <p:ph type="ftr" sz="quarter" idx="11"/>
          </p:nvPr>
        </p:nvSpPr>
        <p:spPr/>
        <p:txBody>
          <a:bodyPr rtlCol="0"/>
          <a:lstStyle/>
          <a:p>
            <a:pPr rtl="0"/>
            <a:r>
              <a:rPr lang="es-ES" noProof="0" dirty="0"/>
              <a:t>Agregar un pie de página</a:t>
            </a:r>
          </a:p>
        </p:txBody>
      </p:sp>
      <p:sp>
        <p:nvSpPr>
          <p:cNvPr id="9" name="Marcador de posición de número de diapositiva 8"/>
          <p:cNvSpPr>
            <a:spLocks noGrp="1"/>
          </p:cNvSpPr>
          <p:nvPr>
            <p:ph type="sldNum" sz="quarter" idx="12"/>
          </p:nvPr>
        </p:nvSpPr>
        <p:spPr/>
        <p:txBody>
          <a:bodyPr rtlCol="0"/>
          <a:lstStyle/>
          <a:p>
            <a:pPr rtl="0"/>
            <a:fld id="{7DC1BBB0-96F0-4077-A278-0F3FB5C104D3}" type="slidenum">
              <a:rPr lang="es-ES" noProof="0"/>
              <a:t>‹Nº›</a:t>
            </a:fld>
            <a:endParaRPr lang="es-ES" noProof="0" dirty="0"/>
          </a:p>
        </p:txBody>
      </p:sp>
    </p:spTree>
    <p:extLst>
      <p:ext uri="{BB962C8B-B14F-4D97-AF65-F5344CB8AC3E}">
        <p14:creationId xmlns:p14="http://schemas.microsoft.com/office/powerpoint/2010/main" val="21383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fecha 2"/>
          <p:cNvSpPr>
            <a:spLocks noGrp="1"/>
          </p:cNvSpPr>
          <p:nvPr>
            <p:ph type="dt" sz="half" idx="10"/>
          </p:nvPr>
        </p:nvSpPr>
        <p:spPr/>
        <p:txBody>
          <a:bodyPr rtlCol="0"/>
          <a:lstStyle/>
          <a:p>
            <a:pPr rtl="0"/>
            <a:fld id="{360D2734-5FC1-476A-A6DD-9E43A0C57FF3}" type="datetime1">
              <a:rPr lang="es-ES" noProof="0" smtClean="0"/>
              <a:t>26/05/2019</a:t>
            </a:fld>
            <a:endParaRPr lang="es-ES" noProof="0" dirty="0"/>
          </a:p>
        </p:txBody>
      </p:sp>
      <p:sp>
        <p:nvSpPr>
          <p:cNvPr id="4" name="Marcador de posición de pie de página 3"/>
          <p:cNvSpPr>
            <a:spLocks noGrp="1"/>
          </p:cNvSpPr>
          <p:nvPr>
            <p:ph type="ftr" sz="quarter" idx="11"/>
          </p:nvPr>
        </p:nvSpPr>
        <p:spPr/>
        <p:txBody>
          <a:bodyPr rtlCol="0"/>
          <a:lstStyle/>
          <a:p>
            <a:pPr rtl="0"/>
            <a:r>
              <a:rPr lang="es-ES" noProof="0" dirty="0"/>
              <a:t>Agregar un pie de página</a:t>
            </a:r>
          </a:p>
        </p:txBody>
      </p:sp>
      <p:sp>
        <p:nvSpPr>
          <p:cNvPr id="5" name="Marcador de posición de número de diapositiva 4"/>
          <p:cNvSpPr>
            <a:spLocks noGrp="1"/>
          </p:cNvSpPr>
          <p:nvPr>
            <p:ph type="sldNum" sz="quarter" idx="12"/>
          </p:nvPr>
        </p:nvSpPr>
        <p:spPr/>
        <p:txBody>
          <a:bodyPr rtlCol="0"/>
          <a:lstStyle/>
          <a:p>
            <a:pPr rtl="0"/>
            <a:fld id="{7DC1BBB0-96F0-4077-A278-0F3FB5C104D3}" type="slidenum">
              <a:rPr lang="es-ES" noProof="0"/>
              <a:t>‹Nº›</a:t>
            </a:fld>
            <a:endParaRPr lang="es-ES" noProof="0" dirty="0"/>
          </a:p>
        </p:txBody>
      </p:sp>
    </p:spTree>
    <p:extLst>
      <p:ext uri="{BB962C8B-B14F-4D97-AF65-F5344CB8AC3E}">
        <p14:creationId xmlns:p14="http://schemas.microsoft.com/office/powerpoint/2010/main" val="316357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ángulo 4"/>
          <p:cNvSpPr/>
          <p:nvPr/>
        </p:nvSpPr>
        <p:spPr bwMode="ltGray">
          <a:xfrm>
            <a:off x="626239" y="0"/>
            <a:ext cx="30472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sp>
        <p:nvSpPr>
          <p:cNvPr id="6" name="Rectángulo 5"/>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cxnSp>
        <p:nvCxnSpPr>
          <p:cNvPr id="7" name="Conector recto 6"/>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ángulo 7"/>
          <p:cNvSpPr/>
          <p:nvPr/>
        </p:nvSpPr>
        <p:spPr bwMode="gray">
          <a:xfrm>
            <a:off x="10969942" y="0"/>
            <a:ext cx="92262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sp>
        <p:nvSpPr>
          <p:cNvPr id="9" name="Rectángulo 8"/>
          <p:cNvSpPr/>
          <p:nvPr/>
        </p:nvSpPr>
        <p:spPr bwMode="black">
          <a:xfrm>
            <a:off x="11892563"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sp>
        <p:nvSpPr>
          <p:cNvPr id="2" name="Marcador de posición de fecha 1"/>
          <p:cNvSpPr>
            <a:spLocks noGrp="1"/>
          </p:cNvSpPr>
          <p:nvPr>
            <p:ph type="dt" sz="half" idx="10"/>
          </p:nvPr>
        </p:nvSpPr>
        <p:spPr/>
        <p:txBody>
          <a:bodyPr rtlCol="0"/>
          <a:lstStyle/>
          <a:p>
            <a:pPr rtl="0"/>
            <a:fld id="{F2C1CFCB-67E6-4FBB-BBF8-6C713C3713B1}" type="datetime1">
              <a:rPr lang="es-ES" noProof="0" smtClean="0"/>
              <a:t>26/05/2019</a:t>
            </a:fld>
            <a:endParaRPr lang="es-ES" noProof="0" dirty="0"/>
          </a:p>
        </p:txBody>
      </p:sp>
      <p:sp>
        <p:nvSpPr>
          <p:cNvPr id="3" name="Marcador de posición de pie de página 2"/>
          <p:cNvSpPr>
            <a:spLocks noGrp="1"/>
          </p:cNvSpPr>
          <p:nvPr>
            <p:ph type="ftr" sz="quarter" idx="11"/>
          </p:nvPr>
        </p:nvSpPr>
        <p:spPr/>
        <p:txBody>
          <a:bodyPr rtlCol="0"/>
          <a:lstStyle/>
          <a:p>
            <a:pPr rtl="0"/>
            <a:r>
              <a:rPr lang="es-ES" noProof="0" dirty="0"/>
              <a:t>Agregar un pie de página</a:t>
            </a:r>
          </a:p>
        </p:txBody>
      </p:sp>
      <p:sp>
        <p:nvSpPr>
          <p:cNvPr id="4" name="Marcador de posición de número de diapositiva 3"/>
          <p:cNvSpPr>
            <a:spLocks noGrp="1"/>
          </p:cNvSpPr>
          <p:nvPr>
            <p:ph type="sldNum" sz="quarter" idx="12"/>
          </p:nvPr>
        </p:nvSpPr>
        <p:spPr/>
        <p:txBody>
          <a:bodyPr rtlCol="0"/>
          <a:lstStyle>
            <a:lvl1pPr>
              <a:defRPr>
                <a:solidFill>
                  <a:schemeClr val="bg1"/>
                </a:solidFill>
              </a:defRPr>
            </a:lvl1pPr>
          </a:lstStyle>
          <a:p>
            <a:pPr rtl="0"/>
            <a:fld id="{7DC1BBB0-96F0-4077-A278-0F3FB5C104D3}" type="slidenum">
              <a:rPr lang="es-ES" noProof="0"/>
              <a:pPr rtl="0"/>
              <a:t>‹Nº›</a:t>
            </a:fld>
            <a:endParaRPr lang="es-ES" noProof="0" dirty="0"/>
          </a:p>
        </p:txBody>
      </p:sp>
    </p:spTree>
    <p:extLst>
      <p:ext uri="{BB962C8B-B14F-4D97-AF65-F5344CB8AC3E}">
        <p14:creationId xmlns:p14="http://schemas.microsoft.com/office/powerpoint/2010/main" val="17838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leyenda">
    <p:spTree>
      <p:nvGrpSpPr>
        <p:cNvPr id="1" name=""/>
        <p:cNvGrpSpPr/>
        <p:nvPr/>
      </p:nvGrpSpPr>
      <p:grpSpPr>
        <a:xfrm>
          <a:off x="0" y="0"/>
          <a:ext cx="0" cy="0"/>
          <a:chOff x="0" y="0"/>
          <a:chExt cx="0" cy="0"/>
        </a:xfrm>
      </p:grpSpPr>
      <p:sp>
        <p:nvSpPr>
          <p:cNvPr id="8" name="Rectángulo 7"/>
          <p:cNvSpPr/>
          <p:nvPr/>
        </p:nvSpPr>
        <p:spPr bwMode="gray">
          <a:xfrm>
            <a:off x="621792" y="0"/>
            <a:ext cx="414771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sp>
        <p:nvSpPr>
          <p:cNvPr id="9" name="Rectángulo 8"/>
          <p:cNvSpPr/>
          <p:nvPr/>
        </p:nvSpPr>
        <p:spPr bwMode="lt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cxnSp>
        <p:nvCxnSpPr>
          <p:cNvPr id="10" name="Conector recto 9"/>
          <p:cNvCxnSpPr/>
          <p:nvPr/>
        </p:nvCxnSpPr>
        <p:spPr bwMode="white">
          <a:xfrm>
            <a:off x="62179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ángulo 10"/>
          <p:cNvSpPr/>
          <p:nvPr/>
        </p:nvSpPr>
        <p:spPr bwMode="gray">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sp>
        <p:nvSpPr>
          <p:cNvPr id="2" name="Título 1"/>
          <p:cNvSpPr>
            <a:spLocks noGrp="1"/>
          </p:cNvSpPr>
          <p:nvPr>
            <p:ph type="title"/>
          </p:nvPr>
        </p:nvSpPr>
        <p:spPr bwMode="white">
          <a:xfrm>
            <a:off x="1074240" y="381000"/>
            <a:ext cx="3293422" cy="1371600"/>
          </a:xfrm>
        </p:spPr>
        <p:txBody>
          <a:bodyPr rtlCol="0" anchor="b">
            <a:normAutofit/>
          </a:bodyPr>
          <a:lstStyle>
            <a:lvl1pPr algn="l">
              <a:defRPr sz="2800" b="0" cap="all" baseline="0">
                <a:solidFill>
                  <a:schemeClr val="bg1"/>
                </a:solidFill>
              </a:defRPr>
            </a:lvl1pPr>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a:xfrm>
            <a:off x="5180251" y="482600"/>
            <a:ext cx="6195986" cy="5689600"/>
          </a:xfrm>
        </p:spPr>
        <p:txBody>
          <a:bodyPr rtlCol="0">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baseline="0"/>
            </a:lvl8pPr>
            <a:lvl9pPr>
              <a:defRPr sz="1800" baseline="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texto 3"/>
          <p:cNvSpPr>
            <a:spLocks noGrp="1"/>
          </p:cNvSpPr>
          <p:nvPr>
            <p:ph type="body" sz="half" idx="2"/>
          </p:nvPr>
        </p:nvSpPr>
        <p:spPr bwMode="white">
          <a:xfrm>
            <a:off x="1074240" y="1828800"/>
            <a:ext cx="3293422" cy="4343400"/>
          </a:xfrm>
        </p:spPr>
        <p:txBody>
          <a:bodyPr rtlCol="0">
            <a:normAutofit/>
          </a:bodyPr>
          <a:lstStyle>
            <a:lvl1pPr marL="0" indent="0">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los estilos de texto del patrón</a:t>
            </a:r>
          </a:p>
        </p:txBody>
      </p:sp>
      <p:sp>
        <p:nvSpPr>
          <p:cNvPr id="5" name="Marcador de posición de fecha 4"/>
          <p:cNvSpPr>
            <a:spLocks noGrp="1"/>
          </p:cNvSpPr>
          <p:nvPr>
            <p:ph type="dt" sz="half" idx="10"/>
          </p:nvPr>
        </p:nvSpPr>
        <p:spPr/>
        <p:txBody>
          <a:bodyPr rtlCol="0"/>
          <a:lstStyle/>
          <a:p>
            <a:pPr rtl="0"/>
            <a:fld id="{01EACB1C-E1D5-43FA-9308-DCAC2236A8E5}" type="datetime1">
              <a:rPr lang="es-ES" noProof="0" smtClean="0"/>
              <a:t>26/05/2019</a:t>
            </a:fld>
            <a:endParaRPr lang="es-ES" noProof="0" dirty="0"/>
          </a:p>
        </p:txBody>
      </p:sp>
      <p:sp>
        <p:nvSpPr>
          <p:cNvPr id="6" name="Marcador de posición de pie de página 5"/>
          <p:cNvSpPr>
            <a:spLocks noGrp="1"/>
          </p:cNvSpPr>
          <p:nvPr>
            <p:ph type="ftr" sz="quarter" idx="11"/>
          </p:nvPr>
        </p:nvSpPr>
        <p:spPr/>
        <p:txBody>
          <a:bodyPr rtlCol="0"/>
          <a:lstStyle/>
          <a:p>
            <a:pPr rtl="0"/>
            <a:r>
              <a:rPr lang="es-ES" noProof="0" dirty="0"/>
              <a:t>Agregar un pie de página</a:t>
            </a:r>
          </a:p>
        </p:txBody>
      </p:sp>
      <p:sp>
        <p:nvSpPr>
          <p:cNvPr id="7" name="Marcador de posición de número de diapositiva 6"/>
          <p:cNvSpPr>
            <a:spLocks noGrp="1"/>
          </p:cNvSpPr>
          <p:nvPr>
            <p:ph type="sldNum" sz="quarter" idx="12"/>
          </p:nvPr>
        </p:nvSpPr>
        <p:spPr/>
        <p:txBody>
          <a:bodyPr rtlCol="0"/>
          <a:lstStyle/>
          <a:p>
            <a:pPr rtl="0"/>
            <a:fld id="{7DC1BBB0-96F0-4077-A278-0F3FB5C104D3}" type="slidenum">
              <a:rPr lang="es-ES" noProof="0"/>
              <a:t>‹Nº›</a:t>
            </a:fld>
            <a:endParaRPr lang="es-ES" noProof="0" dirty="0"/>
          </a:p>
        </p:txBody>
      </p:sp>
    </p:spTree>
    <p:extLst>
      <p:ext uri="{BB962C8B-B14F-4D97-AF65-F5344CB8AC3E}">
        <p14:creationId xmlns:p14="http://schemas.microsoft.com/office/powerpoint/2010/main" val="351804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leyenda">
    <p:spTree>
      <p:nvGrpSpPr>
        <p:cNvPr id="1" name=""/>
        <p:cNvGrpSpPr/>
        <p:nvPr/>
      </p:nvGrpSpPr>
      <p:grpSpPr>
        <a:xfrm>
          <a:off x="0" y="0"/>
          <a:ext cx="0" cy="0"/>
          <a:chOff x="0" y="0"/>
          <a:chExt cx="0" cy="0"/>
        </a:xfrm>
      </p:grpSpPr>
      <p:sp>
        <p:nvSpPr>
          <p:cNvPr id="11" name="Rectángulo 10"/>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sp>
        <p:nvSpPr>
          <p:cNvPr id="8" name="Rectángulo 7"/>
          <p:cNvSpPr/>
          <p:nvPr/>
        </p:nvSpPr>
        <p:spPr bwMode="black">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sp>
        <p:nvSpPr>
          <p:cNvPr id="9" name="Rectángulo 8"/>
          <p:cNvSpPr/>
          <p:nvPr/>
        </p:nvSpPr>
        <p:spPr bwMode="ltGray">
          <a:xfrm>
            <a:off x="4875530" y="0"/>
            <a:ext cx="7017034"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sp>
        <p:nvSpPr>
          <p:cNvPr id="2" name="Título 1"/>
          <p:cNvSpPr>
            <a:spLocks noGrp="1"/>
          </p:cNvSpPr>
          <p:nvPr>
            <p:ph type="title"/>
          </p:nvPr>
        </p:nvSpPr>
        <p:spPr>
          <a:xfrm>
            <a:off x="1074240" y="381000"/>
            <a:ext cx="3293422" cy="1371600"/>
          </a:xfrm>
        </p:spPr>
        <p:txBody>
          <a:bodyPr rtlCol="0" anchor="b">
            <a:normAutofit/>
          </a:bodyPr>
          <a:lstStyle>
            <a:lvl1pPr algn="l">
              <a:defRPr sz="2800" b="0" cap="all" baseline="0">
                <a:solidFill>
                  <a:schemeClr val="tx1">
                    <a:lumMod val="75000"/>
                  </a:schemeClr>
                </a:solidFill>
              </a:defRPr>
            </a:lvl1pPr>
          </a:lstStyle>
          <a:p>
            <a:pPr rtl="0"/>
            <a:r>
              <a:rPr lang="es-ES" noProof="0"/>
              <a:t>Haga clic para modificar el estilo de título del patrón</a:t>
            </a:r>
            <a:endParaRPr lang="es-ES" noProof="0" dirty="0"/>
          </a:p>
        </p:txBody>
      </p:sp>
      <p:sp>
        <p:nvSpPr>
          <p:cNvPr id="3" name="Marcador de posición de imagen 2" descr="Marcador de posición vacío para agregar una imagen. Haga clic en el marcador de posición y seleccione la imagen que desee agregar"/>
          <p:cNvSpPr>
            <a:spLocks noGrp="1"/>
          </p:cNvSpPr>
          <p:nvPr>
            <p:ph type="pic" idx="1"/>
          </p:nvPr>
        </p:nvSpPr>
        <p:spPr bwMode="auto">
          <a:xfrm>
            <a:off x="5180251" y="482600"/>
            <a:ext cx="6195986" cy="5689600"/>
          </a:xfrm>
          <a:ln w="19050">
            <a:solidFill>
              <a:schemeClr val="bg1"/>
            </a:solidFill>
          </a:ln>
        </p:spPr>
        <p:txBody>
          <a:bodyPr rtlCol="0">
            <a:normAutofit/>
          </a:bodyPr>
          <a:lstStyle>
            <a:lvl1pPr marL="0" indent="0">
              <a:buNone/>
              <a:defRPr sz="2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endParaRPr lang="es-ES" noProof="0" dirty="0"/>
          </a:p>
        </p:txBody>
      </p:sp>
      <p:sp>
        <p:nvSpPr>
          <p:cNvPr id="4" name="Marcador de posición de texto 3"/>
          <p:cNvSpPr>
            <a:spLocks noGrp="1"/>
          </p:cNvSpPr>
          <p:nvPr>
            <p:ph type="body" sz="half" idx="2"/>
          </p:nvPr>
        </p:nvSpPr>
        <p:spPr>
          <a:xfrm>
            <a:off x="1074240" y="1828800"/>
            <a:ext cx="3293422" cy="4343400"/>
          </a:xfrm>
        </p:spPr>
        <p:txBody>
          <a:bodyPr rtlCol="0">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los estilos de texto del patrón</a:t>
            </a:r>
          </a:p>
        </p:txBody>
      </p:sp>
      <p:sp>
        <p:nvSpPr>
          <p:cNvPr id="5" name="Marcador de posición de fecha 4"/>
          <p:cNvSpPr>
            <a:spLocks noGrp="1"/>
          </p:cNvSpPr>
          <p:nvPr>
            <p:ph type="dt" sz="half" idx="10"/>
          </p:nvPr>
        </p:nvSpPr>
        <p:spPr/>
        <p:txBody>
          <a:bodyPr rtlCol="0"/>
          <a:lstStyle>
            <a:lvl1pPr>
              <a:defRPr baseline="0">
                <a:solidFill>
                  <a:schemeClr val="tx2"/>
                </a:solidFill>
              </a:defRPr>
            </a:lvl1pPr>
          </a:lstStyle>
          <a:p>
            <a:pPr rtl="0"/>
            <a:fld id="{5EE992D6-15B5-44D1-AA1B-975A175EB827}" type="datetime1">
              <a:rPr lang="es-ES" noProof="0" smtClean="0"/>
              <a:t>26/05/2019</a:t>
            </a:fld>
            <a:endParaRPr lang="es-ES" noProof="0" dirty="0"/>
          </a:p>
        </p:txBody>
      </p:sp>
      <p:sp>
        <p:nvSpPr>
          <p:cNvPr id="6" name="Marcador de posición de pie de página 5"/>
          <p:cNvSpPr>
            <a:spLocks noGrp="1"/>
          </p:cNvSpPr>
          <p:nvPr>
            <p:ph type="ftr" sz="quarter" idx="11"/>
          </p:nvPr>
        </p:nvSpPr>
        <p:spPr/>
        <p:txBody>
          <a:bodyPr rtlCol="0"/>
          <a:lstStyle>
            <a:lvl1pPr>
              <a:defRPr baseline="0">
                <a:solidFill>
                  <a:schemeClr val="tx2"/>
                </a:solidFill>
              </a:defRPr>
            </a:lvl1pPr>
          </a:lstStyle>
          <a:p>
            <a:pPr rtl="0"/>
            <a:r>
              <a:rPr lang="es-ES" noProof="0" dirty="0"/>
              <a:t>Agregar un pie de página</a:t>
            </a:r>
          </a:p>
        </p:txBody>
      </p:sp>
      <p:sp>
        <p:nvSpPr>
          <p:cNvPr id="7" name="Marcador de posición de número de diapositiva 6"/>
          <p:cNvSpPr>
            <a:spLocks noGrp="1"/>
          </p:cNvSpPr>
          <p:nvPr>
            <p:ph type="sldNum" sz="quarter" idx="12"/>
          </p:nvPr>
        </p:nvSpPr>
        <p:spPr/>
        <p:txBody>
          <a:bodyPr rtlCol="0"/>
          <a:lstStyle>
            <a:lvl1pPr>
              <a:defRPr baseline="0">
                <a:solidFill>
                  <a:schemeClr val="tx2"/>
                </a:solidFill>
              </a:defRPr>
            </a:lvl1pPr>
          </a:lstStyle>
          <a:p>
            <a:pPr rtl="0"/>
            <a:fld id="{7DC1BBB0-96F0-4077-A278-0F3FB5C104D3}" type="slidenum">
              <a:rPr lang="es-ES" noProof="0" smtClean="0"/>
              <a:pPr rtl="0"/>
              <a:t>‹Nº›</a:t>
            </a:fld>
            <a:endParaRPr lang="es-ES" noProof="0" dirty="0"/>
          </a:p>
        </p:txBody>
      </p:sp>
      <p:cxnSp>
        <p:nvCxnSpPr>
          <p:cNvPr id="10" name="Conector recto 9"/>
          <p:cNvCxnSpPr/>
          <p:nvPr/>
        </p:nvCxnSpPr>
        <p:spPr bwMode="white">
          <a:xfrm>
            <a:off x="11879867"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90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ángulo 6"/>
          <p:cNvSpPr/>
          <p:nvPr/>
        </p:nvSpPr>
        <p:spPr bwMode="gray">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sp>
        <p:nvSpPr>
          <p:cNvPr id="8" name="Rectángulo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9" name="Rectángulo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13" name="Rectángulo 12"/>
          <p:cNvSpPr/>
          <p:nvPr userDrawn="1"/>
        </p:nvSpPr>
        <p:spPr bwMode="black">
          <a:xfrm>
            <a:off x="621804" y="736219"/>
            <a:ext cx="609441" cy="609600"/>
          </a:xfrm>
          <a:prstGeom prst="rect">
            <a:avLst/>
          </a:prstGeom>
          <a:solidFill>
            <a:schemeClr val="bg1">
              <a:lumMod val="85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cxnSp>
        <p:nvCxnSpPr>
          <p:cNvPr id="14" name="Conector recto 13"/>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Conector recto 14"/>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Conector recto 15"/>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Marcador de posición de título 1"/>
          <p:cNvSpPr>
            <a:spLocks noGrp="1"/>
          </p:cNvSpPr>
          <p:nvPr>
            <p:ph type="title"/>
          </p:nvPr>
        </p:nvSpPr>
        <p:spPr>
          <a:xfrm>
            <a:off x="1593436" y="177800"/>
            <a:ext cx="9782801" cy="1239837"/>
          </a:xfrm>
          <a:prstGeom prst="rect">
            <a:avLst/>
          </a:prstGeom>
        </p:spPr>
        <p:txBody>
          <a:bodyPr vert="horz" lIns="91440" tIns="45720" rIns="91440" bIns="45720" rtlCol="0" anchor="b">
            <a:normAutofit/>
          </a:bodyPr>
          <a:lstStyle/>
          <a:p>
            <a:pPr rtl="0"/>
            <a:r>
              <a:rPr lang="es-ES" noProof="0" dirty="0"/>
              <a:t>Haga clic para modificar el estilo de título del patrón</a:t>
            </a:r>
          </a:p>
        </p:txBody>
      </p:sp>
      <p:sp>
        <p:nvSpPr>
          <p:cNvPr id="3" name="Marcador de posición de texto 2"/>
          <p:cNvSpPr>
            <a:spLocks noGrp="1"/>
          </p:cNvSpPr>
          <p:nvPr>
            <p:ph type="body" idx="1"/>
          </p:nvPr>
        </p:nvSpPr>
        <p:spPr>
          <a:xfrm>
            <a:off x="1593436" y="1600200"/>
            <a:ext cx="9782801" cy="4572000"/>
          </a:xfrm>
          <a:prstGeom prst="rect">
            <a:avLst/>
          </a:prstGeom>
        </p:spPr>
        <p:txBody>
          <a:bodyPr vert="horz" lIns="91440" tIns="45720" rIns="91440" bIns="45720" rtlCol="0">
            <a:normAutofit/>
          </a:bodyPr>
          <a:lstStyle/>
          <a:p>
            <a:pPr lvl="0" rtl="0"/>
            <a:r>
              <a:rPr lang="es-ES" noProof="0" dirty="0"/>
              <a:t>Haga clic para modificar los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posición de fecha 3"/>
          <p:cNvSpPr>
            <a:spLocks noGrp="1"/>
          </p:cNvSpPr>
          <p:nvPr>
            <p:ph type="dt" sz="half" idx="2"/>
          </p:nvPr>
        </p:nvSpPr>
        <p:spPr>
          <a:xfrm>
            <a:off x="5180250" y="6356351"/>
            <a:ext cx="1218883" cy="365125"/>
          </a:xfrm>
          <a:prstGeom prst="rect">
            <a:avLst/>
          </a:prstGeom>
        </p:spPr>
        <p:txBody>
          <a:bodyPr vert="horz" lIns="91440" tIns="45720" rIns="91440" bIns="45720" rtlCol="0" anchor="ctr"/>
          <a:lstStyle>
            <a:lvl1pPr algn="l">
              <a:defRPr sz="1200" cap="all" baseline="0">
                <a:solidFill>
                  <a:schemeClr val="tx1"/>
                </a:solidFill>
              </a:defRPr>
            </a:lvl1pPr>
          </a:lstStyle>
          <a:p>
            <a:pPr rtl="0"/>
            <a:fld id="{F9CA4780-4EAA-4D3C-A6D9-69F8664A7B2F}" type="datetime1">
              <a:rPr lang="es-ES" noProof="0" smtClean="0"/>
              <a:t>26/05/2019</a:t>
            </a:fld>
            <a:endParaRPr lang="es-ES" noProof="0" dirty="0"/>
          </a:p>
        </p:txBody>
      </p:sp>
      <p:sp>
        <p:nvSpPr>
          <p:cNvPr id="5" name="Marcador de posición de pie de página 4"/>
          <p:cNvSpPr>
            <a:spLocks noGrp="1"/>
          </p:cNvSpPr>
          <p:nvPr>
            <p:ph type="ftr" sz="quarter" idx="3"/>
          </p:nvPr>
        </p:nvSpPr>
        <p:spPr>
          <a:xfrm>
            <a:off x="6595933" y="6356351"/>
            <a:ext cx="3974065" cy="365125"/>
          </a:xfrm>
          <a:prstGeom prst="rect">
            <a:avLst/>
          </a:prstGeom>
        </p:spPr>
        <p:txBody>
          <a:bodyPr vert="horz" lIns="91440" tIns="45720" rIns="91440" bIns="45720" rtlCol="0" anchor="ctr"/>
          <a:lstStyle>
            <a:lvl1pPr algn="ctr">
              <a:defRPr sz="1200" cap="all" baseline="0">
                <a:solidFill>
                  <a:schemeClr val="tx1"/>
                </a:solidFill>
              </a:defRPr>
            </a:lvl1pPr>
          </a:lstStyle>
          <a:p>
            <a:pPr rtl="0"/>
            <a:r>
              <a:rPr lang="es-ES" noProof="0" dirty="0"/>
              <a:t>Agregar un pie de página</a:t>
            </a:r>
          </a:p>
        </p:txBody>
      </p:sp>
      <p:sp>
        <p:nvSpPr>
          <p:cNvPr id="6" name="Marcador de posición de número de diapositiva 5"/>
          <p:cNvSpPr>
            <a:spLocks noGrp="1"/>
          </p:cNvSpPr>
          <p:nvPr>
            <p:ph type="sldNum" sz="quarter" idx="4"/>
          </p:nvPr>
        </p:nvSpPr>
        <p:spPr>
          <a:xfrm>
            <a:off x="590449" y="5634257"/>
            <a:ext cx="609441" cy="365125"/>
          </a:xfrm>
          <a:prstGeom prst="rect">
            <a:avLst/>
          </a:prstGeom>
        </p:spPr>
        <p:txBody>
          <a:bodyPr vert="horz" lIns="91440" tIns="45720" rIns="91440" bIns="45720" rtlCol="0" anchor="ctr"/>
          <a:lstStyle>
            <a:lvl1pPr algn="ctr">
              <a:defRPr sz="1600" cap="all" baseline="0">
                <a:solidFill>
                  <a:schemeClr val="tx1"/>
                </a:solidFill>
                <a:latin typeface="Aharoni" panose="02010803020104030203" pitchFamily="2" charset="-79"/>
                <a:cs typeface="Aharoni" panose="02010803020104030203" pitchFamily="2" charset="-79"/>
              </a:defRPr>
            </a:lvl1pPr>
          </a:lstStyle>
          <a:p>
            <a:fld id="{7DC1BBB0-96F0-4077-A278-0F3FB5C104D3}" type="slidenum">
              <a:rPr lang="es-ES" smtClean="0"/>
              <a:pPr/>
              <a:t>‹Nº›</a:t>
            </a:fld>
            <a:endParaRPr lang="es-ES" dirty="0"/>
          </a:p>
        </p:txBody>
      </p:sp>
      <p:pic>
        <p:nvPicPr>
          <p:cNvPr id="17" name="Imagen 16">
            <a:extLst>
              <a:ext uri="{FF2B5EF4-FFF2-40B4-BE49-F238E27FC236}">
                <a16:creationId xmlns:a16="http://schemas.microsoft.com/office/drawing/2014/main" id="{4DE858A8-E6EE-45BB-AE22-EA6A22517247}"/>
              </a:ext>
            </a:extLst>
          </p:cNvPr>
          <p:cNvPicPr>
            <a:picLocks noChangeAspect="1"/>
          </p:cNvPicPr>
          <p:nvPr userDrawn="1"/>
        </p:nvPicPr>
        <p:blipFill>
          <a:blip r:embed="rId13"/>
          <a:stretch>
            <a:fillRect/>
          </a:stretch>
        </p:blipFill>
        <p:spPr>
          <a:xfrm>
            <a:off x="667929" y="775793"/>
            <a:ext cx="507867" cy="507867"/>
          </a:xfrm>
          <a:prstGeom prst="rect">
            <a:avLst/>
          </a:prstGeom>
        </p:spPr>
      </p:pic>
      <p:sp>
        <p:nvSpPr>
          <p:cNvPr id="12" name="Rectángulo 11">
            <a:extLst>
              <a:ext uri="{FF2B5EF4-FFF2-40B4-BE49-F238E27FC236}">
                <a16:creationId xmlns:a16="http://schemas.microsoft.com/office/drawing/2014/main" id="{18139E34-082A-4F07-8F8E-7A1644AD4B32}"/>
              </a:ext>
            </a:extLst>
          </p:cNvPr>
          <p:cNvSpPr/>
          <p:nvPr userDrawn="1"/>
        </p:nvSpPr>
        <p:spPr>
          <a:xfrm>
            <a:off x="-7701" y="6021288"/>
            <a:ext cx="1234266" cy="83671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8" name="Imagen 17" descr="Imagen que contiene texto&#10;&#10;Descripción generada automáticamente">
            <a:extLst>
              <a:ext uri="{FF2B5EF4-FFF2-40B4-BE49-F238E27FC236}">
                <a16:creationId xmlns:a16="http://schemas.microsoft.com/office/drawing/2014/main" id="{F45F47BC-5AB6-4CF0-8588-C97EF693825A}"/>
              </a:ext>
            </a:extLst>
          </p:cNvPr>
          <p:cNvPicPr>
            <a:picLocks noChangeAspect="1"/>
          </p:cNvPicPr>
          <p:nvPr userDrawn="1"/>
        </p:nvPicPr>
        <p:blipFill>
          <a:blip r:embed="rId14"/>
          <a:stretch>
            <a:fillRect/>
          </a:stretch>
        </p:blipFill>
        <p:spPr>
          <a:xfrm>
            <a:off x="214270" y="6075399"/>
            <a:ext cx="839582" cy="706584"/>
          </a:xfrm>
          <a:prstGeom prst="rect">
            <a:avLst/>
          </a:prstGeom>
        </p:spPr>
      </p:pic>
    </p:spTree>
    <p:extLst>
      <p:ext uri="{BB962C8B-B14F-4D97-AF65-F5344CB8AC3E}">
        <p14:creationId xmlns:p14="http://schemas.microsoft.com/office/powerpoint/2010/main"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Abadi Extra Light" panose="020B0204020104020204" pitchFamily="34" charset="0"/>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Abadi Extra Light" panose="020B0204020104020204" pitchFamily="34" charset="0"/>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Abadi Extra Light" panose="020B0204020104020204" pitchFamily="34" charset="0"/>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Abadi Extra Light" panose="020B0204020104020204" pitchFamily="34" charset="0"/>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Abadi Extra Light" panose="020B0204020104020204" pitchFamily="34" charset="0"/>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bluej.org/tutorial/tutorial-spanish-201.pdf" TargetMode="External"/><Relationship Id="rId2" Type="http://schemas.openxmlformats.org/officeDocument/2006/relationships/hyperlink" Target="http://www.bluej.or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netbeans.org/downloads/index.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gamarzaid/cursojava" TargetMode="External"/><Relationship Id="rId2" Type="http://schemas.openxmlformats.org/officeDocument/2006/relationships/hyperlink" Target="https://github.com/gamarzaid/java" TargetMode="External"/><Relationship Id="rId1" Type="http://schemas.openxmlformats.org/officeDocument/2006/relationships/slideLayout" Target="../slideLayouts/slideLayout2.xml"/><Relationship Id="rId4" Type="http://schemas.openxmlformats.org/officeDocument/2006/relationships/hyperlink" Target="https://github.com/gamarzaid/javagrafico"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277988" y="1124744"/>
            <a:ext cx="9354375" cy="1931447"/>
          </a:xfrm>
        </p:spPr>
        <p:txBody>
          <a:bodyPr rtlCol="0"/>
          <a:lstStyle/>
          <a:p>
            <a:pPr algn="ctr"/>
            <a:br>
              <a:rPr lang="es-MX" sz="6600" b="1" dirty="0">
                <a:latin typeface="Leelawadee UI" panose="020B0502040204020203" pitchFamily="34" charset="-34"/>
                <a:cs typeface="Leelawadee UI" panose="020B0502040204020203" pitchFamily="34" charset="-34"/>
              </a:rPr>
            </a:br>
            <a:br>
              <a:rPr lang="es-MX" sz="6600" b="1" dirty="0">
                <a:latin typeface="Leelawadee UI" panose="020B0502040204020203" pitchFamily="34" charset="-34"/>
                <a:cs typeface="Leelawadee UI" panose="020B0502040204020203" pitchFamily="34" charset="-34"/>
              </a:rPr>
            </a:br>
            <a:br>
              <a:rPr lang="es-MX" sz="6600" b="1" dirty="0">
                <a:latin typeface="Leelawadee UI" panose="020B0502040204020203" pitchFamily="34" charset="-34"/>
                <a:cs typeface="Leelawadee UI" panose="020B0502040204020203" pitchFamily="34" charset="-34"/>
              </a:rPr>
            </a:br>
            <a:r>
              <a:rPr lang="es-MX" sz="6600" b="1" dirty="0">
                <a:latin typeface="Leelawadee UI" panose="020B0502040204020203" pitchFamily="34" charset="-34"/>
                <a:cs typeface="Leelawadee UI" panose="020B0502040204020203" pitchFamily="34" charset="-34"/>
              </a:rPr>
              <a:t>Introducción a la interfaz gráfica de Java</a:t>
            </a:r>
            <a:endParaRPr lang="es-ES" dirty="0"/>
          </a:p>
        </p:txBody>
      </p:sp>
      <p:sp>
        <p:nvSpPr>
          <p:cNvPr id="3" name="Subtítulo 2"/>
          <p:cNvSpPr>
            <a:spLocks noGrp="1"/>
          </p:cNvSpPr>
          <p:nvPr>
            <p:ph type="subTitle" idx="1"/>
          </p:nvPr>
        </p:nvSpPr>
        <p:spPr>
          <a:xfrm>
            <a:off x="2133972" y="5013176"/>
            <a:ext cx="7776864" cy="470742"/>
          </a:xfrm>
        </p:spPr>
        <p:txBody>
          <a:bodyPr rtlCol="0">
            <a:normAutofit lnSpcReduction="10000"/>
          </a:bodyPr>
          <a:lstStyle/>
          <a:p>
            <a:pPr rtl="0"/>
            <a:r>
              <a:rPr lang="es-ES" sz="2800" b="1" dirty="0"/>
              <a:t>Colegio de Ciencias y Humanidades – Plantel Oriente</a:t>
            </a:r>
          </a:p>
        </p:txBody>
      </p:sp>
      <p:sp>
        <p:nvSpPr>
          <p:cNvPr id="4" name="Subtítulo 2">
            <a:extLst>
              <a:ext uri="{FF2B5EF4-FFF2-40B4-BE49-F238E27FC236}">
                <a16:creationId xmlns:a16="http://schemas.microsoft.com/office/drawing/2014/main" id="{5EBB5D89-82B4-4DBE-84A5-31CDD89635C3}"/>
              </a:ext>
            </a:extLst>
          </p:cNvPr>
          <p:cNvSpPr txBox="1">
            <a:spLocks/>
          </p:cNvSpPr>
          <p:nvPr/>
        </p:nvSpPr>
        <p:spPr>
          <a:xfrm>
            <a:off x="2133972" y="5877272"/>
            <a:ext cx="7698191" cy="720079"/>
          </a:xfrm>
          <a:prstGeom prst="rect">
            <a:avLst/>
          </a:prstGeom>
        </p:spPr>
        <p:txBody>
          <a:bodyPr vert="horz" lIns="91440" tIns="91440" rIns="91440" bIns="91440" rtlCol="0">
            <a:normAutofit/>
          </a:bodyPr>
          <a:lstStyle>
            <a:lvl1pPr marL="0" indent="0" algn="l" defTabSz="914400" rtl="0" eaLnBrk="1" latinLnBrk="0" hangingPunct="1">
              <a:lnSpc>
                <a:spcPct val="120000"/>
              </a:lnSpc>
              <a:spcBef>
                <a:spcPts val="1000"/>
              </a:spcBef>
              <a:buClr>
                <a:schemeClr val="accent1"/>
              </a:buClr>
              <a:buSzPct val="100000"/>
              <a:buFont typeface="Arial" panose="020B0604020202020204" pitchFamily="34" charset="0"/>
              <a:buNone/>
              <a:defRPr sz="1800" b="0" kern="1200">
                <a:solidFill>
                  <a:schemeClr val="tx1"/>
                </a:solidFill>
                <a:effectLst/>
                <a:latin typeface="+mn-lt"/>
                <a:ea typeface="+mn-ea"/>
                <a:cs typeface="+mn-cs"/>
              </a:defRPr>
            </a:lvl1pPr>
            <a:lvl2pPr marL="457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cap="none"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9pPr>
          </a:lstStyle>
          <a:p>
            <a:r>
              <a:rPr lang="es-ES" sz="3200" b="1" dirty="0"/>
              <a:t>Java</a:t>
            </a:r>
            <a:r>
              <a:rPr lang="es-ES" sz="3200" dirty="0"/>
              <a:t> para Cibernética y Computación II</a:t>
            </a:r>
            <a:endParaRPr lang="es-MX" sz="3200" b="1" dirty="0">
              <a:solidFill>
                <a:srgbClr val="C00000"/>
              </a:solidFill>
              <a:latin typeface="Leelawadee UI" panose="020B0502040204020203" pitchFamily="34" charset="-34"/>
              <a:cs typeface="Leelawadee UI" panose="020B0502040204020203" pitchFamily="34" charset="-34"/>
            </a:endParaRPr>
          </a:p>
        </p:txBody>
      </p:sp>
      <p:pic>
        <p:nvPicPr>
          <p:cNvPr id="6" name="Imagen 5" descr="Imagen que contiene texto&#10;&#10;Descripción generada automáticamente">
            <a:extLst>
              <a:ext uri="{FF2B5EF4-FFF2-40B4-BE49-F238E27FC236}">
                <a16:creationId xmlns:a16="http://schemas.microsoft.com/office/drawing/2014/main" id="{3B8E079D-F1AE-4891-A648-C5A8F63D164E}"/>
              </a:ext>
            </a:extLst>
          </p:cNvPr>
          <p:cNvPicPr>
            <a:picLocks noChangeAspect="1"/>
          </p:cNvPicPr>
          <p:nvPr/>
        </p:nvPicPr>
        <p:blipFill>
          <a:blip r:embed="rId3"/>
          <a:stretch>
            <a:fillRect/>
          </a:stretch>
        </p:blipFill>
        <p:spPr>
          <a:xfrm>
            <a:off x="187557" y="1412776"/>
            <a:ext cx="875731" cy="875731"/>
          </a:xfrm>
          <a:prstGeom prst="rect">
            <a:avLst/>
          </a:prstGeom>
        </p:spPr>
      </p:pic>
      <p:pic>
        <p:nvPicPr>
          <p:cNvPr id="8" name="Imagen 7" descr="Imagen que contiene contenedor&#10;&#10;Descripción generada automáticamente">
            <a:extLst>
              <a:ext uri="{FF2B5EF4-FFF2-40B4-BE49-F238E27FC236}">
                <a16:creationId xmlns:a16="http://schemas.microsoft.com/office/drawing/2014/main" id="{181E6376-FD38-4E7F-A1EE-D6D3C95141B8}"/>
              </a:ext>
            </a:extLst>
          </p:cNvPr>
          <p:cNvPicPr>
            <a:picLocks noChangeAspect="1"/>
          </p:cNvPicPr>
          <p:nvPr/>
        </p:nvPicPr>
        <p:blipFill>
          <a:blip r:embed="rId4"/>
          <a:stretch>
            <a:fillRect/>
          </a:stretch>
        </p:blipFill>
        <p:spPr>
          <a:xfrm>
            <a:off x="158453" y="188640"/>
            <a:ext cx="938281" cy="936104"/>
          </a:xfrm>
          <a:prstGeom prst="rect">
            <a:avLst/>
          </a:prstGeom>
        </p:spPr>
      </p:pic>
      <p:pic>
        <p:nvPicPr>
          <p:cNvPr id="10" name="Imagen 9" descr="Imagen que contiene texto&#10;&#10;Descripción generada automáticamente">
            <a:extLst>
              <a:ext uri="{FF2B5EF4-FFF2-40B4-BE49-F238E27FC236}">
                <a16:creationId xmlns:a16="http://schemas.microsoft.com/office/drawing/2014/main" id="{C8D09017-DDBB-4893-ADFF-C07DDE49FAB6}"/>
              </a:ext>
            </a:extLst>
          </p:cNvPr>
          <p:cNvPicPr>
            <a:picLocks noChangeAspect="1"/>
          </p:cNvPicPr>
          <p:nvPr/>
        </p:nvPicPr>
        <p:blipFill>
          <a:blip r:embed="rId5"/>
          <a:stretch>
            <a:fillRect/>
          </a:stretch>
        </p:blipFill>
        <p:spPr>
          <a:xfrm>
            <a:off x="9982844" y="5877272"/>
            <a:ext cx="1040566" cy="875731"/>
          </a:xfrm>
          <a:prstGeom prst="rect">
            <a:avLst/>
          </a:prstGeom>
        </p:spPr>
      </p:pic>
      <p:sp>
        <p:nvSpPr>
          <p:cNvPr id="11" name="Marcador de número de diapositiva 10">
            <a:extLst>
              <a:ext uri="{FF2B5EF4-FFF2-40B4-BE49-F238E27FC236}">
                <a16:creationId xmlns:a16="http://schemas.microsoft.com/office/drawing/2014/main" id="{1AE85EED-1310-4B3E-9563-8F80A1F39C77}"/>
              </a:ext>
            </a:extLst>
          </p:cNvPr>
          <p:cNvSpPr>
            <a:spLocks noGrp="1"/>
          </p:cNvSpPr>
          <p:nvPr>
            <p:ph type="sldNum" sz="quarter" idx="12"/>
          </p:nvPr>
        </p:nvSpPr>
        <p:spPr/>
        <p:txBody>
          <a:bodyPr/>
          <a:lstStyle/>
          <a:p>
            <a:pPr rtl="0"/>
            <a:fld id="{7DC1BBB0-96F0-4077-A278-0F3FB5C104D3}" type="slidenum">
              <a:rPr lang="es-ES" noProof="0" smtClean="0"/>
              <a:pPr rtl="0"/>
              <a:t>1</a:t>
            </a:fld>
            <a:endParaRPr lang="es-ES" noProof="0" dirty="0"/>
          </a:p>
        </p:txBody>
      </p:sp>
    </p:spTree>
    <p:extLst>
      <p:ext uri="{BB962C8B-B14F-4D97-AF65-F5344CB8AC3E}">
        <p14:creationId xmlns:p14="http://schemas.microsoft.com/office/powerpoint/2010/main" val="50676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1EBE44-4C59-4ED7-B255-3EE2076773A5}"/>
              </a:ext>
            </a:extLst>
          </p:cNvPr>
          <p:cNvSpPr>
            <a:spLocks noGrp="1"/>
          </p:cNvSpPr>
          <p:nvPr>
            <p:ph type="title"/>
          </p:nvPr>
        </p:nvSpPr>
        <p:spPr/>
        <p:txBody>
          <a:bodyPr/>
          <a:lstStyle/>
          <a:p>
            <a:r>
              <a:rPr lang="es-MX" dirty="0"/>
              <a:t>Ambientes de trabajo</a:t>
            </a:r>
          </a:p>
        </p:txBody>
      </p:sp>
      <p:pic>
        <p:nvPicPr>
          <p:cNvPr id="3074" name="Picture 2" descr="Resultado de imagen para bluej java">
            <a:extLst>
              <a:ext uri="{FF2B5EF4-FFF2-40B4-BE49-F238E27FC236}">
                <a16:creationId xmlns:a16="http://schemas.microsoft.com/office/drawing/2014/main" id="{A9A86251-6697-4451-B01D-C54A400A60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1924" y="2011823"/>
            <a:ext cx="4226180" cy="329258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Resultado de imagen para bluej java">
            <a:extLst>
              <a:ext uri="{FF2B5EF4-FFF2-40B4-BE49-F238E27FC236}">
                <a16:creationId xmlns:a16="http://schemas.microsoft.com/office/drawing/2014/main" id="{2C093C4C-DD2B-4EDA-AD01-0C62AD5660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2444" y="1484784"/>
            <a:ext cx="5070292" cy="4202649"/>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número de diapositiva 2">
            <a:extLst>
              <a:ext uri="{FF2B5EF4-FFF2-40B4-BE49-F238E27FC236}">
                <a16:creationId xmlns:a16="http://schemas.microsoft.com/office/drawing/2014/main" id="{DB29AB1B-A284-4B9B-9A9C-1C6E414AD14E}"/>
              </a:ext>
            </a:extLst>
          </p:cNvPr>
          <p:cNvSpPr>
            <a:spLocks noGrp="1"/>
          </p:cNvSpPr>
          <p:nvPr>
            <p:ph type="sldNum" sz="quarter" idx="4"/>
          </p:nvPr>
        </p:nvSpPr>
        <p:spPr>
          <a:xfrm>
            <a:off x="621805" y="5661249"/>
            <a:ext cx="576064" cy="360040"/>
          </a:xfrm>
        </p:spPr>
        <p:txBody>
          <a:bodyPr/>
          <a:lstStyle/>
          <a:p>
            <a:fld id="{7DC1BBB0-96F0-4077-A278-0F3FB5C104D3}" type="slidenum">
              <a:rPr lang="es-ES" smtClean="0"/>
              <a:pPr/>
              <a:t>10</a:t>
            </a:fld>
            <a:endParaRPr lang="es-ES" dirty="0"/>
          </a:p>
        </p:txBody>
      </p:sp>
    </p:spTree>
    <p:extLst>
      <p:ext uri="{BB962C8B-B14F-4D97-AF65-F5344CB8AC3E}">
        <p14:creationId xmlns:p14="http://schemas.microsoft.com/office/powerpoint/2010/main" val="3731785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0A9113-DFE2-42AB-BEBE-074D5EE3367D}"/>
              </a:ext>
            </a:extLst>
          </p:cNvPr>
          <p:cNvSpPr>
            <a:spLocks noGrp="1"/>
          </p:cNvSpPr>
          <p:nvPr>
            <p:ph type="title"/>
          </p:nvPr>
        </p:nvSpPr>
        <p:spPr/>
        <p:txBody>
          <a:bodyPr/>
          <a:lstStyle/>
          <a:p>
            <a:r>
              <a:rPr lang="es-MX" dirty="0"/>
              <a:t>BlueJ</a:t>
            </a:r>
          </a:p>
        </p:txBody>
      </p:sp>
      <p:sp>
        <p:nvSpPr>
          <p:cNvPr id="4" name="Marcador de contenido 2">
            <a:extLst>
              <a:ext uri="{FF2B5EF4-FFF2-40B4-BE49-F238E27FC236}">
                <a16:creationId xmlns:a16="http://schemas.microsoft.com/office/drawing/2014/main" id="{4A4218E3-4894-4A5E-A961-16E6DAA21900}"/>
              </a:ext>
            </a:extLst>
          </p:cNvPr>
          <p:cNvSpPr>
            <a:spLocks noGrp="1"/>
          </p:cNvSpPr>
          <p:nvPr>
            <p:ph idx="1"/>
          </p:nvPr>
        </p:nvSpPr>
        <p:spPr>
          <a:xfrm>
            <a:off x="1485900" y="1988840"/>
            <a:ext cx="9937104" cy="3366584"/>
          </a:xfrm>
        </p:spPr>
        <p:txBody>
          <a:bodyPr>
            <a:normAutofit fontScale="77500" lnSpcReduction="20000"/>
          </a:bodyPr>
          <a:lstStyle/>
          <a:p>
            <a:pPr algn="just">
              <a:buFont typeface="Wingdings" panose="05000000000000000000" pitchFamily="2" charset="2"/>
              <a:buChar char="q"/>
            </a:pPr>
            <a:r>
              <a:rPr lang="es-MX" dirty="0"/>
              <a:t>BlueJ es un entorno integrado de desarrollo muy sencillo de uso, pensado para aprender a programar en Java.</a:t>
            </a:r>
          </a:p>
          <a:p>
            <a:pPr algn="just">
              <a:buFont typeface="Wingdings" panose="05000000000000000000" pitchFamily="2" charset="2"/>
              <a:buChar char="q"/>
            </a:pPr>
            <a:endParaRPr lang="es-MX" dirty="0"/>
          </a:p>
          <a:p>
            <a:pPr algn="just">
              <a:buFont typeface="Wingdings" panose="05000000000000000000" pitchFamily="2" charset="2"/>
              <a:buChar char="q"/>
            </a:pPr>
            <a:r>
              <a:rPr lang="es-MX" dirty="0"/>
              <a:t>Es recomendable para estudiantes por el diseño de la interfaz gráfica.</a:t>
            </a:r>
          </a:p>
          <a:p>
            <a:pPr algn="just">
              <a:buFont typeface="Wingdings" panose="05000000000000000000" pitchFamily="2" charset="2"/>
              <a:buChar char="q"/>
            </a:pPr>
            <a:endParaRPr lang="es-MX" dirty="0"/>
          </a:p>
          <a:p>
            <a:pPr algn="just">
              <a:buFont typeface="Wingdings" panose="05000000000000000000" pitchFamily="2" charset="2"/>
              <a:buChar char="q"/>
            </a:pPr>
            <a:r>
              <a:rPr lang="es-MX" dirty="0"/>
              <a:t>Las principales ventajas de BlueJ son:</a:t>
            </a:r>
          </a:p>
          <a:p>
            <a:pPr lvl="1" algn="just">
              <a:buFont typeface="Wingdings" panose="05000000000000000000" pitchFamily="2" charset="2"/>
              <a:buChar char="q"/>
            </a:pPr>
            <a:r>
              <a:rPr lang="es-MX" dirty="0"/>
              <a:t>Es gratuito</a:t>
            </a:r>
          </a:p>
          <a:p>
            <a:pPr lvl="1" algn="just">
              <a:buFont typeface="Wingdings" panose="05000000000000000000" pitchFamily="2" charset="2"/>
              <a:buChar char="q"/>
            </a:pPr>
            <a:r>
              <a:rPr lang="es-MX" dirty="0"/>
              <a:t>Es fácil de usar</a:t>
            </a:r>
          </a:p>
          <a:p>
            <a:pPr lvl="1" algn="just">
              <a:buFont typeface="Wingdings" panose="05000000000000000000" pitchFamily="2" charset="2"/>
              <a:buChar char="q"/>
            </a:pPr>
            <a:r>
              <a:rPr lang="es-MX" dirty="0"/>
              <a:t>Es ligero (no requiere una máquina muy potente)</a:t>
            </a:r>
          </a:p>
          <a:p>
            <a:pPr lvl="1" algn="just">
              <a:buFont typeface="Wingdings" panose="05000000000000000000" pitchFamily="2" charset="2"/>
              <a:buChar char="q"/>
            </a:pPr>
            <a:r>
              <a:rPr lang="es-MX" dirty="0"/>
              <a:t>Puede ser portable</a:t>
            </a:r>
          </a:p>
          <a:p>
            <a:pPr algn="just"/>
            <a:endParaRPr lang="es-MX" dirty="0"/>
          </a:p>
        </p:txBody>
      </p:sp>
      <p:pic>
        <p:nvPicPr>
          <p:cNvPr id="5" name="Imagen 4">
            <a:extLst>
              <a:ext uri="{FF2B5EF4-FFF2-40B4-BE49-F238E27FC236}">
                <a16:creationId xmlns:a16="http://schemas.microsoft.com/office/drawing/2014/main" id="{A7DB44F3-2815-4FCC-9988-66E47D3DCFA4}"/>
              </a:ext>
            </a:extLst>
          </p:cNvPr>
          <p:cNvPicPr>
            <a:picLocks noChangeAspect="1"/>
          </p:cNvPicPr>
          <p:nvPr/>
        </p:nvPicPr>
        <p:blipFill>
          <a:blip r:embed="rId2"/>
          <a:stretch>
            <a:fillRect/>
          </a:stretch>
        </p:blipFill>
        <p:spPr>
          <a:xfrm>
            <a:off x="9190756" y="4210013"/>
            <a:ext cx="2470187" cy="2470187"/>
          </a:xfrm>
          <a:prstGeom prst="rect">
            <a:avLst/>
          </a:prstGeom>
        </p:spPr>
      </p:pic>
      <p:sp>
        <p:nvSpPr>
          <p:cNvPr id="3" name="Marcador de número de diapositiva 2">
            <a:extLst>
              <a:ext uri="{FF2B5EF4-FFF2-40B4-BE49-F238E27FC236}">
                <a16:creationId xmlns:a16="http://schemas.microsoft.com/office/drawing/2014/main" id="{050C62B5-258B-46EC-9E7C-735E01742FEC}"/>
              </a:ext>
            </a:extLst>
          </p:cNvPr>
          <p:cNvSpPr>
            <a:spLocks noGrp="1"/>
          </p:cNvSpPr>
          <p:nvPr>
            <p:ph type="sldNum" sz="quarter" idx="4"/>
          </p:nvPr>
        </p:nvSpPr>
        <p:spPr>
          <a:xfrm>
            <a:off x="621805" y="5661249"/>
            <a:ext cx="576064" cy="360040"/>
          </a:xfrm>
        </p:spPr>
        <p:txBody>
          <a:bodyPr/>
          <a:lstStyle/>
          <a:p>
            <a:fld id="{7DC1BBB0-96F0-4077-A278-0F3FB5C104D3}" type="slidenum">
              <a:rPr lang="es-ES" smtClean="0"/>
              <a:pPr/>
              <a:t>11</a:t>
            </a:fld>
            <a:endParaRPr lang="es-ES" dirty="0"/>
          </a:p>
        </p:txBody>
      </p:sp>
    </p:spTree>
    <p:extLst>
      <p:ext uri="{BB962C8B-B14F-4D97-AF65-F5344CB8AC3E}">
        <p14:creationId xmlns:p14="http://schemas.microsoft.com/office/powerpoint/2010/main" val="1668941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7F7524-89A9-4242-AE48-3286698E02E8}"/>
              </a:ext>
            </a:extLst>
          </p:cNvPr>
          <p:cNvSpPr>
            <a:spLocks noGrp="1"/>
          </p:cNvSpPr>
          <p:nvPr>
            <p:ph type="title"/>
          </p:nvPr>
        </p:nvSpPr>
        <p:spPr/>
        <p:txBody>
          <a:bodyPr/>
          <a:lstStyle/>
          <a:p>
            <a:r>
              <a:rPr lang="es-MX" dirty="0"/>
              <a:t>Instalación</a:t>
            </a:r>
          </a:p>
        </p:txBody>
      </p:sp>
      <p:sp>
        <p:nvSpPr>
          <p:cNvPr id="4" name="Marcador de contenido 2">
            <a:extLst>
              <a:ext uri="{FF2B5EF4-FFF2-40B4-BE49-F238E27FC236}">
                <a16:creationId xmlns:a16="http://schemas.microsoft.com/office/drawing/2014/main" id="{F327FE1B-436A-4790-AF6B-FEB3DBD64E40}"/>
              </a:ext>
            </a:extLst>
          </p:cNvPr>
          <p:cNvSpPr>
            <a:spLocks noGrp="1"/>
          </p:cNvSpPr>
          <p:nvPr>
            <p:ph idx="1"/>
          </p:nvPr>
        </p:nvSpPr>
        <p:spPr>
          <a:xfrm>
            <a:off x="1593436" y="2276872"/>
            <a:ext cx="9603275" cy="3294576"/>
          </a:xfrm>
        </p:spPr>
        <p:txBody>
          <a:bodyPr>
            <a:normAutofit fontScale="92500" lnSpcReduction="10000"/>
          </a:bodyPr>
          <a:lstStyle/>
          <a:p>
            <a:pPr marL="457200" indent="-457200">
              <a:buFont typeface="+mj-lt"/>
              <a:buAutoNum type="arabicPeriod"/>
            </a:pPr>
            <a:r>
              <a:rPr lang="es-MX" dirty="0"/>
              <a:t>Ingresar a </a:t>
            </a:r>
            <a:r>
              <a:rPr lang="es-MX" dirty="0">
                <a:hlinkClick r:id="rId2"/>
              </a:rPr>
              <a:t>http://www.bluej.org/</a:t>
            </a:r>
            <a:endParaRPr lang="es-MX" dirty="0"/>
          </a:p>
          <a:p>
            <a:pPr marL="457200" indent="-457200">
              <a:buFont typeface="+mj-lt"/>
              <a:buAutoNum type="arabicPeriod"/>
            </a:pPr>
            <a:r>
              <a:rPr lang="es-MX" dirty="0"/>
              <a:t>Descargar el ejecutable para Windows</a:t>
            </a:r>
          </a:p>
          <a:p>
            <a:pPr marL="914400" lvl="1" indent="-457200">
              <a:buFont typeface="+mj-lt"/>
              <a:buAutoNum type="alphaLcPeriod"/>
            </a:pPr>
            <a:r>
              <a:rPr lang="es-MX" dirty="0"/>
              <a:t>Vaya a la sección "</a:t>
            </a:r>
            <a:r>
              <a:rPr lang="es-MX" dirty="0" err="1"/>
              <a:t>download</a:t>
            </a:r>
            <a:r>
              <a:rPr lang="es-MX" dirty="0"/>
              <a:t> and </a:t>
            </a:r>
            <a:r>
              <a:rPr lang="es-MX" dirty="0" err="1"/>
              <a:t>install</a:t>
            </a:r>
            <a:r>
              <a:rPr lang="es-MX" dirty="0"/>
              <a:t>“</a:t>
            </a:r>
          </a:p>
          <a:p>
            <a:pPr marL="914400" lvl="1" indent="-457200">
              <a:buFont typeface="+mj-lt"/>
              <a:buAutoNum type="alphaLcPeriod"/>
            </a:pPr>
            <a:r>
              <a:rPr lang="es-MX" dirty="0"/>
              <a:t>Descargue la última versión oficial</a:t>
            </a:r>
          </a:p>
          <a:p>
            <a:pPr marL="457200" indent="-457200">
              <a:buFont typeface="+mj-lt"/>
              <a:buAutoNum type="arabicPeriod"/>
            </a:pPr>
            <a:r>
              <a:rPr lang="es-MX" dirty="0"/>
              <a:t>Ejecute el archivo que ha descargado y siga las instrucciones de instalación</a:t>
            </a:r>
          </a:p>
          <a:p>
            <a:pPr marL="457200" indent="-457200">
              <a:buFont typeface="+mj-lt"/>
              <a:buAutoNum type="arabicPeriod"/>
            </a:pPr>
            <a:r>
              <a:rPr lang="es-MX" dirty="0"/>
              <a:t>Puede encontrar instrucciones detalladas de instalación en </a:t>
            </a:r>
            <a:r>
              <a:rPr lang="es-MX" dirty="0">
                <a:hlinkClick r:id="rId3"/>
              </a:rPr>
              <a:t>http://www.bluej.org/tutorial/tutorial-spanish-201.pdf</a:t>
            </a:r>
            <a:endParaRPr lang="es-MX" dirty="0"/>
          </a:p>
          <a:p>
            <a:pPr marL="457200" indent="-457200">
              <a:buFont typeface="+mj-lt"/>
              <a:buAutoNum type="arabicPeriod"/>
            </a:pPr>
            <a:endParaRPr lang="es-MX" dirty="0"/>
          </a:p>
        </p:txBody>
      </p:sp>
      <p:sp>
        <p:nvSpPr>
          <p:cNvPr id="3" name="Marcador de número de diapositiva 2">
            <a:extLst>
              <a:ext uri="{FF2B5EF4-FFF2-40B4-BE49-F238E27FC236}">
                <a16:creationId xmlns:a16="http://schemas.microsoft.com/office/drawing/2014/main" id="{DC2B5ECB-4577-4FE0-BC00-ABF3B1980454}"/>
              </a:ext>
            </a:extLst>
          </p:cNvPr>
          <p:cNvSpPr>
            <a:spLocks noGrp="1"/>
          </p:cNvSpPr>
          <p:nvPr>
            <p:ph type="sldNum" sz="quarter" idx="4"/>
          </p:nvPr>
        </p:nvSpPr>
        <p:spPr>
          <a:xfrm>
            <a:off x="621805" y="5661249"/>
            <a:ext cx="576064" cy="360040"/>
          </a:xfrm>
        </p:spPr>
        <p:txBody>
          <a:bodyPr/>
          <a:lstStyle/>
          <a:p>
            <a:fld id="{7DC1BBB0-96F0-4077-A278-0F3FB5C104D3}" type="slidenum">
              <a:rPr lang="es-ES" smtClean="0"/>
              <a:pPr/>
              <a:t>12</a:t>
            </a:fld>
            <a:endParaRPr lang="es-ES" dirty="0"/>
          </a:p>
        </p:txBody>
      </p:sp>
    </p:spTree>
    <p:extLst>
      <p:ext uri="{BB962C8B-B14F-4D97-AF65-F5344CB8AC3E}">
        <p14:creationId xmlns:p14="http://schemas.microsoft.com/office/powerpoint/2010/main" val="1990005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01D8F4-76CF-4006-80BE-16B5AB70D120}"/>
              </a:ext>
            </a:extLst>
          </p:cNvPr>
          <p:cNvSpPr>
            <a:spLocks noGrp="1"/>
          </p:cNvSpPr>
          <p:nvPr>
            <p:ph type="title"/>
          </p:nvPr>
        </p:nvSpPr>
        <p:spPr/>
        <p:txBody>
          <a:bodyPr/>
          <a:lstStyle/>
          <a:p>
            <a:r>
              <a:rPr lang="es-MX" dirty="0"/>
              <a:t>Ambientes de trabajo</a:t>
            </a:r>
          </a:p>
        </p:txBody>
      </p:sp>
      <p:pic>
        <p:nvPicPr>
          <p:cNvPr id="4098" name="Picture 2" descr="Resultado de imagen para jcreator">
            <a:extLst>
              <a:ext uri="{FF2B5EF4-FFF2-40B4-BE49-F238E27FC236}">
                <a16:creationId xmlns:a16="http://schemas.microsoft.com/office/drawing/2014/main" id="{8C08E22A-CE22-49C7-B894-9222F6E7A6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3436" y="2060847"/>
            <a:ext cx="4830820" cy="35334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Resultado de imagen para eclipse java">
            <a:extLst>
              <a:ext uri="{FF2B5EF4-FFF2-40B4-BE49-F238E27FC236}">
                <a16:creationId xmlns:a16="http://schemas.microsoft.com/office/drawing/2014/main" id="{EA0E6473-1356-48BC-AE44-B4A7D56A7F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4492" y="2422610"/>
            <a:ext cx="4333875" cy="2809875"/>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número de diapositiva 2">
            <a:extLst>
              <a:ext uri="{FF2B5EF4-FFF2-40B4-BE49-F238E27FC236}">
                <a16:creationId xmlns:a16="http://schemas.microsoft.com/office/drawing/2014/main" id="{7F852866-8EB0-4D53-ADCD-75C99381175A}"/>
              </a:ext>
            </a:extLst>
          </p:cNvPr>
          <p:cNvSpPr>
            <a:spLocks noGrp="1"/>
          </p:cNvSpPr>
          <p:nvPr>
            <p:ph type="sldNum" sz="quarter" idx="4"/>
          </p:nvPr>
        </p:nvSpPr>
        <p:spPr>
          <a:xfrm>
            <a:off x="621805" y="5661249"/>
            <a:ext cx="576064" cy="360040"/>
          </a:xfrm>
        </p:spPr>
        <p:txBody>
          <a:bodyPr/>
          <a:lstStyle/>
          <a:p>
            <a:fld id="{7DC1BBB0-96F0-4077-A278-0F3FB5C104D3}" type="slidenum">
              <a:rPr lang="es-ES" smtClean="0"/>
              <a:pPr/>
              <a:t>13</a:t>
            </a:fld>
            <a:endParaRPr lang="es-ES" dirty="0"/>
          </a:p>
        </p:txBody>
      </p:sp>
    </p:spTree>
    <p:extLst>
      <p:ext uri="{BB962C8B-B14F-4D97-AF65-F5344CB8AC3E}">
        <p14:creationId xmlns:p14="http://schemas.microsoft.com/office/powerpoint/2010/main" val="101569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3CE138-2E91-4B3B-9C92-086CFF5570FF}"/>
              </a:ext>
            </a:extLst>
          </p:cNvPr>
          <p:cNvSpPr>
            <a:spLocks noGrp="1"/>
          </p:cNvSpPr>
          <p:nvPr>
            <p:ph type="title"/>
          </p:nvPr>
        </p:nvSpPr>
        <p:spPr/>
        <p:txBody>
          <a:bodyPr/>
          <a:lstStyle/>
          <a:p>
            <a:r>
              <a:rPr lang="es-MX" dirty="0" err="1"/>
              <a:t>Netbeans</a:t>
            </a:r>
            <a:endParaRPr lang="es-MX" dirty="0"/>
          </a:p>
        </p:txBody>
      </p:sp>
      <p:sp>
        <p:nvSpPr>
          <p:cNvPr id="3" name="Marcador de contenido 2">
            <a:extLst>
              <a:ext uri="{FF2B5EF4-FFF2-40B4-BE49-F238E27FC236}">
                <a16:creationId xmlns:a16="http://schemas.microsoft.com/office/drawing/2014/main" id="{216A2326-F600-4796-90DC-30B967137348}"/>
              </a:ext>
            </a:extLst>
          </p:cNvPr>
          <p:cNvSpPr>
            <a:spLocks noGrp="1"/>
          </p:cNvSpPr>
          <p:nvPr>
            <p:ph idx="1"/>
          </p:nvPr>
        </p:nvSpPr>
        <p:spPr/>
        <p:txBody>
          <a:bodyPr/>
          <a:lstStyle/>
          <a:p>
            <a:pPr algn="just"/>
            <a:r>
              <a:rPr lang="es-MX" dirty="0"/>
              <a:t>Es un entorno de desarrollo, es decir, es una herramienta para que los programadores puedan escribir, compilar, depurar y ejecutar programas. NetBeans es un producto libre y gratuito sin restricciones de uso.</a:t>
            </a:r>
          </a:p>
        </p:txBody>
      </p:sp>
      <p:pic>
        <p:nvPicPr>
          <p:cNvPr id="4" name="Picture 2" descr="Resultado de imagen para netbeans">
            <a:extLst>
              <a:ext uri="{FF2B5EF4-FFF2-40B4-BE49-F238E27FC236}">
                <a16:creationId xmlns:a16="http://schemas.microsoft.com/office/drawing/2014/main" id="{507128F6-1AC8-4BAC-B534-DF0EFDC13B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7948" y="3189994"/>
            <a:ext cx="5904656" cy="349231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Resultado de imagen para netbeans logo png">
            <a:extLst>
              <a:ext uri="{FF2B5EF4-FFF2-40B4-BE49-F238E27FC236}">
                <a16:creationId xmlns:a16="http://schemas.microsoft.com/office/drawing/2014/main" id="{1FC6F722-01C7-40B6-91E8-BD8E3334D58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316" t="13665" r="4241" b="13027"/>
          <a:stretch/>
        </p:blipFill>
        <p:spPr bwMode="auto">
          <a:xfrm>
            <a:off x="8038046" y="4216073"/>
            <a:ext cx="3194757" cy="1440160"/>
          </a:xfrm>
          <a:prstGeom prst="rect">
            <a:avLst/>
          </a:prstGeom>
          <a:noFill/>
          <a:extLst>
            <a:ext uri="{909E8E84-426E-40DD-AFC4-6F175D3DCCD1}">
              <a14:hiddenFill xmlns:a14="http://schemas.microsoft.com/office/drawing/2010/main">
                <a:solidFill>
                  <a:srgbClr val="FFFFFF"/>
                </a:solidFill>
              </a14:hiddenFill>
            </a:ext>
          </a:extLst>
        </p:spPr>
      </p:pic>
      <p:sp>
        <p:nvSpPr>
          <p:cNvPr id="5" name="Marcador de número de diapositiva 4">
            <a:extLst>
              <a:ext uri="{FF2B5EF4-FFF2-40B4-BE49-F238E27FC236}">
                <a16:creationId xmlns:a16="http://schemas.microsoft.com/office/drawing/2014/main" id="{92B3DB3F-EB82-4B1D-8AA7-9BAB1A26E9CD}"/>
              </a:ext>
            </a:extLst>
          </p:cNvPr>
          <p:cNvSpPr>
            <a:spLocks noGrp="1"/>
          </p:cNvSpPr>
          <p:nvPr>
            <p:ph type="sldNum" sz="quarter" idx="4"/>
          </p:nvPr>
        </p:nvSpPr>
        <p:spPr>
          <a:xfrm>
            <a:off x="621805" y="5661249"/>
            <a:ext cx="576064" cy="360040"/>
          </a:xfrm>
        </p:spPr>
        <p:txBody>
          <a:bodyPr/>
          <a:lstStyle/>
          <a:p>
            <a:fld id="{7DC1BBB0-96F0-4077-A278-0F3FB5C104D3}" type="slidenum">
              <a:rPr lang="es-ES" smtClean="0"/>
              <a:pPr/>
              <a:t>14</a:t>
            </a:fld>
            <a:endParaRPr lang="es-ES" dirty="0"/>
          </a:p>
        </p:txBody>
      </p:sp>
    </p:spTree>
    <p:extLst>
      <p:ext uri="{BB962C8B-B14F-4D97-AF65-F5344CB8AC3E}">
        <p14:creationId xmlns:p14="http://schemas.microsoft.com/office/powerpoint/2010/main" val="2468560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60F92E-AB62-447D-B932-83D9D31B1551}"/>
              </a:ext>
            </a:extLst>
          </p:cNvPr>
          <p:cNvSpPr>
            <a:spLocks noGrp="1"/>
          </p:cNvSpPr>
          <p:nvPr>
            <p:ph type="title"/>
          </p:nvPr>
        </p:nvSpPr>
        <p:spPr/>
        <p:txBody>
          <a:bodyPr/>
          <a:lstStyle/>
          <a:p>
            <a:r>
              <a:rPr lang="es-MX" dirty="0"/>
              <a:t>Instalación de </a:t>
            </a:r>
            <a:r>
              <a:rPr lang="es-MX" dirty="0" err="1"/>
              <a:t>Netbeans</a:t>
            </a:r>
            <a:endParaRPr lang="es-MX" dirty="0"/>
          </a:p>
        </p:txBody>
      </p:sp>
      <p:sp>
        <p:nvSpPr>
          <p:cNvPr id="3" name="Marcador de contenido 2">
            <a:extLst>
              <a:ext uri="{FF2B5EF4-FFF2-40B4-BE49-F238E27FC236}">
                <a16:creationId xmlns:a16="http://schemas.microsoft.com/office/drawing/2014/main" id="{D963DE66-527F-4DAE-9418-003DDA13EC8E}"/>
              </a:ext>
            </a:extLst>
          </p:cNvPr>
          <p:cNvSpPr>
            <a:spLocks noGrp="1"/>
          </p:cNvSpPr>
          <p:nvPr>
            <p:ph idx="1"/>
          </p:nvPr>
        </p:nvSpPr>
        <p:spPr/>
        <p:txBody>
          <a:bodyPr/>
          <a:lstStyle/>
          <a:p>
            <a:r>
              <a:rPr lang="es-MX" dirty="0"/>
              <a:t>Ingresar a la página : </a:t>
            </a:r>
            <a:r>
              <a:rPr lang="es-MX" dirty="0">
                <a:hlinkClick r:id="rId2"/>
              </a:rPr>
              <a:t>https://netbeans.org/downloads/index.html</a:t>
            </a:r>
            <a:endParaRPr lang="es-MX" dirty="0"/>
          </a:p>
          <a:p>
            <a:r>
              <a:rPr lang="es-MX" dirty="0"/>
              <a:t>Ejecute el archivo descargado y sigas las instrucciones de instalación.</a:t>
            </a:r>
          </a:p>
        </p:txBody>
      </p:sp>
      <p:sp>
        <p:nvSpPr>
          <p:cNvPr id="4" name="Marcador de número de diapositiva 3">
            <a:extLst>
              <a:ext uri="{FF2B5EF4-FFF2-40B4-BE49-F238E27FC236}">
                <a16:creationId xmlns:a16="http://schemas.microsoft.com/office/drawing/2014/main" id="{B0594741-8A73-497D-ABB3-BAF9988DE29F}"/>
              </a:ext>
            </a:extLst>
          </p:cNvPr>
          <p:cNvSpPr>
            <a:spLocks noGrp="1"/>
          </p:cNvSpPr>
          <p:nvPr>
            <p:ph type="sldNum" sz="quarter" idx="4"/>
          </p:nvPr>
        </p:nvSpPr>
        <p:spPr>
          <a:xfrm>
            <a:off x="621805" y="5661249"/>
            <a:ext cx="576064" cy="360040"/>
          </a:xfrm>
        </p:spPr>
        <p:txBody>
          <a:bodyPr/>
          <a:lstStyle/>
          <a:p>
            <a:fld id="{7DC1BBB0-96F0-4077-A278-0F3FB5C104D3}" type="slidenum">
              <a:rPr lang="es-ES" smtClean="0"/>
              <a:pPr/>
              <a:t>15</a:t>
            </a:fld>
            <a:endParaRPr lang="es-ES" dirty="0"/>
          </a:p>
        </p:txBody>
      </p:sp>
    </p:spTree>
    <p:extLst>
      <p:ext uri="{BB962C8B-B14F-4D97-AF65-F5344CB8AC3E}">
        <p14:creationId xmlns:p14="http://schemas.microsoft.com/office/powerpoint/2010/main" val="3942129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407119-FD94-4309-8D6B-61CD4BA897F5}"/>
              </a:ext>
            </a:extLst>
          </p:cNvPr>
          <p:cNvSpPr>
            <a:spLocks noGrp="1"/>
          </p:cNvSpPr>
          <p:nvPr>
            <p:ph type="title"/>
          </p:nvPr>
        </p:nvSpPr>
        <p:spPr/>
        <p:txBody>
          <a:bodyPr/>
          <a:lstStyle/>
          <a:p>
            <a:r>
              <a:rPr lang="es-MX" dirty="0"/>
              <a:t>Opciones de descarga</a:t>
            </a:r>
          </a:p>
        </p:txBody>
      </p:sp>
      <p:pic>
        <p:nvPicPr>
          <p:cNvPr id="4" name="Imagen 3">
            <a:extLst>
              <a:ext uri="{FF2B5EF4-FFF2-40B4-BE49-F238E27FC236}">
                <a16:creationId xmlns:a16="http://schemas.microsoft.com/office/drawing/2014/main" id="{6B5ED163-D06A-4C70-8DB5-404AF6872DF8}"/>
              </a:ext>
            </a:extLst>
          </p:cNvPr>
          <p:cNvPicPr>
            <a:picLocks noChangeAspect="1"/>
          </p:cNvPicPr>
          <p:nvPr/>
        </p:nvPicPr>
        <p:blipFill>
          <a:blip r:embed="rId2"/>
          <a:stretch>
            <a:fillRect/>
          </a:stretch>
        </p:blipFill>
        <p:spPr>
          <a:xfrm>
            <a:off x="2998068" y="1844824"/>
            <a:ext cx="6667847" cy="4673514"/>
          </a:xfrm>
          <a:prstGeom prst="rect">
            <a:avLst/>
          </a:prstGeom>
        </p:spPr>
      </p:pic>
      <p:sp>
        <p:nvSpPr>
          <p:cNvPr id="5" name="Rectángulo: esquinas redondeadas 4">
            <a:extLst>
              <a:ext uri="{FF2B5EF4-FFF2-40B4-BE49-F238E27FC236}">
                <a16:creationId xmlns:a16="http://schemas.microsoft.com/office/drawing/2014/main" id="{4009C90A-285E-49F0-B293-AEAE21C14717}"/>
              </a:ext>
            </a:extLst>
          </p:cNvPr>
          <p:cNvSpPr/>
          <p:nvPr/>
        </p:nvSpPr>
        <p:spPr>
          <a:xfrm>
            <a:off x="4448116" y="3140968"/>
            <a:ext cx="926216" cy="3024336"/>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Rectángulo: esquinas redondeadas 5">
            <a:extLst>
              <a:ext uri="{FF2B5EF4-FFF2-40B4-BE49-F238E27FC236}">
                <a16:creationId xmlns:a16="http://schemas.microsoft.com/office/drawing/2014/main" id="{1806CB0E-7546-4021-B7EA-7F0B1137E79B}"/>
              </a:ext>
            </a:extLst>
          </p:cNvPr>
          <p:cNvSpPr/>
          <p:nvPr/>
        </p:nvSpPr>
        <p:spPr>
          <a:xfrm>
            <a:off x="6331990" y="2060848"/>
            <a:ext cx="1562621" cy="512440"/>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ángulo: esquinas redondeadas 6">
            <a:extLst>
              <a:ext uri="{FF2B5EF4-FFF2-40B4-BE49-F238E27FC236}">
                <a16:creationId xmlns:a16="http://schemas.microsoft.com/office/drawing/2014/main" id="{EA9342FB-F85F-4FFD-BA0E-3A37DF5525E7}"/>
              </a:ext>
            </a:extLst>
          </p:cNvPr>
          <p:cNvSpPr/>
          <p:nvPr/>
        </p:nvSpPr>
        <p:spPr>
          <a:xfrm>
            <a:off x="7894611" y="2060848"/>
            <a:ext cx="1771304" cy="512440"/>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 name="Marcador de número de diapositiva 2">
            <a:extLst>
              <a:ext uri="{FF2B5EF4-FFF2-40B4-BE49-F238E27FC236}">
                <a16:creationId xmlns:a16="http://schemas.microsoft.com/office/drawing/2014/main" id="{6A594D65-35AC-4F92-B19B-D316A861458B}"/>
              </a:ext>
            </a:extLst>
          </p:cNvPr>
          <p:cNvSpPr>
            <a:spLocks noGrp="1"/>
          </p:cNvSpPr>
          <p:nvPr>
            <p:ph type="sldNum" sz="quarter" idx="4"/>
          </p:nvPr>
        </p:nvSpPr>
        <p:spPr>
          <a:xfrm>
            <a:off x="621805" y="5661249"/>
            <a:ext cx="576064" cy="360040"/>
          </a:xfrm>
        </p:spPr>
        <p:txBody>
          <a:bodyPr/>
          <a:lstStyle/>
          <a:p>
            <a:fld id="{7DC1BBB0-96F0-4077-A278-0F3FB5C104D3}" type="slidenum">
              <a:rPr lang="es-ES" smtClean="0"/>
              <a:pPr/>
              <a:t>16</a:t>
            </a:fld>
            <a:endParaRPr lang="es-ES" dirty="0"/>
          </a:p>
        </p:txBody>
      </p:sp>
    </p:spTree>
    <p:extLst>
      <p:ext uri="{BB962C8B-B14F-4D97-AF65-F5344CB8AC3E}">
        <p14:creationId xmlns:p14="http://schemas.microsoft.com/office/powerpoint/2010/main" val="4092490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DD32E7AE-A959-4AB0-BFF0-EADE5EC28F52}"/>
              </a:ext>
            </a:extLst>
          </p:cNvPr>
          <p:cNvSpPr>
            <a:spLocks noGrp="1"/>
          </p:cNvSpPr>
          <p:nvPr>
            <p:ph type="title"/>
          </p:nvPr>
        </p:nvSpPr>
        <p:spPr/>
        <p:txBody>
          <a:bodyPr/>
          <a:lstStyle/>
          <a:p>
            <a:r>
              <a:rPr lang="es-MX" dirty="0"/>
              <a:t>Sintaxis básica del Lenguaje de programación Java</a:t>
            </a:r>
          </a:p>
        </p:txBody>
      </p:sp>
      <p:sp>
        <p:nvSpPr>
          <p:cNvPr id="5" name="Marcador de texto 4">
            <a:extLst>
              <a:ext uri="{FF2B5EF4-FFF2-40B4-BE49-F238E27FC236}">
                <a16:creationId xmlns:a16="http://schemas.microsoft.com/office/drawing/2014/main" id="{BB9661CF-34F5-4EDA-AD5B-6352FE9B00BB}"/>
              </a:ext>
            </a:extLst>
          </p:cNvPr>
          <p:cNvSpPr>
            <a:spLocks noGrp="1"/>
          </p:cNvSpPr>
          <p:nvPr>
            <p:ph type="body" idx="1"/>
          </p:nvPr>
        </p:nvSpPr>
        <p:spPr/>
        <p:txBody>
          <a:bodyPr/>
          <a:lstStyle/>
          <a:p>
            <a:endParaRPr lang="es-MX"/>
          </a:p>
        </p:txBody>
      </p:sp>
      <p:sp>
        <p:nvSpPr>
          <p:cNvPr id="2" name="Marcador de número de diapositiva 1">
            <a:extLst>
              <a:ext uri="{FF2B5EF4-FFF2-40B4-BE49-F238E27FC236}">
                <a16:creationId xmlns:a16="http://schemas.microsoft.com/office/drawing/2014/main" id="{ABB08368-DD08-45C7-B2F3-AC96DF00DF6A}"/>
              </a:ext>
            </a:extLst>
          </p:cNvPr>
          <p:cNvSpPr>
            <a:spLocks noGrp="1"/>
          </p:cNvSpPr>
          <p:nvPr>
            <p:ph type="sldNum" sz="quarter" idx="12"/>
          </p:nvPr>
        </p:nvSpPr>
        <p:spPr/>
        <p:txBody>
          <a:bodyPr/>
          <a:lstStyle/>
          <a:p>
            <a:pPr rtl="0"/>
            <a:fld id="{7DC1BBB0-96F0-4077-A278-0F3FB5C104D3}" type="slidenum">
              <a:rPr lang="es-ES" noProof="0" smtClean="0"/>
              <a:pPr rtl="0"/>
              <a:t>17</a:t>
            </a:fld>
            <a:endParaRPr lang="es-ES" noProof="0" dirty="0"/>
          </a:p>
        </p:txBody>
      </p:sp>
    </p:spTree>
    <p:extLst>
      <p:ext uri="{BB962C8B-B14F-4D97-AF65-F5344CB8AC3E}">
        <p14:creationId xmlns:p14="http://schemas.microsoft.com/office/powerpoint/2010/main" val="523081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F5661D-071E-44DC-95E8-5F5C95986E1E}"/>
              </a:ext>
            </a:extLst>
          </p:cNvPr>
          <p:cNvSpPr>
            <a:spLocks noGrp="1"/>
          </p:cNvSpPr>
          <p:nvPr>
            <p:ph type="title"/>
          </p:nvPr>
        </p:nvSpPr>
        <p:spPr/>
        <p:txBody>
          <a:bodyPr/>
          <a:lstStyle/>
          <a:p>
            <a:r>
              <a:rPr lang="es-MX" dirty="0"/>
              <a:t>Estructura básica de un programa</a:t>
            </a:r>
          </a:p>
        </p:txBody>
      </p:sp>
      <p:sp>
        <p:nvSpPr>
          <p:cNvPr id="5" name="Marcador de contenido 2">
            <a:extLst>
              <a:ext uri="{FF2B5EF4-FFF2-40B4-BE49-F238E27FC236}">
                <a16:creationId xmlns:a16="http://schemas.microsoft.com/office/drawing/2014/main" id="{8B2C4C51-6965-4B01-B32C-9E70BA137B81}"/>
              </a:ext>
            </a:extLst>
          </p:cNvPr>
          <p:cNvSpPr>
            <a:spLocks noGrp="1"/>
          </p:cNvSpPr>
          <p:nvPr>
            <p:ph idx="1"/>
          </p:nvPr>
        </p:nvSpPr>
        <p:spPr>
          <a:xfrm>
            <a:off x="1269876" y="1090224"/>
            <a:ext cx="11582124" cy="4859056"/>
          </a:xfrm>
        </p:spPr>
        <p:txBody>
          <a:bodyPr/>
          <a:lstStyle/>
          <a:p>
            <a:pPr marL="0" indent="0" algn="just">
              <a:buNone/>
            </a:pPr>
            <a:endParaRPr lang="es-MX" dirty="0"/>
          </a:p>
          <a:p>
            <a:pPr marL="0" indent="0" algn="just">
              <a:buNone/>
            </a:pPr>
            <a:endParaRPr lang="es-MX" dirty="0"/>
          </a:p>
          <a:p>
            <a:pPr marL="0" indent="0" algn="just">
              <a:buNone/>
            </a:pPr>
            <a:r>
              <a:rPr lang="es-MX" dirty="0" err="1">
                <a:latin typeface="Consolas" panose="020B0609020204030204" pitchFamily="49" charset="0"/>
              </a:rPr>
              <a:t>class</a:t>
            </a:r>
            <a:r>
              <a:rPr lang="es-MX" dirty="0">
                <a:latin typeface="Consolas" panose="020B0609020204030204" pitchFamily="49" charset="0"/>
              </a:rPr>
              <a:t> </a:t>
            </a:r>
            <a:r>
              <a:rPr lang="es-MX" dirty="0" err="1">
                <a:latin typeface="Consolas" panose="020B0609020204030204" pitchFamily="49" charset="0"/>
              </a:rPr>
              <a:t>HolaMundo</a:t>
            </a:r>
            <a:r>
              <a:rPr lang="es-MX" dirty="0">
                <a:latin typeface="Consolas" panose="020B0609020204030204" pitchFamily="49" charset="0"/>
              </a:rPr>
              <a:t>{</a:t>
            </a:r>
          </a:p>
          <a:p>
            <a:pPr marL="0" indent="0" algn="just">
              <a:buNone/>
            </a:pPr>
            <a:r>
              <a:rPr lang="es-MX" dirty="0">
                <a:latin typeface="Consolas" panose="020B0609020204030204" pitchFamily="49" charset="0"/>
              </a:rPr>
              <a:t>	</a:t>
            </a:r>
            <a:r>
              <a:rPr lang="es-MX" dirty="0" err="1">
                <a:latin typeface="Consolas" panose="020B0609020204030204" pitchFamily="49" charset="0"/>
              </a:rPr>
              <a:t>public</a:t>
            </a:r>
            <a:r>
              <a:rPr lang="es-MX" dirty="0">
                <a:latin typeface="Consolas" panose="020B0609020204030204" pitchFamily="49" charset="0"/>
              </a:rPr>
              <a:t> </a:t>
            </a:r>
            <a:r>
              <a:rPr lang="es-MX" dirty="0" err="1">
                <a:latin typeface="Consolas" panose="020B0609020204030204" pitchFamily="49" charset="0"/>
              </a:rPr>
              <a:t>static</a:t>
            </a:r>
            <a:r>
              <a:rPr lang="es-MX" dirty="0">
                <a:latin typeface="Consolas" panose="020B0609020204030204" pitchFamily="49" charset="0"/>
              </a:rPr>
              <a:t> </a:t>
            </a:r>
            <a:r>
              <a:rPr lang="es-MX" dirty="0" err="1">
                <a:latin typeface="Consolas" panose="020B0609020204030204" pitchFamily="49" charset="0"/>
              </a:rPr>
              <a:t>void</a:t>
            </a:r>
            <a:r>
              <a:rPr lang="es-MX" dirty="0">
                <a:latin typeface="Consolas" panose="020B0609020204030204" pitchFamily="49" charset="0"/>
              </a:rPr>
              <a:t> </a:t>
            </a:r>
            <a:r>
              <a:rPr lang="es-MX" dirty="0" err="1">
                <a:latin typeface="Consolas" panose="020B0609020204030204" pitchFamily="49" charset="0"/>
              </a:rPr>
              <a:t>main</a:t>
            </a:r>
            <a:r>
              <a:rPr lang="es-MX" dirty="0">
                <a:latin typeface="Consolas" panose="020B0609020204030204" pitchFamily="49" charset="0"/>
              </a:rPr>
              <a:t>(</a:t>
            </a:r>
            <a:r>
              <a:rPr lang="es-MX" dirty="0" err="1">
                <a:latin typeface="Consolas" panose="020B0609020204030204" pitchFamily="49" charset="0"/>
              </a:rPr>
              <a:t>String</a:t>
            </a:r>
            <a:r>
              <a:rPr lang="es-MX" dirty="0">
                <a:latin typeface="Consolas" panose="020B0609020204030204" pitchFamily="49" charset="0"/>
              </a:rPr>
              <a:t>[] </a:t>
            </a:r>
            <a:r>
              <a:rPr lang="es-MX" dirty="0" err="1">
                <a:latin typeface="Consolas" panose="020B0609020204030204" pitchFamily="49" charset="0"/>
              </a:rPr>
              <a:t>args</a:t>
            </a:r>
            <a:r>
              <a:rPr lang="es-MX" dirty="0">
                <a:latin typeface="Consolas" panose="020B0609020204030204" pitchFamily="49" charset="0"/>
              </a:rPr>
              <a:t>){</a:t>
            </a:r>
          </a:p>
          <a:p>
            <a:pPr marL="0" indent="0" algn="just">
              <a:buNone/>
            </a:pPr>
            <a:r>
              <a:rPr lang="es-MX" dirty="0">
                <a:latin typeface="Consolas" panose="020B0609020204030204" pitchFamily="49" charset="0"/>
              </a:rPr>
              <a:t>		</a:t>
            </a:r>
            <a:r>
              <a:rPr lang="es-MX" dirty="0" err="1">
                <a:latin typeface="Consolas" panose="020B0609020204030204" pitchFamily="49" charset="0"/>
              </a:rPr>
              <a:t>System.out.println</a:t>
            </a:r>
            <a:r>
              <a:rPr lang="es-MX" dirty="0">
                <a:latin typeface="Consolas" panose="020B0609020204030204" pitchFamily="49" charset="0"/>
              </a:rPr>
              <a:t>(“Hola Mundo!!!”);</a:t>
            </a:r>
          </a:p>
          <a:p>
            <a:pPr marL="0" indent="0" algn="just">
              <a:buNone/>
            </a:pPr>
            <a:r>
              <a:rPr lang="es-MX" dirty="0">
                <a:latin typeface="Consolas" panose="020B0609020204030204" pitchFamily="49" charset="0"/>
              </a:rPr>
              <a:t>	}</a:t>
            </a:r>
          </a:p>
          <a:p>
            <a:pPr marL="0" indent="0" algn="just">
              <a:buNone/>
            </a:pPr>
            <a:r>
              <a:rPr lang="es-MX" dirty="0">
                <a:latin typeface="Consolas" panose="020B0609020204030204" pitchFamily="49" charset="0"/>
              </a:rPr>
              <a:t>}</a:t>
            </a:r>
          </a:p>
        </p:txBody>
      </p:sp>
      <p:sp>
        <p:nvSpPr>
          <p:cNvPr id="6" name="Rectángulo: esquinas redondeadas 5">
            <a:extLst>
              <a:ext uri="{FF2B5EF4-FFF2-40B4-BE49-F238E27FC236}">
                <a16:creationId xmlns:a16="http://schemas.microsoft.com/office/drawing/2014/main" id="{BBDA8071-E97A-4FD0-814D-E8B6B7C3CBCD}"/>
              </a:ext>
            </a:extLst>
          </p:cNvPr>
          <p:cNvSpPr/>
          <p:nvPr/>
        </p:nvSpPr>
        <p:spPr>
          <a:xfrm>
            <a:off x="1267549" y="2223083"/>
            <a:ext cx="1154455" cy="419449"/>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MX"/>
          </a:p>
        </p:txBody>
      </p:sp>
      <p:sp>
        <p:nvSpPr>
          <p:cNvPr id="7" name="Rectángulo: esquinas redondeadas 6">
            <a:extLst>
              <a:ext uri="{FF2B5EF4-FFF2-40B4-BE49-F238E27FC236}">
                <a16:creationId xmlns:a16="http://schemas.microsoft.com/office/drawing/2014/main" id="{552891B2-FB93-4125-AA92-C0A7E3265078}"/>
              </a:ext>
            </a:extLst>
          </p:cNvPr>
          <p:cNvSpPr/>
          <p:nvPr/>
        </p:nvSpPr>
        <p:spPr>
          <a:xfrm>
            <a:off x="2494012" y="2223082"/>
            <a:ext cx="1840955" cy="419449"/>
          </a:xfrm>
          <a:prstGeom prst="roundRect">
            <a:avLst/>
          </a:prstGeom>
          <a:solidFill>
            <a:srgbClr val="8ACEE6">
              <a:alpha val="49804"/>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MX"/>
          </a:p>
        </p:txBody>
      </p:sp>
      <p:cxnSp>
        <p:nvCxnSpPr>
          <p:cNvPr id="8" name="Conector: angular 7">
            <a:extLst>
              <a:ext uri="{FF2B5EF4-FFF2-40B4-BE49-F238E27FC236}">
                <a16:creationId xmlns:a16="http://schemas.microsoft.com/office/drawing/2014/main" id="{3EFD219C-9F5B-450F-A418-88AC90435263}"/>
              </a:ext>
            </a:extLst>
          </p:cNvPr>
          <p:cNvCxnSpPr>
            <a:cxnSpLocks/>
          </p:cNvCxnSpPr>
          <p:nvPr/>
        </p:nvCxnSpPr>
        <p:spPr>
          <a:xfrm rot="16200000" flipH="1">
            <a:off x="929476" y="3523376"/>
            <a:ext cx="2877428" cy="1115738"/>
          </a:xfrm>
          <a:prstGeom prst="bentConnector3">
            <a:avLst>
              <a:gd name="adj1" fmla="val 100146"/>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9" name="CuadroTexto 8">
            <a:extLst>
              <a:ext uri="{FF2B5EF4-FFF2-40B4-BE49-F238E27FC236}">
                <a16:creationId xmlns:a16="http://schemas.microsoft.com/office/drawing/2014/main" id="{5BE4710A-6CB3-4BA8-A8A9-0A05F094B4B0}"/>
              </a:ext>
            </a:extLst>
          </p:cNvPr>
          <p:cNvSpPr txBox="1"/>
          <p:nvPr/>
        </p:nvSpPr>
        <p:spPr>
          <a:xfrm>
            <a:off x="2926060" y="5363924"/>
            <a:ext cx="5346272" cy="369332"/>
          </a:xfrm>
          <a:prstGeom prst="rect">
            <a:avLst/>
          </a:prstGeom>
          <a:noFill/>
          <a:ln w="28575">
            <a:solidFill>
              <a:schemeClr val="accent2">
                <a:lumMod val="60000"/>
                <a:lumOff val="40000"/>
              </a:schemeClr>
            </a:solidFill>
          </a:ln>
        </p:spPr>
        <p:txBody>
          <a:bodyPr wrap="square" rtlCol="0">
            <a:spAutoFit/>
          </a:bodyPr>
          <a:lstStyle/>
          <a:p>
            <a:r>
              <a:rPr lang="es-MX" dirty="0">
                <a:latin typeface="Josefin Sans" pitchFamily="2" charset="0"/>
              </a:rPr>
              <a:t>La palabra reservada </a:t>
            </a:r>
            <a:r>
              <a:rPr lang="es-MX" b="1" dirty="0" err="1">
                <a:latin typeface="Josefin Sans" pitchFamily="2" charset="0"/>
              </a:rPr>
              <a:t>class</a:t>
            </a:r>
            <a:r>
              <a:rPr lang="es-MX" dirty="0">
                <a:latin typeface="Josefin Sans" pitchFamily="2" charset="0"/>
              </a:rPr>
              <a:t> se utiliza para definir la clase.</a:t>
            </a:r>
          </a:p>
        </p:txBody>
      </p:sp>
      <p:cxnSp>
        <p:nvCxnSpPr>
          <p:cNvPr id="10" name="Conector: angular 9">
            <a:extLst>
              <a:ext uri="{FF2B5EF4-FFF2-40B4-BE49-F238E27FC236}">
                <a16:creationId xmlns:a16="http://schemas.microsoft.com/office/drawing/2014/main" id="{104866A2-5502-4B75-B26A-568DD6B0AC56}"/>
              </a:ext>
            </a:extLst>
          </p:cNvPr>
          <p:cNvCxnSpPr>
            <a:cxnSpLocks/>
          </p:cNvCxnSpPr>
          <p:nvPr/>
        </p:nvCxnSpPr>
        <p:spPr>
          <a:xfrm rot="5400000" flipH="1" flipV="1">
            <a:off x="4612111" y="703387"/>
            <a:ext cx="159390" cy="2880000"/>
          </a:xfrm>
          <a:prstGeom prst="bentConnector2">
            <a:avLst/>
          </a:prstGeom>
          <a:ln w="1270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1" name="CuadroTexto 10">
            <a:extLst>
              <a:ext uri="{FF2B5EF4-FFF2-40B4-BE49-F238E27FC236}">
                <a16:creationId xmlns:a16="http://schemas.microsoft.com/office/drawing/2014/main" id="{B319A0DD-868D-4344-BE5C-6E3CF5AA1212}"/>
              </a:ext>
            </a:extLst>
          </p:cNvPr>
          <p:cNvSpPr txBox="1"/>
          <p:nvPr/>
        </p:nvSpPr>
        <p:spPr>
          <a:xfrm>
            <a:off x="6193017" y="1661899"/>
            <a:ext cx="5301995" cy="830997"/>
          </a:xfrm>
          <a:prstGeom prst="rect">
            <a:avLst/>
          </a:prstGeom>
          <a:noFill/>
          <a:ln w="28575">
            <a:solidFill>
              <a:srgbClr val="0070C0"/>
            </a:solidFill>
          </a:ln>
        </p:spPr>
        <p:txBody>
          <a:bodyPr wrap="square" rtlCol="0">
            <a:spAutoFit/>
          </a:bodyPr>
          <a:lstStyle/>
          <a:p>
            <a:pPr algn="just"/>
            <a:r>
              <a:rPr lang="es-MX" sz="1600" dirty="0">
                <a:latin typeface="Josefin Sans" pitchFamily="2" charset="0"/>
              </a:rPr>
              <a:t>Después de la palabra </a:t>
            </a:r>
            <a:r>
              <a:rPr lang="es-MX" sz="1600" b="1" dirty="0" err="1">
                <a:latin typeface="Josefin Sans" pitchFamily="2" charset="0"/>
              </a:rPr>
              <a:t>class</a:t>
            </a:r>
            <a:r>
              <a:rPr lang="es-MX" sz="1600" dirty="0">
                <a:latin typeface="Josefin Sans" pitchFamily="2" charset="0"/>
              </a:rPr>
              <a:t>, se define el nombre de la clase, el cuál por convención se escribe combinando mayúsculas y minúsculas. Si es una sola palabra se empieza con mayúscula.</a:t>
            </a:r>
          </a:p>
        </p:txBody>
      </p:sp>
      <p:sp>
        <p:nvSpPr>
          <p:cNvPr id="3" name="Marcador de número de diapositiva 2">
            <a:extLst>
              <a:ext uri="{FF2B5EF4-FFF2-40B4-BE49-F238E27FC236}">
                <a16:creationId xmlns:a16="http://schemas.microsoft.com/office/drawing/2014/main" id="{E7DDD57D-03DF-474E-A6B3-C7ECA05EBB57}"/>
              </a:ext>
            </a:extLst>
          </p:cNvPr>
          <p:cNvSpPr>
            <a:spLocks noGrp="1"/>
          </p:cNvSpPr>
          <p:nvPr>
            <p:ph type="sldNum" sz="quarter" idx="4"/>
          </p:nvPr>
        </p:nvSpPr>
        <p:spPr>
          <a:xfrm>
            <a:off x="621805" y="5661249"/>
            <a:ext cx="576064" cy="360040"/>
          </a:xfrm>
        </p:spPr>
        <p:txBody>
          <a:bodyPr/>
          <a:lstStyle/>
          <a:p>
            <a:fld id="{7DC1BBB0-96F0-4077-A278-0F3FB5C104D3}" type="slidenum">
              <a:rPr lang="es-ES" smtClean="0"/>
              <a:pPr/>
              <a:t>18</a:t>
            </a:fld>
            <a:endParaRPr lang="es-ES" dirty="0"/>
          </a:p>
        </p:txBody>
      </p:sp>
    </p:spTree>
    <p:extLst>
      <p:ext uri="{BB962C8B-B14F-4D97-AF65-F5344CB8AC3E}">
        <p14:creationId xmlns:p14="http://schemas.microsoft.com/office/powerpoint/2010/main" val="3002671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9F228164-AA26-41C6-8F9C-AE27CAC8BEC4}"/>
              </a:ext>
            </a:extLst>
          </p:cNvPr>
          <p:cNvSpPr>
            <a:spLocks noGrp="1"/>
          </p:cNvSpPr>
          <p:nvPr>
            <p:ph idx="1"/>
          </p:nvPr>
        </p:nvSpPr>
        <p:spPr>
          <a:xfrm>
            <a:off x="1230509" y="493119"/>
            <a:ext cx="10457148" cy="5503026"/>
          </a:xfrm>
        </p:spPr>
        <p:txBody>
          <a:bodyPr/>
          <a:lstStyle/>
          <a:p>
            <a:pPr marL="0" indent="0" algn="just">
              <a:buNone/>
            </a:pPr>
            <a:endParaRPr lang="es-MX" dirty="0"/>
          </a:p>
          <a:p>
            <a:pPr marL="0" indent="0" algn="just">
              <a:buNone/>
            </a:pPr>
            <a:endParaRPr lang="es-MX" dirty="0"/>
          </a:p>
          <a:p>
            <a:pPr marL="0" indent="0" algn="just">
              <a:buNone/>
            </a:pPr>
            <a:r>
              <a:rPr lang="es-MX" sz="2800" dirty="0" err="1">
                <a:latin typeface="Consolas" panose="020B0609020204030204" pitchFamily="49" charset="0"/>
              </a:rPr>
              <a:t>class</a:t>
            </a:r>
            <a:r>
              <a:rPr lang="es-MX" sz="2800" dirty="0">
                <a:latin typeface="Consolas" panose="020B0609020204030204" pitchFamily="49" charset="0"/>
              </a:rPr>
              <a:t> </a:t>
            </a:r>
            <a:r>
              <a:rPr lang="es-MX" sz="2800" dirty="0" err="1">
                <a:latin typeface="Consolas" panose="020B0609020204030204" pitchFamily="49" charset="0"/>
              </a:rPr>
              <a:t>HolaMundo</a:t>
            </a:r>
            <a:r>
              <a:rPr lang="es-MX" sz="2800" dirty="0">
                <a:latin typeface="Consolas" panose="020B0609020204030204" pitchFamily="49" charset="0"/>
              </a:rPr>
              <a:t>{</a:t>
            </a:r>
          </a:p>
          <a:p>
            <a:pPr marL="0" indent="0" algn="just">
              <a:buNone/>
            </a:pPr>
            <a:r>
              <a:rPr lang="es-MX" sz="2800" dirty="0">
                <a:latin typeface="Consolas" panose="020B0609020204030204" pitchFamily="49" charset="0"/>
              </a:rPr>
              <a:t>	</a:t>
            </a:r>
            <a:r>
              <a:rPr lang="es-MX" sz="2800" dirty="0" err="1">
                <a:latin typeface="Consolas" panose="020B0609020204030204" pitchFamily="49" charset="0"/>
              </a:rPr>
              <a:t>public</a:t>
            </a:r>
            <a:r>
              <a:rPr lang="es-MX" sz="2800" dirty="0">
                <a:latin typeface="Consolas" panose="020B0609020204030204" pitchFamily="49" charset="0"/>
              </a:rPr>
              <a:t> </a:t>
            </a:r>
            <a:r>
              <a:rPr lang="es-MX" sz="2800" dirty="0" err="1">
                <a:latin typeface="Consolas" panose="020B0609020204030204" pitchFamily="49" charset="0"/>
              </a:rPr>
              <a:t>static</a:t>
            </a:r>
            <a:r>
              <a:rPr lang="es-MX" sz="2800" dirty="0">
                <a:latin typeface="Consolas" panose="020B0609020204030204" pitchFamily="49" charset="0"/>
              </a:rPr>
              <a:t> </a:t>
            </a:r>
            <a:r>
              <a:rPr lang="es-MX" sz="2800" dirty="0" err="1">
                <a:latin typeface="Consolas" panose="020B0609020204030204" pitchFamily="49" charset="0"/>
              </a:rPr>
              <a:t>void</a:t>
            </a:r>
            <a:r>
              <a:rPr lang="es-MX" sz="2800" dirty="0">
                <a:latin typeface="Consolas" panose="020B0609020204030204" pitchFamily="49" charset="0"/>
              </a:rPr>
              <a:t> </a:t>
            </a:r>
            <a:r>
              <a:rPr lang="es-MX" sz="2800" dirty="0" err="1">
                <a:latin typeface="Consolas" panose="020B0609020204030204" pitchFamily="49" charset="0"/>
              </a:rPr>
              <a:t>main</a:t>
            </a:r>
            <a:r>
              <a:rPr lang="es-MX" sz="2800" dirty="0">
                <a:latin typeface="Consolas" panose="020B0609020204030204" pitchFamily="49" charset="0"/>
              </a:rPr>
              <a:t>(</a:t>
            </a:r>
            <a:r>
              <a:rPr lang="es-MX" sz="2800" dirty="0" err="1">
                <a:latin typeface="Consolas" panose="020B0609020204030204" pitchFamily="49" charset="0"/>
              </a:rPr>
              <a:t>String</a:t>
            </a:r>
            <a:r>
              <a:rPr lang="es-MX" sz="2800" dirty="0">
                <a:latin typeface="Consolas" panose="020B0609020204030204" pitchFamily="49" charset="0"/>
              </a:rPr>
              <a:t>[] </a:t>
            </a:r>
            <a:r>
              <a:rPr lang="es-MX" sz="2800" dirty="0" err="1">
                <a:latin typeface="Consolas" panose="020B0609020204030204" pitchFamily="49" charset="0"/>
              </a:rPr>
              <a:t>args</a:t>
            </a:r>
            <a:r>
              <a:rPr lang="es-MX" sz="2800" dirty="0">
                <a:latin typeface="Consolas" panose="020B0609020204030204" pitchFamily="49" charset="0"/>
              </a:rPr>
              <a:t>){</a:t>
            </a:r>
          </a:p>
          <a:p>
            <a:pPr marL="0" indent="0" algn="just">
              <a:buNone/>
            </a:pPr>
            <a:r>
              <a:rPr lang="es-MX" sz="2800" dirty="0">
                <a:latin typeface="Consolas" panose="020B0609020204030204" pitchFamily="49" charset="0"/>
              </a:rPr>
              <a:t>		</a:t>
            </a:r>
            <a:r>
              <a:rPr lang="es-MX" sz="2800" dirty="0" err="1">
                <a:latin typeface="Consolas" panose="020B0609020204030204" pitchFamily="49" charset="0"/>
              </a:rPr>
              <a:t>System.out.println</a:t>
            </a:r>
            <a:r>
              <a:rPr lang="es-MX" sz="2800" dirty="0">
                <a:latin typeface="Consolas" panose="020B0609020204030204" pitchFamily="49" charset="0"/>
              </a:rPr>
              <a:t>(“Hola Mundo!!!”);</a:t>
            </a:r>
          </a:p>
          <a:p>
            <a:pPr marL="0" indent="0" algn="just">
              <a:buNone/>
            </a:pPr>
            <a:r>
              <a:rPr lang="es-MX" sz="2800" dirty="0">
                <a:latin typeface="Consolas" panose="020B0609020204030204" pitchFamily="49" charset="0"/>
              </a:rPr>
              <a:t>	}</a:t>
            </a:r>
          </a:p>
          <a:p>
            <a:pPr marL="0" indent="0" algn="just">
              <a:buNone/>
            </a:pPr>
            <a:r>
              <a:rPr lang="es-MX" sz="2800" dirty="0">
                <a:latin typeface="Consolas" panose="020B0609020204030204" pitchFamily="49" charset="0"/>
              </a:rPr>
              <a:t>}</a:t>
            </a:r>
            <a:endParaRPr lang="es-MX" dirty="0">
              <a:latin typeface="Consolas" panose="020B0609020204030204" pitchFamily="49" charset="0"/>
            </a:endParaRPr>
          </a:p>
        </p:txBody>
      </p:sp>
      <p:sp>
        <p:nvSpPr>
          <p:cNvPr id="5" name="Rectángulo: esquinas redondeadas 4">
            <a:extLst>
              <a:ext uri="{FF2B5EF4-FFF2-40B4-BE49-F238E27FC236}">
                <a16:creationId xmlns:a16="http://schemas.microsoft.com/office/drawing/2014/main" id="{2BD6F4E5-394C-4608-B132-B15B74E86791}"/>
              </a:ext>
            </a:extLst>
          </p:cNvPr>
          <p:cNvSpPr/>
          <p:nvPr/>
        </p:nvSpPr>
        <p:spPr>
          <a:xfrm>
            <a:off x="4255709" y="1644241"/>
            <a:ext cx="243281" cy="419449"/>
          </a:xfrm>
          <a:prstGeom prst="roundRect">
            <a:avLst/>
          </a:prstGeom>
          <a:solidFill>
            <a:srgbClr val="0070C0">
              <a:alpha val="49804"/>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MX"/>
          </a:p>
        </p:txBody>
      </p:sp>
      <p:sp>
        <p:nvSpPr>
          <p:cNvPr id="6" name="Rectángulo: esquinas redondeadas 5">
            <a:extLst>
              <a:ext uri="{FF2B5EF4-FFF2-40B4-BE49-F238E27FC236}">
                <a16:creationId xmlns:a16="http://schemas.microsoft.com/office/drawing/2014/main" id="{1F346E50-8611-4198-A6B4-6DA5D2CFB958}"/>
              </a:ext>
            </a:extLst>
          </p:cNvPr>
          <p:cNvSpPr/>
          <p:nvPr/>
        </p:nvSpPr>
        <p:spPr>
          <a:xfrm>
            <a:off x="9626061" y="2199313"/>
            <a:ext cx="243281" cy="419449"/>
          </a:xfrm>
          <a:prstGeom prst="roundRect">
            <a:avLst/>
          </a:prstGeom>
          <a:solidFill>
            <a:srgbClr val="0070C0">
              <a:alpha val="49804"/>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MX"/>
          </a:p>
        </p:txBody>
      </p:sp>
      <p:sp>
        <p:nvSpPr>
          <p:cNvPr id="7" name="Rectángulo: esquinas redondeadas 6">
            <a:extLst>
              <a:ext uri="{FF2B5EF4-FFF2-40B4-BE49-F238E27FC236}">
                <a16:creationId xmlns:a16="http://schemas.microsoft.com/office/drawing/2014/main" id="{5503B3D5-DFDA-42DF-B885-7C7ECAC6DA88}"/>
              </a:ext>
            </a:extLst>
          </p:cNvPr>
          <p:cNvSpPr/>
          <p:nvPr/>
        </p:nvSpPr>
        <p:spPr>
          <a:xfrm>
            <a:off x="2210193" y="3356992"/>
            <a:ext cx="243281" cy="419449"/>
          </a:xfrm>
          <a:prstGeom prst="roundRect">
            <a:avLst/>
          </a:prstGeom>
          <a:solidFill>
            <a:srgbClr val="0070C0">
              <a:alpha val="49804"/>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MX"/>
          </a:p>
        </p:txBody>
      </p:sp>
      <p:sp>
        <p:nvSpPr>
          <p:cNvPr id="8" name="Rectángulo: esquinas redondeadas 7">
            <a:extLst>
              <a:ext uri="{FF2B5EF4-FFF2-40B4-BE49-F238E27FC236}">
                <a16:creationId xmlns:a16="http://schemas.microsoft.com/office/drawing/2014/main" id="{CB3B278F-A5E4-40CD-8ECB-613FCEAB97FF}"/>
              </a:ext>
            </a:extLst>
          </p:cNvPr>
          <p:cNvSpPr/>
          <p:nvPr/>
        </p:nvSpPr>
        <p:spPr>
          <a:xfrm>
            <a:off x="1295793" y="3933056"/>
            <a:ext cx="243281" cy="419449"/>
          </a:xfrm>
          <a:prstGeom prst="roundRect">
            <a:avLst/>
          </a:prstGeom>
          <a:solidFill>
            <a:srgbClr val="0070C0">
              <a:alpha val="49804"/>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MX"/>
          </a:p>
        </p:txBody>
      </p:sp>
      <p:sp>
        <p:nvSpPr>
          <p:cNvPr id="9" name="CuadroTexto 8">
            <a:extLst>
              <a:ext uri="{FF2B5EF4-FFF2-40B4-BE49-F238E27FC236}">
                <a16:creationId xmlns:a16="http://schemas.microsoft.com/office/drawing/2014/main" id="{22222FB4-9ECC-48B8-AB6C-01ECFEB8F1B2}"/>
              </a:ext>
            </a:extLst>
          </p:cNvPr>
          <p:cNvSpPr txBox="1"/>
          <p:nvPr/>
        </p:nvSpPr>
        <p:spPr>
          <a:xfrm>
            <a:off x="2061964" y="5478323"/>
            <a:ext cx="8699383" cy="830997"/>
          </a:xfrm>
          <a:prstGeom prst="rect">
            <a:avLst/>
          </a:prstGeom>
          <a:noFill/>
          <a:ln w="28575">
            <a:solidFill>
              <a:srgbClr val="0099FF"/>
            </a:solidFill>
          </a:ln>
        </p:spPr>
        <p:txBody>
          <a:bodyPr wrap="square" rtlCol="0">
            <a:spAutoFit/>
          </a:bodyPr>
          <a:lstStyle/>
          <a:p>
            <a:pPr algn="just"/>
            <a:r>
              <a:rPr lang="es-MX" sz="2400" dirty="0">
                <a:latin typeface="Josefin Sans" pitchFamily="2" charset="0"/>
              </a:rPr>
              <a:t>Los corchetes </a:t>
            </a:r>
            <a:r>
              <a:rPr lang="es-MX" sz="2400" b="1" dirty="0">
                <a:solidFill>
                  <a:srgbClr val="C00000"/>
                </a:solidFill>
                <a:latin typeface="Josefin Sans" pitchFamily="2" charset="0"/>
              </a:rPr>
              <a:t>{ }</a:t>
            </a:r>
            <a:r>
              <a:rPr lang="es-MX" sz="2400" dirty="0">
                <a:latin typeface="Josefin Sans" pitchFamily="2" charset="0"/>
              </a:rPr>
              <a:t> delimitan la extensión, tanto de una clase, como de un método. </a:t>
            </a:r>
          </a:p>
        </p:txBody>
      </p:sp>
      <p:cxnSp>
        <p:nvCxnSpPr>
          <p:cNvPr id="10" name="Conector recto 9">
            <a:extLst>
              <a:ext uri="{FF2B5EF4-FFF2-40B4-BE49-F238E27FC236}">
                <a16:creationId xmlns:a16="http://schemas.microsoft.com/office/drawing/2014/main" id="{DA15449C-FA00-4251-8EC4-19B167681486}"/>
              </a:ext>
            </a:extLst>
          </p:cNvPr>
          <p:cNvCxnSpPr>
            <a:cxnSpLocks/>
          </p:cNvCxnSpPr>
          <p:nvPr/>
        </p:nvCxnSpPr>
        <p:spPr>
          <a:xfrm>
            <a:off x="11612854" y="1853965"/>
            <a:ext cx="0" cy="2288815"/>
          </a:xfrm>
          <a:prstGeom prst="line">
            <a:avLst/>
          </a:prstGeom>
          <a:ln w="12700"/>
        </p:spPr>
        <p:style>
          <a:lnRef idx="1">
            <a:schemeClr val="dk1"/>
          </a:lnRef>
          <a:fillRef idx="0">
            <a:schemeClr val="dk1"/>
          </a:fillRef>
          <a:effectRef idx="0">
            <a:schemeClr val="dk1"/>
          </a:effectRef>
          <a:fontRef idx="minor">
            <a:schemeClr val="tx1"/>
          </a:fontRef>
        </p:style>
      </p:cxnSp>
      <p:sp>
        <p:nvSpPr>
          <p:cNvPr id="11" name="CuadroTexto 10">
            <a:extLst>
              <a:ext uri="{FF2B5EF4-FFF2-40B4-BE49-F238E27FC236}">
                <a16:creationId xmlns:a16="http://schemas.microsoft.com/office/drawing/2014/main" id="{DDFA5764-C3EE-4FC4-9526-9F5603EE2AEA}"/>
              </a:ext>
            </a:extLst>
          </p:cNvPr>
          <p:cNvSpPr txBox="1"/>
          <p:nvPr/>
        </p:nvSpPr>
        <p:spPr>
          <a:xfrm>
            <a:off x="9869342" y="4202504"/>
            <a:ext cx="1263241" cy="738664"/>
          </a:xfrm>
          <a:prstGeom prst="rect">
            <a:avLst/>
          </a:prstGeom>
          <a:noFill/>
        </p:spPr>
        <p:txBody>
          <a:bodyPr wrap="square" rtlCol="0">
            <a:spAutoFit/>
          </a:bodyPr>
          <a:lstStyle/>
          <a:p>
            <a:pPr algn="ctr"/>
            <a:r>
              <a:rPr lang="es-MX" sz="1400" b="1" dirty="0">
                <a:latin typeface="Josefin Sans" pitchFamily="2" charset="0"/>
              </a:rPr>
              <a:t>Corchetes que </a:t>
            </a:r>
          </a:p>
          <a:p>
            <a:pPr algn="ctr"/>
            <a:r>
              <a:rPr lang="es-MX" sz="1400" b="1" dirty="0">
                <a:latin typeface="Josefin Sans" pitchFamily="2" charset="0"/>
              </a:rPr>
              <a:t>delimitan </a:t>
            </a:r>
          </a:p>
          <a:p>
            <a:pPr algn="ctr"/>
            <a:r>
              <a:rPr lang="es-MX" sz="1400" b="1" dirty="0">
                <a:latin typeface="Josefin Sans" pitchFamily="2" charset="0"/>
              </a:rPr>
              <a:t>la clase</a:t>
            </a:r>
          </a:p>
        </p:txBody>
      </p:sp>
      <p:cxnSp>
        <p:nvCxnSpPr>
          <p:cNvPr id="12" name="Conector recto 11">
            <a:extLst>
              <a:ext uri="{FF2B5EF4-FFF2-40B4-BE49-F238E27FC236}">
                <a16:creationId xmlns:a16="http://schemas.microsoft.com/office/drawing/2014/main" id="{6F9BEA68-D8B1-45D1-8AD5-DDC6906A41D6}"/>
              </a:ext>
            </a:extLst>
          </p:cNvPr>
          <p:cNvCxnSpPr>
            <a:cxnSpLocks/>
          </p:cNvCxnSpPr>
          <p:nvPr/>
        </p:nvCxnSpPr>
        <p:spPr>
          <a:xfrm>
            <a:off x="10413229" y="2394165"/>
            <a:ext cx="0" cy="117255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CuadroTexto 12">
            <a:extLst>
              <a:ext uri="{FF2B5EF4-FFF2-40B4-BE49-F238E27FC236}">
                <a16:creationId xmlns:a16="http://schemas.microsoft.com/office/drawing/2014/main" id="{608A2204-A4D4-4993-966B-0557DD36BA01}"/>
              </a:ext>
            </a:extLst>
          </p:cNvPr>
          <p:cNvSpPr txBox="1"/>
          <p:nvPr/>
        </p:nvSpPr>
        <p:spPr>
          <a:xfrm>
            <a:off x="10299280" y="2445895"/>
            <a:ext cx="1388377" cy="954107"/>
          </a:xfrm>
          <a:prstGeom prst="rect">
            <a:avLst/>
          </a:prstGeom>
          <a:noFill/>
        </p:spPr>
        <p:txBody>
          <a:bodyPr wrap="square" rtlCol="0">
            <a:spAutoFit/>
          </a:bodyPr>
          <a:lstStyle/>
          <a:p>
            <a:pPr algn="ctr"/>
            <a:r>
              <a:rPr lang="es-MX" sz="1400" b="1" dirty="0">
                <a:ln w="0"/>
                <a:solidFill>
                  <a:schemeClr val="accent1"/>
                </a:solidFill>
                <a:effectLst>
                  <a:outerShdw blurRad="38100" dist="25400" dir="5400000" algn="ctr" rotWithShape="0">
                    <a:srgbClr val="6E747A">
                      <a:alpha val="43000"/>
                    </a:srgbClr>
                  </a:outerShdw>
                </a:effectLst>
                <a:latin typeface="Josefin Sans" pitchFamily="2" charset="0"/>
              </a:rPr>
              <a:t>Corchetes que </a:t>
            </a:r>
          </a:p>
          <a:p>
            <a:pPr algn="ctr"/>
            <a:r>
              <a:rPr lang="es-MX" sz="1400" b="1" dirty="0">
                <a:ln w="0"/>
                <a:solidFill>
                  <a:schemeClr val="accent1"/>
                </a:solidFill>
                <a:effectLst>
                  <a:outerShdw blurRad="38100" dist="25400" dir="5400000" algn="ctr" rotWithShape="0">
                    <a:srgbClr val="6E747A">
                      <a:alpha val="43000"/>
                    </a:srgbClr>
                  </a:outerShdw>
                </a:effectLst>
                <a:latin typeface="Josefin Sans" pitchFamily="2" charset="0"/>
              </a:rPr>
              <a:t>delimitan el</a:t>
            </a:r>
          </a:p>
          <a:p>
            <a:pPr algn="ctr"/>
            <a:r>
              <a:rPr lang="es-MX" sz="1400" b="1" dirty="0">
                <a:ln w="0"/>
                <a:solidFill>
                  <a:schemeClr val="accent1"/>
                </a:solidFill>
                <a:effectLst>
                  <a:outerShdw blurRad="38100" dist="25400" dir="5400000" algn="ctr" rotWithShape="0">
                    <a:srgbClr val="6E747A">
                      <a:alpha val="43000"/>
                    </a:srgbClr>
                  </a:outerShdw>
                </a:effectLst>
                <a:latin typeface="Josefin Sans" pitchFamily="2" charset="0"/>
              </a:rPr>
              <a:t>método</a:t>
            </a:r>
          </a:p>
          <a:p>
            <a:pPr algn="ctr"/>
            <a:r>
              <a:rPr lang="es-MX" sz="1400" b="1" dirty="0" err="1">
                <a:ln w="0"/>
                <a:solidFill>
                  <a:schemeClr val="accent1"/>
                </a:solidFill>
                <a:effectLst>
                  <a:outerShdw blurRad="38100" dist="25400" dir="5400000" algn="ctr" rotWithShape="0">
                    <a:srgbClr val="6E747A">
                      <a:alpha val="43000"/>
                    </a:srgbClr>
                  </a:outerShdw>
                </a:effectLst>
                <a:latin typeface="Josefin Sans" pitchFamily="2" charset="0"/>
              </a:rPr>
              <a:t>main</a:t>
            </a:r>
            <a:endParaRPr lang="es-MX" sz="1400" b="1" dirty="0">
              <a:ln w="0"/>
              <a:solidFill>
                <a:schemeClr val="accent1"/>
              </a:solidFill>
              <a:effectLst>
                <a:outerShdw blurRad="38100" dist="25400" dir="5400000" algn="ctr" rotWithShape="0">
                  <a:srgbClr val="6E747A">
                    <a:alpha val="43000"/>
                  </a:srgbClr>
                </a:outerShdw>
              </a:effectLst>
              <a:latin typeface="Josefin Sans" pitchFamily="2" charset="0"/>
            </a:endParaRPr>
          </a:p>
        </p:txBody>
      </p:sp>
      <p:cxnSp>
        <p:nvCxnSpPr>
          <p:cNvPr id="14" name="Conector recto de flecha 13">
            <a:extLst>
              <a:ext uri="{FF2B5EF4-FFF2-40B4-BE49-F238E27FC236}">
                <a16:creationId xmlns:a16="http://schemas.microsoft.com/office/drawing/2014/main" id="{0917B3D0-5994-4448-BAC6-C4A75FD5EA37}"/>
              </a:ext>
            </a:extLst>
          </p:cNvPr>
          <p:cNvCxnSpPr>
            <a:cxnSpLocks/>
            <a:endCxn id="5" idx="3"/>
          </p:cNvCxnSpPr>
          <p:nvPr/>
        </p:nvCxnSpPr>
        <p:spPr>
          <a:xfrm flipH="1">
            <a:off x="4498990" y="1853966"/>
            <a:ext cx="7113864"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5" name="Conector recto de flecha 14">
            <a:extLst>
              <a:ext uri="{FF2B5EF4-FFF2-40B4-BE49-F238E27FC236}">
                <a16:creationId xmlns:a16="http://schemas.microsoft.com/office/drawing/2014/main" id="{63C5108D-C53E-4CAE-A62F-BD7ABB7F8AF0}"/>
              </a:ext>
            </a:extLst>
          </p:cNvPr>
          <p:cNvCxnSpPr>
            <a:cxnSpLocks/>
            <a:endCxn id="8" idx="3"/>
          </p:cNvCxnSpPr>
          <p:nvPr/>
        </p:nvCxnSpPr>
        <p:spPr>
          <a:xfrm flipH="1">
            <a:off x="1539074" y="4142780"/>
            <a:ext cx="10073780" cy="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6" name="Conector recto de flecha 15">
            <a:extLst>
              <a:ext uri="{FF2B5EF4-FFF2-40B4-BE49-F238E27FC236}">
                <a16:creationId xmlns:a16="http://schemas.microsoft.com/office/drawing/2014/main" id="{61C659CA-56E7-40C2-B9F7-0698923331AA}"/>
              </a:ext>
            </a:extLst>
          </p:cNvPr>
          <p:cNvCxnSpPr/>
          <p:nvPr/>
        </p:nvCxnSpPr>
        <p:spPr>
          <a:xfrm flipH="1">
            <a:off x="9869342" y="2394165"/>
            <a:ext cx="543887"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7" name="Conector recto de flecha 16">
            <a:extLst>
              <a:ext uri="{FF2B5EF4-FFF2-40B4-BE49-F238E27FC236}">
                <a16:creationId xmlns:a16="http://schemas.microsoft.com/office/drawing/2014/main" id="{5FED645C-9DF7-48CC-A5EA-E6B3EEF32FD7}"/>
              </a:ext>
            </a:extLst>
          </p:cNvPr>
          <p:cNvCxnSpPr>
            <a:cxnSpLocks/>
            <a:endCxn id="7" idx="3"/>
          </p:cNvCxnSpPr>
          <p:nvPr/>
        </p:nvCxnSpPr>
        <p:spPr>
          <a:xfrm flipH="1">
            <a:off x="2453474" y="3566717"/>
            <a:ext cx="7959755"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 name="Marcador de número de diapositiva 1">
            <a:extLst>
              <a:ext uri="{FF2B5EF4-FFF2-40B4-BE49-F238E27FC236}">
                <a16:creationId xmlns:a16="http://schemas.microsoft.com/office/drawing/2014/main" id="{E007B569-7E61-4322-95BA-C718455F1513}"/>
              </a:ext>
            </a:extLst>
          </p:cNvPr>
          <p:cNvSpPr>
            <a:spLocks noGrp="1"/>
          </p:cNvSpPr>
          <p:nvPr>
            <p:ph type="sldNum" sz="quarter" idx="4"/>
          </p:nvPr>
        </p:nvSpPr>
        <p:spPr>
          <a:xfrm>
            <a:off x="621805" y="5661249"/>
            <a:ext cx="576064" cy="360040"/>
          </a:xfrm>
        </p:spPr>
        <p:txBody>
          <a:bodyPr/>
          <a:lstStyle/>
          <a:p>
            <a:fld id="{7DC1BBB0-96F0-4077-A278-0F3FB5C104D3}" type="slidenum">
              <a:rPr lang="es-ES" smtClean="0"/>
              <a:pPr/>
              <a:t>19</a:t>
            </a:fld>
            <a:endParaRPr lang="es-ES" dirty="0"/>
          </a:p>
        </p:txBody>
      </p:sp>
    </p:spTree>
    <p:extLst>
      <p:ext uri="{BB962C8B-B14F-4D97-AF65-F5344CB8AC3E}">
        <p14:creationId xmlns:p14="http://schemas.microsoft.com/office/powerpoint/2010/main" val="3972867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9D33E0-65ED-4AFC-B750-5AB8730DD752}"/>
              </a:ext>
            </a:extLst>
          </p:cNvPr>
          <p:cNvSpPr>
            <a:spLocks noGrp="1"/>
          </p:cNvSpPr>
          <p:nvPr>
            <p:ph type="title"/>
          </p:nvPr>
        </p:nvSpPr>
        <p:spPr/>
        <p:txBody>
          <a:bodyPr/>
          <a:lstStyle/>
          <a:p>
            <a:r>
              <a:rPr lang="es-MX" dirty="0"/>
              <a:t>Forma de trabajo</a:t>
            </a:r>
          </a:p>
        </p:txBody>
      </p:sp>
      <p:sp>
        <p:nvSpPr>
          <p:cNvPr id="3" name="Marcador de contenido 2">
            <a:extLst>
              <a:ext uri="{FF2B5EF4-FFF2-40B4-BE49-F238E27FC236}">
                <a16:creationId xmlns:a16="http://schemas.microsoft.com/office/drawing/2014/main" id="{1278BCEA-4E3A-4B4C-9BD0-5579F72D331B}"/>
              </a:ext>
            </a:extLst>
          </p:cNvPr>
          <p:cNvSpPr>
            <a:spLocks noGrp="1"/>
          </p:cNvSpPr>
          <p:nvPr>
            <p:ph idx="1"/>
          </p:nvPr>
        </p:nvSpPr>
        <p:spPr/>
        <p:txBody>
          <a:bodyPr/>
          <a:lstStyle/>
          <a:p>
            <a:r>
              <a:rPr lang="es-MX" dirty="0"/>
              <a:t>Puntualidad y asistencia al 100% de la sesiones.</a:t>
            </a:r>
          </a:p>
          <a:p>
            <a:r>
              <a:rPr lang="es-MX" dirty="0"/>
              <a:t>Participación de los asistentes.</a:t>
            </a:r>
          </a:p>
          <a:p>
            <a:r>
              <a:rPr lang="es-MX" dirty="0"/>
              <a:t>Trabajo colaborativo.</a:t>
            </a:r>
          </a:p>
          <a:p>
            <a:r>
              <a:rPr lang="es-MX" dirty="0"/>
              <a:t>Realización de los ejercicios propuestos en clase.</a:t>
            </a:r>
          </a:p>
          <a:p>
            <a:r>
              <a:rPr lang="es-MX" dirty="0"/>
              <a:t>Propuestas por parte de los profesores asistentes.</a:t>
            </a:r>
          </a:p>
          <a:p>
            <a:r>
              <a:rPr lang="es-MX" dirty="0"/>
              <a:t>Retroalimentación de las primeras experiencias de aplicar el nuevo programa de la asignatura.</a:t>
            </a:r>
          </a:p>
          <a:p>
            <a:pPr marL="0" indent="0">
              <a:buNone/>
            </a:pPr>
            <a:endParaRPr lang="es-MX" dirty="0"/>
          </a:p>
        </p:txBody>
      </p:sp>
      <p:sp>
        <p:nvSpPr>
          <p:cNvPr id="4" name="Marcador de número de diapositiva 3">
            <a:extLst>
              <a:ext uri="{FF2B5EF4-FFF2-40B4-BE49-F238E27FC236}">
                <a16:creationId xmlns:a16="http://schemas.microsoft.com/office/drawing/2014/main" id="{D721AD85-3A19-4535-A86F-AC05D22923B8}"/>
              </a:ext>
            </a:extLst>
          </p:cNvPr>
          <p:cNvSpPr>
            <a:spLocks noGrp="1"/>
          </p:cNvSpPr>
          <p:nvPr>
            <p:ph type="sldNum" sz="quarter" idx="4"/>
          </p:nvPr>
        </p:nvSpPr>
        <p:spPr>
          <a:xfrm>
            <a:off x="621805" y="5661249"/>
            <a:ext cx="576064" cy="360040"/>
          </a:xfrm>
        </p:spPr>
        <p:txBody>
          <a:bodyPr/>
          <a:lstStyle/>
          <a:p>
            <a:fld id="{7DC1BBB0-96F0-4077-A278-0F3FB5C104D3}" type="slidenum">
              <a:rPr lang="es-ES" smtClean="0"/>
              <a:pPr/>
              <a:t>2</a:t>
            </a:fld>
            <a:endParaRPr lang="es-ES" dirty="0"/>
          </a:p>
        </p:txBody>
      </p:sp>
    </p:spTree>
    <p:extLst>
      <p:ext uri="{BB962C8B-B14F-4D97-AF65-F5344CB8AC3E}">
        <p14:creationId xmlns:p14="http://schemas.microsoft.com/office/powerpoint/2010/main" val="1540302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2FA424-F667-4DBD-A925-909B09B580D3}"/>
              </a:ext>
            </a:extLst>
          </p:cNvPr>
          <p:cNvSpPr>
            <a:spLocks noGrp="1"/>
          </p:cNvSpPr>
          <p:nvPr>
            <p:ph type="title"/>
          </p:nvPr>
        </p:nvSpPr>
        <p:spPr/>
        <p:txBody>
          <a:bodyPr/>
          <a:lstStyle/>
          <a:p>
            <a:r>
              <a:rPr lang="es-MX" dirty="0"/>
              <a:t>El objeto </a:t>
            </a:r>
            <a:r>
              <a:rPr lang="es-MX" dirty="0" err="1"/>
              <a:t>System.out</a:t>
            </a:r>
            <a:endParaRPr lang="es-MX" dirty="0"/>
          </a:p>
        </p:txBody>
      </p:sp>
      <p:sp>
        <p:nvSpPr>
          <p:cNvPr id="3" name="Marcador de contenido 2">
            <a:extLst>
              <a:ext uri="{FF2B5EF4-FFF2-40B4-BE49-F238E27FC236}">
                <a16:creationId xmlns:a16="http://schemas.microsoft.com/office/drawing/2014/main" id="{7E0D0D69-9D06-437A-8DCD-E765EF09291D}"/>
              </a:ext>
            </a:extLst>
          </p:cNvPr>
          <p:cNvSpPr>
            <a:spLocks noGrp="1"/>
          </p:cNvSpPr>
          <p:nvPr>
            <p:ph idx="1"/>
          </p:nvPr>
        </p:nvSpPr>
        <p:spPr/>
        <p:txBody>
          <a:bodyPr/>
          <a:lstStyle/>
          <a:p>
            <a:pPr algn="just"/>
            <a:r>
              <a:rPr lang="es-MX" dirty="0"/>
              <a:t>El objeto </a:t>
            </a:r>
            <a:r>
              <a:rPr lang="es-MX" b="1" dirty="0" err="1"/>
              <a:t>System.out</a:t>
            </a:r>
            <a:r>
              <a:rPr lang="es-MX" b="1" dirty="0"/>
              <a:t> </a:t>
            </a:r>
            <a:r>
              <a:rPr lang="es-MX" dirty="0"/>
              <a:t>nos sirve para tener un flujo de salida hacia el monitor. Este objeto cuenta con dos métodos:</a:t>
            </a:r>
          </a:p>
          <a:p>
            <a:pPr lvl="1" algn="just"/>
            <a:r>
              <a:rPr lang="es-MX" dirty="0" err="1"/>
              <a:t>System.out.print</a:t>
            </a:r>
            <a:endParaRPr lang="es-MX" dirty="0"/>
          </a:p>
          <a:p>
            <a:pPr lvl="1" algn="just"/>
            <a:r>
              <a:rPr lang="es-MX" dirty="0" err="1"/>
              <a:t>System.out.println</a:t>
            </a:r>
            <a:endParaRPr lang="es-MX" dirty="0"/>
          </a:p>
          <a:p>
            <a:pPr algn="just"/>
            <a:endParaRPr lang="es-MX" dirty="0"/>
          </a:p>
          <a:p>
            <a:pPr algn="just"/>
            <a:r>
              <a:rPr lang="es-MX" dirty="0"/>
              <a:t>El primero imprime en la consola el valor del argumento que le pasamos. El segundo hace lo mismo, pero agrega un salto de línea al final.</a:t>
            </a:r>
          </a:p>
          <a:p>
            <a:pPr algn="just"/>
            <a:endParaRPr lang="es-MX" dirty="0"/>
          </a:p>
        </p:txBody>
      </p:sp>
      <p:sp>
        <p:nvSpPr>
          <p:cNvPr id="4" name="Marcador de número de diapositiva 3">
            <a:extLst>
              <a:ext uri="{FF2B5EF4-FFF2-40B4-BE49-F238E27FC236}">
                <a16:creationId xmlns:a16="http://schemas.microsoft.com/office/drawing/2014/main" id="{23F92636-769F-42C3-ACCA-7AA3CD5E71E2}"/>
              </a:ext>
            </a:extLst>
          </p:cNvPr>
          <p:cNvSpPr>
            <a:spLocks noGrp="1"/>
          </p:cNvSpPr>
          <p:nvPr>
            <p:ph type="sldNum" sz="quarter" idx="4"/>
          </p:nvPr>
        </p:nvSpPr>
        <p:spPr>
          <a:xfrm>
            <a:off x="621805" y="5661249"/>
            <a:ext cx="576064" cy="360040"/>
          </a:xfrm>
        </p:spPr>
        <p:txBody>
          <a:bodyPr/>
          <a:lstStyle/>
          <a:p>
            <a:fld id="{7DC1BBB0-96F0-4077-A278-0F3FB5C104D3}" type="slidenum">
              <a:rPr lang="es-ES" smtClean="0"/>
              <a:pPr/>
              <a:t>20</a:t>
            </a:fld>
            <a:endParaRPr lang="es-ES" dirty="0"/>
          </a:p>
        </p:txBody>
      </p:sp>
    </p:spTree>
    <p:extLst>
      <p:ext uri="{BB962C8B-B14F-4D97-AF65-F5344CB8AC3E}">
        <p14:creationId xmlns:p14="http://schemas.microsoft.com/office/powerpoint/2010/main" val="3882018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2FC7DA-BC87-4269-83D8-AB3394E2E4A4}"/>
              </a:ext>
            </a:extLst>
          </p:cNvPr>
          <p:cNvSpPr>
            <a:spLocks noGrp="1"/>
          </p:cNvSpPr>
          <p:nvPr>
            <p:ph type="title"/>
          </p:nvPr>
        </p:nvSpPr>
        <p:spPr/>
        <p:txBody>
          <a:bodyPr/>
          <a:lstStyle/>
          <a:p>
            <a:r>
              <a:rPr lang="es-MX" dirty="0"/>
              <a:t>La clase Scanner</a:t>
            </a:r>
          </a:p>
        </p:txBody>
      </p:sp>
      <p:sp>
        <p:nvSpPr>
          <p:cNvPr id="3" name="Marcador de contenido 2">
            <a:extLst>
              <a:ext uri="{FF2B5EF4-FFF2-40B4-BE49-F238E27FC236}">
                <a16:creationId xmlns:a16="http://schemas.microsoft.com/office/drawing/2014/main" id="{A95F3D83-8E0D-4FCB-8856-36905C580DB5}"/>
              </a:ext>
            </a:extLst>
          </p:cNvPr>
          <p:cNvSpPr>
            <a:spLocks noGrp="1"/>
          </p:cNvSpPr>
          <p:nvPr>
            <p:ph idx="1"/>
          </p:nvPr>
        </p:nvSpPr>
        <p:spPr/>
        <p:txBody>
          <a:bodyPr/>
          <a:lstStyle/>
          <a:p>
            <a:pPr algn="just"/>
            <a:r>
              <a:rPr lang="es-MX" dirty="0"/>
              <a:t>La clase Scanner permite leer datos a través del teclado.</a:t>
            </a:r>
          </a:p>
          <a:p>
            <a:pPr algn="just"/>
            <a:r>
              <a:rPr lang="es-MX" dirty="0"/>
              <a:t>Para hacer uso de esta clase, es necesario importarla desde el paquete: </a:t>
            </a:r>
            <a:r>
              <a:rPr lang="es-MX" dirty="0" err="1"/>
              <a:t>java.util</a:t>
            </a:r>
            <a:endParaRPr lang="es-MX" dirty="0"/>
          </a:p>
          <a:p>
            <a:pPr algn="just"/>
            <a:r>
              <a:rPr lang="es-MX" dirty="0"/>
              <a:t>Su sintaxis sería la siguiente:</a:t>
            </a:r>
          </a:p>
          <a:p>
            <a:pPr marL="365760" lvl="1" indent="0" algn="just">
              <a:buNone/>
            </a:pPr>
            <a:r>
              <a:rPr lang="es-MX" dirty="0" err="1"/>
              <a:t>import</a:t>
            </a:r>
            <a:r>
              <a:rPr lang="es-MX" dirty="0"/>
              <a:t> </a:t>
            </a:r>
            <a:r>
              <a:rPr lang="es-MX" dirty="0" err="1"/>
              <a:t>java.util.Scanner</a:t>
            </a:r>
            <a:r>
              <a:rPr lang="es-MX" dirty="0"/>
              <a:t>;</a:t>
            </a:r>
          </a:p>
        </p:txBody>
      </p:sp>
      <p:sp>
        <p:nvSpPr>
          <p:cNvPr id="4" name="Marcador de número de diapositiva 3">
            <a:extLst>
              <a:ext uri="{FF2B5EF4-FFF2-40B4-BE49-F238E27FC236}">
                <a16:creationId xmlns:a16="http://schemas.microsoft.com/office/drawing/2014/main" id="{E41BAC1D-ED3D-4D82-A63A-DD47F851AEA3}"/>
              </a:ext>
            </a:extLst>
          </p:cNvPr>
          <p:cNvSpPr>
            <a:spLocks noGrp="1"/>
          </p:cNvSpPr>
          <p:nvPr>
            <p:ph type="sldNum" sz="quarter" idx="4"/>
          </p:nvPr>
        </p:nvSpPr>
        <p:spPr>
          <a:xfrm>
            <a:off x="621805" y="5661249"/>
            <a:ext cx="576064" cy="360040"/>
          </a:xfrm>
        </p:spPr>
        <p:txBody>
          <a:bodyPr/>
          <a:lstStyle/>
          <a:p>
            <a:fld id="{7DC1BBB0-96F0-4077-A278-0F3FB5C104D3}" type="slidenum">
              <a:rPr lang="es-ES" smtClean="0"/>
              <a:pPr/>
              <a:t>21</a:t>
            </a:fld>
            <a:endParaRPr lang="es-ES" dirty="0"/>
          </a:p>
        </p:txBody>
      </p:sp>
    </p:spTree>
    <p:extLst>
      <p:ext uri="{BB962C8B-B14F-4D97-AF65-F5344CB8AC3E}">
        <p14:creationId xmlns:p14="http://schemas.microsoft.com/office/powerpoint/2010/main" val="3717338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4D77A7A1-8112-40FA-B56D-D654ACEC1EB0}"/>
              </a:ext>
            </a:extLst>
          </p:cNvPr>
          <p:cNvSpPr>
            <a:spLocks noGrp="1"/>
          </p:cNvSpPr>
          <p:nvPr>
            <p:ph idx="1"/>
          </p:nvPr>
        </p:nvSpPr>
        <p:spPr>
          <a:xfrm>
            <a:off x="1468641" y="880846"/>
            <a:ext cx="11034483" cy="5394120"/>
          </a:xfrm>
        </p:spPr>
        <p:txBody>
          <a:bodyPr>
            <a:normAutofit lnSpcReduction="10000"/>
          </a:bodyPr>
          <a:lstStyle/>
          <a:p>
            <a:pPr marL="0" indent="0">
              <a:buNone/>
            </a:pPr>
            <a:r>
              <a:rPr lang="es-MX" sz="2400" dirty="0" err="1">
                <a:latin typeface="Consolas" panose="020B0609020204030204" pitchFamily="49" charset="0"/>
              </a:rPr>
              <a:t>import</a:t>
            </a:r>
            <a:r>
              <a:rPr lang="es-MX" sz="2400" dirty="0">
                <a:latin typeface="Consolas" panose="020B0609020204030204" pitchFamily="49" charset="0"/>
              </a:rPr>
              <a:t> </a:t>
            </a:r>
            <a:r>
              <a:rPr lang="es-MX" sz="2400" dirty="0" err="1">
                <a:latin typeface="Consolas" panose="020B0609020204030204" pitchFamily="49" charset="0"/>
              </a:rPr>
              <a:t>java.util.Scanner</a:t>
            </a:r>
            <a:r>
              <a:rPr lang="es-MX" sz="2400" dirty="0">
                <a:latin typeface="Consolas" panose="020B0609020204030204" pitchFamily="49" charset="0"/>
              </a:rPr>
              <a:t>;</a:t>
            </a:r>
          </a:p>
          <a:p>
            <a:pPr marL="0" indent="0">
              <a:buNone/>
            </a:pPr>
            <a:endParaRPr lang="es-MX" sz="2400" dirty="0">
              <a:latin typeface="Consolas" panose="020B0609020204030204" pitchFamily="49" charset="0"/>
            </a:endParaRPr>
          </a:p>
          <a:p>
            <a:pPr marL="0" indent="0">
              <a:buNone/>
            </a:pPr>
            <a:r>
              <a:rPr lang="es-MX" sz="2400" dirty="0" err="1">
                <a:latin typeface="Consolas" panose="020B0609020204030204" pitchFamily="49" charset="0"/>
              </a:rPr>
              <a:t>class</a:t>
            </a:r>
            <a:r>
              <a:rPr lang="es-MX" sz="2400" dirty="0">
                <a:latin typeface="Consolas" panose="020B0609020204030204" pitchFamily="49" charset="0"/>
              </a:rPr>
              <a:t> </a:t>
            </a:r>
            <a:r>
              <a:rPr lang="es-MX" sz="2400" dirty="0" err="1">
                <a:latin typeface="Consolas" panose="020B0609020204030204" pitchFamily="49" charset="0"/>
              </a:rPr>
              <a:t>PideDatos</a:t>
            </a:r>
            <a:r>
              <a:rPr lang="es-MX" sz="2400" dirty="0">
                <a:latin typeface="Consolas" panose="020B0609020204030204" pitchFamily="49" charset="0"/>
              </a:rPr>
              <a:t>{</a:t>
            </a:r>
          </a:p>
          <a:p>
            <a:pPr marL="0" indent="0">
              <a:buNone/>
            </a:pPr>
            <a:r>
              <a:rPr lang="es-MX" sz="2400" dirty="0">
                <a:latin typeface="Consolas" panose="020B0609020204030204" pitchFamily="49" charset="0"/>
              </a:rPr>
              <a:t>	</a:t>
            </a:r>
            <a:r>
              <a:rPr lang="es-MX" sz="2400" dirty="0" err="1">
                <a:latin typeface="Consolas" panose="020B0609020204030204" pitchFamily="49" charset="0"/>
              </a:rPr>
              <a:t>public</a:t>
            </a:r>
            <a:r>
              <a:rPr lang="es-MX" sz="2400" dirty="0">
                <a:latin typeface="Consolas" panose="020B0609020204030204" pitchFamily="49" charset="0"/>
              </a:rPr>
              <a:t> </a:t>
            </a:r>
            <a:r>
              <a:rPr lang="es-MX" sz="2400" dirty="0" err="1">
                <a:latin typeface="Consolas" panose="020B0609020204030204" pitchFamily="49" charset="0"/>
              </a:rPr>
              <a:t>static</a:t>
            </a:r>
            <a:r>
              <a:rPr lang="es-MX" sz="2400" dirty="0">
                <a:latin typeface="Consolas" panose="020B0609020204030204" pitchFamily="49" charset="0"/>
              </a:rPr>
              <a:t> </a:t>
            </a:r>
            <a:r>
              <a:rPr lang="es-MX" sz="2400" dirty="0" err="1">
                <a:latin typeface="Consolas" panose="020B0609020204030204" pitchFamily="49" charset="0"/>
              </a:rPr>
              <a:t>void</a:t>
            </a:r>
            <a:r>
              <a:rPr lang="es-MX" sz="2400" dirty="0">
                <a:latin typeface="Consolas" panose="020B0609020204030204" pitchFamily="49" charset="0"/>
              </a:rPr>
              <a:t> </a:t>
            </a:r>
            <a:r>
              <a:rPr lang="es-MX" sz="2400" dirty="0" err="1">
                <a:latin typeface="Consolas" panose="020B0609020204030204" pitchFamily="49" charset="0"/>
              </a:rPr>
              <a:t>main</a:t>
            </a:r>
            <a:r>
              <a:rPr lang="es-MX" sz="2400" dirty="0">
                <a:latin typeface="Consolas" panose="020B0609020204030204" pitchFamily="49" charset="0"/>
              </a:rPr>
              <a:t>(</a:t>
            </a:r>
            <a:r>
              <a:rPr lang="es-MX" sz="2400" dirty="0" err="1">
                <a:latin typeface="Consolas" panose="020B0609020204030204" pitchFamily="49" charset="0"/>
              </a:rPr>
              <a:t>String</a:t>
            </a:r>
            <a:r>
              <a:rPr lang="es-MX" sz="2400" dirty="0">
                <a:latin typeface="Consolas" panose="020B0609020204030204" pitchFamily="49" charset="0"/>
              </a:rPr>
              <a:t> []</a:t>
            </a:r>
            <a:r>
              <a:rPr lang="es-MX" sz="2400" dirty="0" err="1">
                <a:latin typeface="Consolas" panose="020B0609020204030204" pitchFamily="49" charset="0"/>
              </a:rPr>
              <a:t>args</a:t>
            </a:r>
            <a:r>
              <a:rPr lang="es-MX" sz="2400" dirty="0">
                <a:latin typeface="Consolas" panose="020B0609020204030204" pitchFamily="49" charset="0"/>
              </a:rPr>
              <a:t>){</a:t>
            </a:r>
          </a:p>
          <a:p>
            <a:pPr marL="0" indent="0">
              <a:buNone/>
            </a:pPr>
            <a:r>
              <a:rPr lang="es-MX" sz="2400" dirty="0">
                <a:latin typeface="Consolas" panose="020B0609020204030204" pitchFamily="49" charset="0"/>
              </a:rPr>
              <a:t>		Scanner teclado = new Scanner(System.in);</a:t>
            </a:r>
          </a:p>
          <a:p>
            <a:pPr marL="0" indent="0">
              <a:buNone/>
            </a:pPr>
            <a:r>
              <a:rPr lang="es-MX" sz="2400" dirty="0">
                <a:latin typeface="Consolas" panose="020B0609020204030204" pitchFamily="49" charset="0"/>
              </a:rPr>
              <a:t>		</a:t>
            </a:r>
            <a:r>
              <a:rPr lang="es-MX" sz="2400" dirty="0" err="1">
                <a:latin typeface="Consolas" panose="020B0609020204030204" pitchFamily="49" charset="0"/>
              </a:rPr>
              <a:t>System.out.print</a:t>
            </a:r>
            <a:r>
              <a:rPr lang="es-MX" sz="2400" dirty="0">
                <a:latin typeface="Consolas" panose="020B0609020204030204" pitchFamily="49" charset="0"/>
              </a:rPr>
              <a:t>("Ingresa tu nombre: ");</a:t>
            </a:r>
          </a:p>
          <a:p>
            <a:pPr marL="0" indent="0">
              <a:buNone/>
            </a:pPr>
            <a:r>
              <a:rPr lang="es-MX" sz="2400" dirty="0">
                <a:latin typeface="Consolas" panose="020B0609020204030204" pitchFamily="49" charset="0"/>
              </a:rPr>
              <a:t>		</a:t>
            </a:r>
            <a:r>
              <a:rPr lang="es-MX" sz="2400" dirty="0" err="1">
                <a:latin typeface="Consolas" panose="020B0609020204030204" pitchFamily="49" charset="0"/>
              </a:rPr>
              <a:t>String</a:t>
            </a:r>
            <a:r>
              <a:rPr lang="es-MX" sz="2400" dirty="0">
                <a:latin typeface="Consolas" panose="020B0609020204030204" pitchFamily="49" charset="0"/>
              </a:rPr>
              <a:t> nombre;</a:t>
            </a:r>
          </a:p>
          <a:p>
            <a:pPr marL="0" indent="0">
              <a:buNone/>
            </a:pPr>
            <a:r>
              <a:rPr lang="es-MX" sz="2400" dirty="0">
                <a:latin typeface="Consolas" panose="020B0609020204030204" pitchFamily="49" charset="0"/>
              </a:rPr>
              <a:t>		nombre = </a:t>
            </a:r>
            <a:r>
              <a:rPr lang="es-MX" sz="2400" dirty="0" err="1">
                <a:latin typeface="Consolas" panose="020B0609020204030204" pitchFamily="49" charset="0"/>
              </a:rPr>
              <a:t>teclado.nextLine</a:t>
            </a:r>
            <a:r>
              <a:rPr lang="es-MX" sz="2400" dirty="0">
                <a:latin typeface="Consolas" panose="020B0609020204030204" pitchFamily="49" charset="0"/>
              </a:rPr>
              <a:t>();</a:t>
            </a:r>
          </a:p>
          <a:p>
            <a:pPr marL="0" indent="0">
              <a:buNone/>
            </a:pPr>
            <a:r>
              <a:rPr lang="es-MX" sz="2400" dirty="0">
                <a:latin typeface="Consolas" panose="020B0609020204030204" pitchFamily="49" charset="0"/>
              </a:rPr>
              <a:t>		</a:t>
            </a:r>
            <a:r>
              <a:rPr lang="es-MX" sz="2400" dirty="0" err="1">
                <a:latin typeface="Consolas" panose="020B0609020204030204" pitchFamily="49" charset="0"/>
              </a:rPr>
              <a:t>System.out.println</a:t>
            </a:r>
            <a:r>
              <a:rPr lang="es-MX" sz="2400" dirty="0">
                <a:latin typeface="Consolas" panose="020B0609020204030204" pitchFamily="49" charset="0"/>
              </a:rPr>
              <a:t>("Hola " + nombre);</a:t>
            </a:r>
          </a:p>
          <a:p>
            <a:pPr marL="0" indent="0">
              <a:buNone/>
            </a:pPr>
            <a:r>
              <a:rPr lang="es-MX" sz="2400" dirty="0">
                <a:latin typeface="Consolas" panose="020B0609020204030204" pitchFamily="49" charset="0"/>
              </a:rPr>
              <a:t>	}	</a:t>
            </a:r>
          </a:p>
          <a:p>
            <a:pPr marL="0" indent="0">
              <a:buNone/>
            </a:pPr>
            <a:r>
              <a:rPr lang="es-MX" sz="2400" dirty="0">
                <a:latin typeface="Consolas" panose="020B0609020204030204" pitchFamily="49" charset="0"/>
              </a:rPr>
              <a:t>}</a:t>
            </a:r>
          </a:p>
        </p:txBody>
      </p:sp>
      <p:sp>
        <p:nvSpPr>
          <p:cNvPr id="5" name="Rectángulo: esquinas redondeadas 4">
            <a:extLst>
              <a:ext uri="{FF2B5EF4-FFF2-40B4-BE49-F238E27FC236}">
                <a16:creationId xmlns:a16="http://schemas.microsoft.com/office/drawing/2014/main" id="{C3A053DE-6534-47FF-8767-4902DD8E9652}"/>
              </a:ext>
            </a:extLst>
          </p:cNvPr>
          <p:cNvSpPr/>
          <p:nvPr/>
        </p:nvSpPr>
        <p:spPr>
          <a:xfrm>
            <a:off x="1538826" y="910205"/>
            <a:ext cx="4063582" cy="427839"/>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MX"/>
          </a:p>
        </p:txBody>
      </p:sp>
      <p:sp>
        <p:nvSpPr>
          <p:cNvPr id="6" name="Rectángulo: esquinas redondeadas 5">
            <a:extLst>
              <a:ext uri="{FF2B5EF4-FFF2-40B4-BE49-F238E27FC236}">
                <a16:creationId xmlns:a16="http://schemas.microsoft.com/office/drawing/2014/main" id="{A1186847-FAFB-4525-94F2-E7DC3B4F06C4}"/>
              </a:ext>
            </a:extLst>
          </p:cNvPr>
          <p:cNvSpPr/>
          <p:nvPr/>
        </p:nvSpPr>
        <p:spPr>
          <a:xfrm>
            <a:off x="3319535" y="2799825"/>
            <a:ext cx="6698394" cy="327171"/>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MX"/>
          </a:p>
        </p:txBody>
      </p:sp>
      <p:sp>
        <p:nvSpPr>
          <p:cNvPr id="7" name="Rectángulo: esquinas redondeadas 6">
            <a:extLst>
              <a:ext uri="{FF2B5EF4-FFF2-40B4-BE49-F238E27FC236}">
                <a16:creationId xmlns:a16="http://schemas.microsoft.com/office/drawing/2014/main" id="{02F15C0F-3A32-48C3-836F-50E6FAF82F07}"/>
              </a:ext>
            </a:extLst>
          </p:cNvPr>
          <p:cNvSpPr/>
          <p:nvPr/>
        </p:nvSpPr>
        <p:spPr>
          <a:xfrm>
            <a:off x="3319535" y="3747780"/>
            <a:ext cx="2355866" cy="327171"/>
          </a:xfrm>
          <a:prstGeom prst="round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MX"/>
          </a:p>
        </p:txBody>
      </p:sp>
      <p:sp>
        <p:nvSpPr>
          <p:cNvPr id="8" name="Rectángulo: esquinas redondeadas 7">
            <a:extLst>
              <a:ext uri="{FF2B5EF4-FFF2-40B4-BE49-F238E27FC236}">
                <a16:creationId xmlns:a16="http://schemas.microsoft.com/office/drawing/2014/main" id="{2C393923-EEE7-4CA5-939B-795554C4CBE0}"/>
              </a:ext>
            </a:extLst>
          </p:cNvPr>
          <p:cNvSpPr/>
          <p:nvPr/>
        </p:nvSpPr>
        <p:spPr>
          <a:xfrm>
            <a:off x="4754052" y="4185055"/>
            <a:ext cx="3147015" cy="352339"/>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MX"/>
          </a:p>
        </p:txBody>
      </p:sp>
      <p:sp>
        <p:nvSpPr>
          <p:cNvPr id="2" name="Marcador de número de diapositiva 1">
            <a:extLst>
              <a:ext uri="{FF2B5EF4-FFF2-40B4-BE49-F238E27FC236}">
                <a16:creationId xmlns:a16="http://schemas.microsoft.com/office/drawing/2014/main" id="{0A510A93-8C73-4A13-ABE9-2C70B9FB5F28}"/>
              </a:ext>
            </a:extLst>
          </p:cNvPr>
          <p:cNvSpPr>
            <a:spLocks noGrp="1"/>
          </p:cNvSpPr>
          <p:nvPr>
            <p:ph type="sldNum" sz="quarter" idx="4"/>
          </p:nvPr>
        </p:nvSpPr>
        <p:spPr>
          <a:xfrm>
            <a:off x="621805" y="5661249"/>
            <a:ext cx="576064" cy="360040"/>
          </a:xfrm>
        </p:spPr>
        <p:txBody>
          <a:bodyPr/>
          <a:lstStyle/>
          <a:p>
            <a:fld id="{7DC1BBB0-96F0-4077-A278-0F3FB5C104D3}" type="slidenum">
              <a:rPr lang="es-ES" smtClean="0"/>
              <a:pPr/>
              <a:t>22</a:t>
            </a:fld>
            <a:endParaRPr lang="es-ES" dirty="0"/>
          </a:p>
        </p:txBody>
      </p:sp>
    </p:spTree>
    <p:extLst>
      <p:ext uri="{BB962C8B-B14F-4D97-AF65-F5344CB8AC3E}">
        <p14:creationId xmlns:p14="http://schemas.microsoft.com/office/powerpoint/2010/main" val="3275341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DA4287-FCA7-4624-9038-38ECD13647D0}"/>
              </a:ext>
            </a:extLst>
          </p:cNvPr>
          <p:cNvSpPr>
            <a:spLocks noGrp="1"/>
          </p:cNvSpPr>
          <p:nvPr>
            <p:ph type="title"/>
          </p:nvPr>
        </p:nvSpPr>
        <p:spPr/>
        <p:txBody>
          <a:bodyPr/>
          <a:lstStyle/>
          <a:p>
            <a:r>
              <a:rPr lang="es-MX" dirty="0"/>
              <a:t>Métodos </a:t>
            </a:r>
            <a:r>
              <a:rPr lang="es-MX" dirty="0" err="1"/>
              <a:t>next</a:t>
            </a:r>
            <a:r>
              <a:rPr lang="es-MX" dirty="0"/>
              <a:t>()</a:t>
            </a:r>
          </a:p>
        </p:txBody>
      </p:sp>
      <p:sp>
        <p:nvSpPr>
          <p:cNvPr id="3" name="Marcador de contenido 2">
            <a:extLst>
              <a:ext uri="{FF2B5EF4-FFF2-40B4-BE49-F238E27FC236}">
                <a16:creationId xmlns:a16="http://schemas.microsoft.com/office/drawing/2014/main" id="{C252F413-BB3D-4D7F-AD99-156453F8888B}"/>
              </a:ext>
            </a:extLst>
          </p:cNvPr>
          <p:cNvSpPr>
            <a:spLocks noGrp="1"/>
          </p:cNvSpPr>
          <p:nvPr>
            <p:ph idx="1"/>
          </p:nvPr>
        </p:nvSpPr>
        <p:spPr/>
        <p:txBody>
          <a:bodyPr/>
          <a:lstStyle/>
          <a:p>
            <a:pPr algn="just"/>
            <a:r>
              <a:rPr lang="es-MX" dirty="0"/>
              <a:t>Los métodos </a:t>
            </a:r>
            <a:r>
              <a:rPr lang="es-MX" dirty="0" err="1"/>
              <a:t>next</a:t>
            </a:r>
            <a:r>
              <a:rPr lang="es-MX" dirty="0"/>
              <a:t>() sirven para la lectura de datos a través del teclado y puede tener las siguientes formas:</a:t>
            </a:r>
          </a:p>
          <a:p>
            <a:pPr marL="0" indent="0" algn="just">
              <a:buNone/>
            </a:pPr>
            <a:endParaRPr lang="es-MX" dirty="0"/>
          </a:p>
          <a:p>
            <a:pPr lvl="1" algn="just"/>
            <a:r>
              <a:rPr lang="es-MX" b="1" dirty="0" err="1"/>
              <a:t>next</a:t>
            </a:r>
            <a:r>
              <a:rPr lang="es-MX" b="1" dirty="0"/>
              <a:t>() </a:t>
            </a:r>
            <a:r>
              <a:rPr lang="es-MX" dirty="0"/>
              <a:t>solo lee hasta donde encuentra un espacio (hasta un espacio).</a:t>
            </a:r>
          </a:p>
          <a:p>
            <a:pPr lvl="1" algn="just"/>
            <a:r>
              <a:rPr lang="es-MX" b="1" dirty="0" err="1"/>
              <a:t>nextLine</a:t>
            </a:r>
            <a:r>
              <a:rPr lang="es-MX" b="1" dirty="0"/>
              <a:t>() </a:t>
            </a:r>
            <a:r>
              <a:rPr lang="es-MX" dirty="0"/>
              <a:t>lee todo incluyendo espacios (hasta un </a:t>
            </a:r>
            <a:r>
              <a:rPr lang="es-MX" dirty="0" err="1"/>
              <a:t>enter</a:t>
            </a:r>
            <a:r>
              <a:rPr lang="es-MX" dirty="0"/>
              <a:t>).</a:t>
            </a:r>
          </a:p>
          <a:p>
            <a:pPr lvl="1" algn="just"/>
            <a:r>
              <a:rPr lang="es-MX" b="1" dirty="0" err="1"/>
              <a:t>nextInt</a:t>
            </a:r>
            <a:r>
              <a:rPr lang="es-MX" b="1" dirty="0"/>
              <a:t>() </a:t>
            </a:r>
            <a:r>
              <a:rPr lang="es-MX" dirty="0"/>
              <a:t>lee un número entero</a:t>
            </a:r>
          </a:p>
          <a:p>
            <a:pPr lvl="1" algn="just"/>
            <a:r>
              <a:rPr lang="es-MX" b="1" dirty="0" err="1"/>
              <a:t>nextDouble</a:t>
            </a:r>
            <a:r>
              <a:rPr lang="es-MX" b="1" dirty="0"/>
              <a:t>() </a:t>
            </a:r>
            <a:r>
              <a:rPr lang="es-MX" dirty="0"/>
              <a:t>lee un número de tipo </a:t>
            </a:r>
            <a:r>
              <a:rPr lang="es-MX" dirty="0" err="1"/>
              <a:t>double</a:t>
            </a:r>
            <a:endParaRPr lang="es-MX" dirty="0"/>
          </a:p>
          <a:p>
            <a:pPr lvl="1" algn="just"/>
            <a:r>
              <a:rPr lang="es-MX" b="1" dirty="0" err="1"/>
              <a:t>nextFloat</a:t>
            </a:r>
            <a:r>
              <a:rPr lang="es-MX" b="1" dirty="0"/>
              <a:t>() </a:t>
            </a:r>
            <a:r>
              <a:rPr lang="es-MX" dirty="0"/>
              <a:t>lee un número de tipo </a:t>
            </a:r>
            <a:r>
              <a:rPr lang="es-MX" dirty="0" err="1"/>
              <a:t>float</a:t>
            </a:r>
            <a:endParaRPr lang="es-MX" dirty="0"/>
          </a:p>
          <a:p>
            <a:pPr lvl="1" algn="just"/>
            <a:r>
              <a:rPr lang="es-MX" b="1" dirty="0" err="1"/>
              <a:t>next</a:t>
            </a:r>
            <a:r>
              <a:rPr lang="es-MX" b="1" dirty="0"/>
              <a:t>().</a:t>
            </a:r>
            <a:r>
              <a:rPr lang="es-MX" b="1" dirty="0" err="1"/>
              <a:t>charAt</a:t>
            </a:r>
            <a:r>
              <a:rPr lang="es-MX" b="1" dirty="0"/>
              <a:t>(0) </a:t>
            </a:r>
            <a:r>
              <a:rPr lang="es-MX" dirty="0"/>
              <a:t>lee un </a:t>
            </a:r>
            <a:r>
              <a:rPr lang="es-MX" dirty="0" err="1"/>
              <a:t>caracter</a:t>
            </a:r>
            <a:r>
              <a:rPr lang="es-MX" dirty="0"/>
              <a:t> </a:t>
            </a:r>
          </a:p>
        </p:txBody>
      </p:sp>
      <p:sp>
        <p:nvSpPr>
          <p:cNvPr id="4" name="Marcador de número de diapositiva 3">
            <a:extLst>
              <a:ext uri="{FF2B5EF4-FFF2-40B4-BE49-F238E27FC236}">
                <a16:creationId xmlns:a16="http://schemas.microsoft.com/office/drawing/2014/main" id="{D09A36FF-C3FD-4574-8CA0-A97EC470B8D5}"/>
              </a:ext>
            </a:extLst>
          </p:cNvPr>
          <p:cNvSpPr>
            <a:spLocks noGrp="1"/>
          </p:cNvSpPr>
          <p:nvPr>
            <p:ph type="sldNum" sz="quarter" idx="4"/>
          </p:nvPr>
        </p:nvSpPr>
        <p:spPr>
          <a:xfrm>
            <a:off x="621805" y="5661249"/>
            <a:ext cx="576064" cy="360040"/>
          </a:xfrm>
        </p:spPr>
        <p:txBody>
          <a:bodyPr/>
          <a:lstStyle/>
          <a:p>
            <a:fld id="{7DC1BBB0-96F0-4077-A278-0F3FB5C104D3}" type="slidenum">
              <a:rPr lang="es-ES" smtClean="0"/>
              <a:pPr/>
              <a:t>23</a:t>
            </a:fld>
            <a:endParaRPr lang="es-ES" dirty="0"/>
          </a:p>
        </p:txBody>
      </p:sp>
    </p:spTree>
    <p:extLst>
      <p:ext uri="{BB962C8B-B14F-4D97-AF65-F5344CB8AC3E}">
        <p14:creationId xmlns:p14="http://schemas.microsoft.com/office/powerpoint/2010/main" val="3661910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C224E4-158D-4749-A71D-13CE1C196405}"/>
              </a:ext>
            </a:extLst>
          </p:cNvPr>
          <p:cNvSpPr>
            <a:spLocks noGrp="1"/>
          </p:cNvSpPr>
          <p:nvPr>
            <p:ph type="title"/>
          </p:nvPr>
        </p:nvSpPr>
        <p:spPr/>
        <p:txBody>
          <a:bodyPr/>
          <a:lstStyle/>
          <a:p>
            <a:r>
              <a:rPr lang="es-MX" dirty="0"/>
              <a:t>Definición de variables</a:t>
            </a:r>
          </a:p>
        </p:txBody>
      </p:sp>
      <p:sp>
        <p:nvSpPr>
          <p:cNvPr id="4" name="Marcador de contenido 2">
            <a:extLst>
              <a:ext uri="{FF2B5EF4-FFF2-40B4-BE49-F238E27FC236}">
                <a16:creationId xmlns:a16="http://schemas.microsoft.com/office/drawing/2014/main" id="{8552A14F-389F-40F9-9B20-A2676EF37809}"/>
              </a:ext>
            </a:extLst>
          </p:cNvPr>
          <p:cNvSpPr>
            <a:spLocks noGrp="1"/>
          </p:cNvSpPr>
          <p:nvPr>
            <p:ph idx="1"/>
          </p:nvPr>
        </p:nvSpPr>
        <p:spPr>
          <a:xfrm>
            <a:off x="1593436" y="1988840"/>
            <a:ext cx="9931460" cy="4479721"/>
          </a:xfrm>
        </p:spPr>
        <p:txBody>
          <a:bodyPr>
            <a:normAutofit fontScale="85000" lnSpcReduction="20000"/>
          </a:bodyPr>
          <a:lstStyle/>
          <a:p>
            <a:pPr marL="0" indent="0" algn="just">
              <a:buNone/>
            </a:pPr>
            <a:r>
              <a:rPr lang="es-MX" dirty="0"/>
              <a:t>Podemos definir variables en cualquier parte del código simplemente indicando el tipo de datos y el nombre de la variable (identificador). </a:t>
            </a:r>
          </a:p>
          <a:p>
            <a:pPr algn="just">
              <a:buFont typeface="Wingdings" panose="05000000000000000000" pitchFamily="2" charset="2"/>
              <a:buChar char="q"/>
            </a:pPr>
            <a:r>
              <a:rPr lang="es-MX" dirty="0"/>
              <a:t>Identificadores válidos son: </a:t>
            </a:r>
          </a:p>
          <a:p>
            <a:pPr lvl="1" algn="just">
              <a:buFont typeface="Wingdings" panose="05000000000000000000" pitchFamily="2" charset="2"/>
              <a:buChar char="q"/>
            </a:pPr>
            <a:r>
              <a:rPr lang="es-MX" dirty="0"/>
              <a:t>fecha</a:t>
            </a:r>
          </a:p>
          <a:p>
            <a:pPr lvl="1" algn="just">
              <a:buFont typeface="Wingdings" panose="05000000000000000000" pitchFamily="2" charset="2"/>
              <a:buChar char="q"/>
            </a:pPr>
            <a:r>
              <a:rPr lang="es-MX" dirty="0" err="1"/>
              <a:t>iFecha</a:t>
            </a:r>
            <a:endParaRPr lang="es-MX" dirty="0"/>
          </a:p>
          <a:p>
            <a:pPr lvl="1" algn="just">
              <a:buFont typeface="Wingdings" panose="05000000000000000000" pitchFamily="2" charset="2"/>
              <a:buChar char="q"/>
            </a:pPr>
            <a:r>
              <a:rPr lang="es-MX" dirty="0" err="1"/>
              <a:t>fechaNacimiento</a:t>
            </a:r>
            <a:endParaRPr lang="es-MX" dirty="0"/>
          </a:p>
          <a:p>
            <a:pPr lvl="1" algn="just">
              <a:buFont typeface="Wingdings" panose="05000000000000000000" pitchFamily="2" charset="2"/>
              <a:buChar char="q"/>
            </a:pPr>
            <a:r>
              <a:rPr lang="es-MX" dirty="0" err="1"/>
              <a:t>fecha_nacimiento</a:t>
            </a:r>
            <a:endParaRPr lang="es-MX" dirty="0"/>
          </a:p>
          <a:p>
            <a:pPr lvl="1" algn="just">
              <a:buFont typeface="Wingdings" panose="05000000000000000000" pitchFamily="2" charset="2"/>
              <a:buChar char="q"/>
            </a:pPr>
            <a:r>
              <a:rPr lang="es-MX" dirty="0"/>
              <a:t>fecha3</a:t>
            </a:r>
          </a:p>
          <a:p>
            <a:pPr lvl="1" algn="just">
              <a:buFont typeface="Wingdings" panose="05000000000000000000" pitchFamily="2" charset="2"/>
              <a:buChar char="q"/>
            </a:pPr>
            <a:r>
              <a:rPr lang="es-MX" dirty="0"/>
              <a:t>_fecha</a:t>
            </a:r>
          </a:p>
          <a:p>
            <a:pPr algn="just">
              <a:buFont typeface="Wingdings" panose="05000000000000000000" pitchFamily="2" charset="2"/>
              <a:buChar char="q"/>
            </a:pPr>
            <a:r>
              <a:rPr lang="es-MX" dirty="0"/>
              <a:t>Identificadores NO válidos son:</a:t>
            </a:r>
          </a:p>
          <a:p>
            <a:pPr lvl="1" algn="just">
              <a:buFont typeface="Wingdings" panose="05000000000000000000" pitchFamily="2" charset="2"/>
              <a:buChar char="q"/>
            </a:pPr>
            <a:r>
              <a:rPr lang="es-MX" dirty="0"/>
              <a:t>3fecha</a:t>
            </a:r>
          </a:p>
          <a:p>
            <a:pPr lvl="1" algn="just">
              <a:buFont typeface="Wingdings" panose="05000000000000000000" pitchFamily="2" charset="2"/>
              <a:buChar char="q"/>
            </a:pPr>
            <a:r>
              <a:rPr lang="es-MX" dirty="0"/>
              <a:t>fecha-nacimiento</a:t>
            </a:r>
          </a:p>
          <a:p>
            <a:pPr lvl="1" algn="just">
              <a:buFont typeface="Wingdings" panose="05000000000000000000" pitchFamily="2" charset="2"/>
              <a:buChar char="q"/>
            </a:pPr>
            <a:r>
              <a:rPr lang="es-MX" dirty="0" err="1"/>
              <a:t>fecha+nacimiento</a:t>
            </a:r>
            <a:endParaRPr lang="es-MX" dirty="0"/>
          </a:p>
          <a:p>
            <a:pPr lvl="1" algn="just">
              <a:buFont typeface="Wingdings" panose="05000000000000000000" pitchFamily="2" charset="2"/>
              <a:buChar char="q"/>
            </a:pPr>
            <a:r>
              <a:rPr lang="es-MX" dirty="0"/>
              <a:t>-fecha</a:t>
            </a:r>
          </a:p>
          <a:p>
            <a:pPr algn="just">
              <a:buFont typeface="Wingdings" panose="05000000000000000000" pitchFamily="2" charset="2"/>
              <a:buChar char="q"/>
            </a:pPr>
            <a:endParaRPr lang="es-MX" dirty="0"/>
          </a:p>
        </p:txBody>
      </p:sp>
      <p:sp>
        <p:nvSpPr>
          <p:cNvPr id="3" name="Marcador de número de diapositiva 2">
            <a:extLst>
              <a:ext uri="{FF2B5EF4-FFF2-40B4-BE49-F238E27FC236}">
                <a16:creationId xmlns:a16="http://schemas.microsoft.com/office/drawing/2014/main" id="{DECFED26-FBAE-4E18-9884-320D269B1575}"/>
              </a:ext>
            </a:extLst>
          </p:cNvPr>
          <p:cNvSpPr>
            <a:spLocks noGrp="1"/>
          </p:cNvSpPr>
          <p:nvPr>
            <p:ph type="sldNum" sz="quarter" idx="4"/>
          </p:nvPr>
        </p:nvSpPr>
        <p:spPr>
          <a:xfrm>
            <a:off x="621805" y="5661249"/>
            <a:ext cx="576064" cy="360040"/>
          </a:xfrm>
        </p:spPr>
        <p:txBody>
          <a:bodyPr/>
          <a:lstStyle/>
          <a:p>
            <a:fld id="{7DC1BBB0-96F0-4077-A278-0F3FB5C104D3}" type="slidenum">
              <a:rPr lang="es-ES" smtClean="0"/>
              <a:pPr/>
              <a:t>24</a:t>
            </a:fld>
            <a:endParaRPr lang="es-ES" dirty="0"/>
          </a:p>
        </p:txBody>
      </p:sp>
    </p:spTree>
    <p:extLst>
      <p:ext uri="{BB962C8B-B14F-4D97-AF65-F5344CB8AC3E}">
        <p14:creationId xmlns:p14="http://schemas.microsoft.com/office/powerpoint/2010/main" val="3664168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DE2F57-9BC8-4684-9D07-E95A12C12352}"/>
              </a:ext>
            </a:extLst>
          </p:cNvPr>
          <p:cNvSpPr>
            <a:spLocks noGrp="1"/>
          </p:cNvSpPr>
          <p:nvPr>
            <p:ph type="title"/>
          </p:nvPr>
        </p:nvSpPr>
        <p:spPr/>
        <p:txBody>
          <a:bodyPr/>
          <a:lstStyle/>
          <a:p>
            <a:r>
              <a:rPr lang="es-MX" dirty="0"/>
              <a:t>Constantes</a:t>
            </a:r>
          </a:p>
        </p:txBody>
      </p:sp>
      <p:sp>
        <p:nvSpPr>
          <p:cNvPr id="4" name="Marcador de contenido 2">
            <a:extLst>
              <a:ext uri="{FF2B5EF4-FFF2-40B4-BE49-F238E27FC236}">
                <a16:creationId xmlns:a16="http://schemas.microsoft.com/office/drawing/2014/main" id="{D807AEEB-7A4F-4F39-90D3-5C10FC16BDE3}"/>
              </a:ext>
            </a:extLst>
          </p:cNvPr>
          <p:cNvSpPr>
            <a:spLocks noGrp="1"/>
          </p:cNvSpPr>
          <p:nvPr>
            <p:ph idx="1"/>
          </p:nvPr>
        </p:nvSpPr>
        <p:spPr>
          <a:xfrm>
            <a:off x="1683198" y="1988840"/>
            <a:ext cx="9603275" cy="3713046"/>
          </a:xfrm>
        </p:spPr>
        <p:txBody>
          <a:bodyPr>
            <a:normAutofit/>
          </a:bodyPr>
          <a:lstStyle/>
          <a:p>
            <a:pPr marL="0" indent="0" algn="just">
              <a:buNone/>
            </a:pPr>
            <a:r>
              <a:rPr lang="es-ES" sz="2400" dirty="0"/>
              <a:t>En Java, se utiliza la palabra clave </a:t>
            </a:r>
            <a:r>
              <a:rPr lang="es-ES" sz="2400" i="1" dirty="0">
                <a:solidFill>
                  <a:srgbClr val="FF0000"/>
                </a:solidFill>
              </a:rPr>
              <a:t>final</a:t>
            </a:r>
            <a:r>
              <a:rPr lang="es-ES" sz="2400" dirty="0"/>
              <a:t> para indicar que una variable debe comportarse como si fuese </a:t>
            </a:r>
            <a:r>
              <a:rPr lang="es-ES" sz="2400" i="1" dirty="0"/>
              <a:t>constante</a:t>
            </a:r>
            <a:r>
              <a:rPr lang="es-ES" sz="2400" dirty="0"/>
              <a:t>, significando con esto que no se permite su modificación una vez que haya sido declarada e inicializada.</a:t>
            </a:r>
          </a:p>
          <a:p>
            <a:endParaRPr lang="es-MX" sz="2400" dirty="0"/>
          </a:p>
          <a:p>
            <a:pPr>
              <a:buFontTx/>
              <a:buNone/>
            </a:pPr>
            <a:r>
              <a:rPr lang="es-ES" sz="2400" dirty="0"/>
              <a:t> Por ejemplo:</a:t>
            </a:r>
          </a:p>
          <a:p>
            <a:pPr>
              <a:buFontTx/>
              <a:buNone/>
            </a:pPr>
            <a:endParaRPr lang="es-ES" sz="2400" dirty="0"/>
          </a:p>
          <a:p>
            <a:pPr>
              <a:buFontTx/>
              <a:buNone/>
            </a:pPr>
            <a:r>
              <a:rPr lang="en-US" sz="2400" dirty="0"/>
              <a:t>	                    final float PI = 3.14159;</a:t>
            </a:r>
            <a:endParaRPr lang="es-ES" sz="2400" dirty="0"/>
          </a:p>
          <a:p>
            <a:pPr marL="0" indent="0">
              <a:buNone/>
            </a:pPr>
            <a:endParaRPr lang="es-MX" sz="2400" dirty="0"/>
          </a:p>
        </p:txBody>
      </p:sp>
      <p:sp>
        <p:nvSpPr>
          <p:cNvPr id="3" name="Marcador de número de diapositiva 2">
            <a:extLst>
              <a:ext uri="{FF2B5EF4-FFF2-40B4-BE49-F238E27FC236}">
                <a16:creationId xmlns:a16="http://schemas.microsoft.com/office/drawing/2014/main" id="{5777BFFC-1358-4D6C-9B36-79F58EF78730}"/>
              </a:ext>
            </a:extLst>
          </p:cNvPr>
          <p:cNvSpPr>
            <a:spLocks noGrp="1"/>
          </p:cNvSpPr>
          <p:nvPr>
            <p:ph type="sldNum" sz="quarter" idx="4"/>
          </p:nvPr>
        </p:nvSpPr>
        <p:spPr>
          <a:xfrm>
            <a:off x="621805" y="5661249"/>
            <a:ext cx="576064" cy="360040"/>
          </a:xfrm>
        </p:spPr>
        <p:txBody>
          <a:bodyPr/>
          <a:lstStyle/>
          <a:p>
            <a:fld id="{7DC1BBB0-96F0-4077-A278-0F3FB5C104D3}" type="slidenum">
              <a:rPr lang="es-ES" smtClean="0"/>
              <a:pPr/>
              <a:t>25</a:t>
            </a:fld>
            <a:endParaRPr lang="es-ES" dirty="0"/>
          </a:p>
        </p:txBody>
      </p:sp>
    </p:spTree>
    <p:extLst>
      <p:ext uri="{BB962C8B-B14F-4D97-AF65-F5344CB8AC3E}">
        <p14:creationId xmlns:p14="http://schemas.microsoft.com/office/powerpoint/2010/main" val="1460488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599D81-2851-49ED-A17B-56D838762880}"/>
              </a:ext>
            </a:extLst>
          </p:cNvPr>
          <p:cNvSpPr>
            <a:spLocks noGrp="1"/>
          </p:cNvSpPr>
          <p:nvPr>
            <p:ph type="title"/>
          </p:nvPr>
        </p:nvSpPr>
        <p:spPr/>
        <p:txBody>
          <a:bodyPr/>
          <a:lstStyle/>
          <a:p>
            <a:r>
              <a:rPr lang="es-MX" dirty="0"/>
              <a:t>Comentarios</a:t>
            </a:r>
          </a:p>
        </p:txBody>
      </p:sp>
      <p:sp>
        <p:nvSpPr>
          <p:cNvPr id="3" name="Marcador de contenido 2">
            <a:extLst>
              <a:ext uri="{FF2B5EF4-FFF2-40B4-BE49-F238E27FC236}">
                <a16:creationId xmlns:a16="http://schemas.microsoft.com/office/drawing/2014/main" id="{D6F5BA30-1B13-4ED5-9F62-112680158E66}"/>
              </a:ext>
            </a:extLst>
          </p:cNvPr>
          <p:cNvSpPr>
            <a:spLocks noGrp="1"/>
          </p:cNvSpPr>
          <p:nvPr>
            <p:ph idx="1"/>
          </p:nvPr>
        </p:nvSpPr>
        <p:spPr/>
        <p:txBody>
          <a:bodyPr/>
          <a:lstStyle/>
          <a:p>
            <a:pPr marL="0" indent="0">
              <a:buNone/>
            </a:pPr>
            <a:r>
              <a:rPr lang="es-MX" dirty="0"/>
              <a:t>En Java hay tres tipos de comentarios:</a:t>
            </a:r>
          </a:p>
          <a:p>
            <a:endParaRPr lang="es-MX" dirty="0"/>
          </a:p>
          <a:p>
            <a:pPr marL="0" indent="0">
              <a:buNone/>
            </a:pPr>
            <a:r>
              <a:rPr lang="es-MX" dirty="0"/>
              <a:t>// comentarios para una sola línea</a:t>
            </a:r>
          </a:p>
          <a:p>
            <a:endParaRPr lang="es-MX" dirty="0"/>
          </a:p>
          <a:p>
            <a:pPr marL="0" indent="0">
              <a:buNone/>
            </a:pPr>
            <a:r>
              <a:rPr lang="es-MX" dirty="0"/>
              <a:t>/* comentarios de una o más líneas  */</a:t>
            </a:r>
          </a:p>
          <a:p>
            <a:endParaRPr lang="es-MX" dirty="0"/>
          </a:p>
          <a:p>
            <a:pPr marL="0" indent="0">
              <a:buNone/>
            </a:pPr>
            <a:r>
              <a:rPr lang="es-MX" dirty="0"/>
              <a:t>/** comentario de documentación, de una o más líneas*/</a:t>
            </a:r>
          </a:p>
          <a:p>
            <a:endParaRPr lang="es-MX" dirty="0"/>
          </a:p>
        </p:txBody>
      </p:sp>
      <p:sp>
        <p:nvSpPr>
          <p:cNvPr id="4" name="Marcador de número de diapositiva 3">
            <a:extLst>
              <a:ext uri="{FF2B5EF4-FFF2-40B4-BE49-F238E27FC236}">
                <a16:creationId xmlns:a16="http://schemas.microsoft.com/office/drawing/2014/main" id="{D174F911-0DD3-4681-9AC1-3973A07449FF}"/>
              </a:ext>
            </a:extLst>
          </p:cNvPr>
          <p:cNvSpPr>
            <a:spLocks noGrp="1"/>
          </p:cNvSpPr>
          <p:nvPr>
            <p:ph type="sldNum" sz="quarter" idx="4"/>
          </p:nvPr>
        </p:nvSpPr>
        <p:spPr>
          <a:xfrm>
            <a:off x="621805" y="5661249"/>
            <a:ext cx="576064" cy="360040"/>
          </a:xfrm>
        </p:spPr>
        <p:txBody>
          <a:bodyPr/>
          <a:lstStyle/>
          <a:p>
            <a:fld id="{7DC1BBB0-96F0-4077-A278-0F3FB5C104D3}" type="slidenum">
              <a:rPr lang="es-ES" smtClean="0"/>
              <a:pPr/>
              <a:t>26</a:t>
            </a:fld>
            <a:endParaRPr lang="es-ES" dirty="0"/>
          </a:p>
        </p:txBody>
      </p:sp>
    </p:spTree>
    <p:extLst>
      <p:ext uri="{BB962C8B-B14F-4D97-AF65-F5344CB8AC3E}">
        <p14:creationId xmlns:p14="http://schemas.microsoft.com/office/powerpoint/2010/main" val="424890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89DBDF-5332-48A7-882E-4FD1DB77C071}"/>
              </a:ext>
            </a:extLst>
          </p:cNvPr>
          <p:cNvSpPr>
            <a:spLocks noGrp="1"/>
          </p:cNvSpPr>
          <p:nvPr>
            <p:ph type="title"/>
          </p:nvPr>
        </p:nvSpPr>
        <p:spPr/>
        <p:txBody>
          <a:bodyPr/>
          <a:lstStyle/>
          <a:p>
            <a:r>
              <a:rPr lang="es-MX" dirty="0"/>
              <a:t>Tipos de datos</a:t>
            </a:r>
          </a:p>
        </p:txBody>
      </p:sp>
      <p:graphicFrame>
        <p:nvGraphicFramePr>
          <p:cNvPr id="4" name="Marcador de contenido 3">
            <a:extLst>
              <a:ext uri="{FF2B5EF4-FFF2-40B4-BE49-F238E27FC236}">
                <a16:creationId xmlns:a16="http://schemas.microsoft.com/office/drawing/2014/main" id="{5E0D6053-9E4F-4667-AFDC-E7652852B7BC}"/>
              </a:ext>
            </a:extLst>
          </p:cNvPr>
          <p:cNvGraphicFramePr>
            <a:graphicFrameLocks noGrp="1"/>
          </p:cNvGraphicFramePr>
          <p:nvPr>
            <p:ph idx="1"/>
            <p:extLst>
              <p:ext uri="{D42A27DB-BD31-4B8C-83A1-F6EECF244321}">
                <p14:modId xmlns:p14="http://schemas.microsoft.com/office/powerpoint/2010/main" val="980855674"/>
              </p:ext>
            </p:extLst>
          </p:nvPr>
        </p:nvGraphicFramePr>
        <p:xfrm>
          <a:off x="1764922" y="1772816"/>
          <a:ext cx="9439828" cy="4202300"/>
        </p:xfrm>
        <a:graphic>
          <a:graphicData uri="http://schemas.openxmlformats.org/drawingml/2006/table">
            <a:tbl>
              <a:tblPr firstRow="1" bandRow="1">
                <a:tableStyleId>{5C22544A-7EE6-4342-B048-85BDC9FD1C3A}</a:tableStyleId>
              </a:tblPr>
              <a:tblGrid>
                <a:gridCol w="1915394">
                  <a:extLst>
                    <a:ext uri="{9D8B030D-6E8A-4147-A177-3AD203B41FA5}">
                      <a16:colId xmlns:a16="http://schemas.microsoft.com/office/drawing/2014/main" val="756869808"/>
                    </a:ext>
                  </a:extLst>
                </a:gridCol>
                <a:gridCol w="3311389">
                  <a:extLst>
                    <a:ext uri="{9D8B030D-6E8A-4147-A177-3AD203B41FA5}">
                      <a16:colId xmlns:a16="http://schemas.microsoft.com/office/drawing/2014/main" val="1715888597"/>
                    </a:ext>
                  </a:extLst>
                </a:gridCol>
                <a:gridCol w="4213045">
                  <a:extLst>
                    <a:ext uri="{9D8B030D-6E8A-4147-A177-3AD203B41FA5}">
                      <a16:colId xmlns:a16="http://schemas.microsoft.com/office/drawing/2014/main" val="1583007671"/>
                    </a:ext>
                  </a:extLst>
                </a:gridCol>
              </a:tblGrid>
              <a:tr h="420230">
                <a:tc>
                  <a:txBody>
                    <a:bodyPr/>
                    <a:lstStyle/>
                    <a:p>
                      <a:pPr algn="ctr"/>
                      <a:r>
                        <a:rPr lang="es-MX" dirty="0"/>
                        <a:t>Tipo</a:t>
                      </a:r>
                    </a:p>
                  </a:txBody>
                  <a:tcPr/>
                </a:tc>
                <a:tc>
                  <a:txBody>
                    <a:bodyPr/>
                    <a:lstStyle/>
                    <a:p>
                      <a:pPr algn="ctr"/>
                      <a:r>
                        <a:rPr lang="es-MX" dirty="0"/>
                        <a:t>Valor por default</a:t>
                      </a:r>
                    </a:p>
                  </a:txBody>
                  <a:tcPr/>
                </a:tc>
                <a:tc>
                  <a:txBody>
                    <a:bodyPr/>
                    <a:lstStyle/>
                    <a:p>
                      <a:pPr algn="ctr"/>
                      <a:r>
                        <a:rPr lang="es-MX" dirty="0"/>
                        <a:t>Longitud</a:t>
                      </a:r>
                    </a:p>
                  </a:txBody>
                  <a:tcPr/>
                </a:tc>
                <a:extLst>
                  <a:ext uri="{0D108BD9-81ED-4DB2-BD59-A6C34878D82A}">
                    <a16:rowId xmlns:a16="http://schemas.microsoft.com/office/drawing/2014/main" val="1620491914"/>
                  </a:ext>
                </a:extLst>
              </a:tr>
              <a:tr h="420230">
                <a:tc>
                  <a:txBody>
                    <a:bodyPr/>
                    <a:lstStyle/>
                    <a:p>
                      <a:pPr algn="ctr"/>
                      <a:r>
                        <a:rPr lang="es-MX" dirty="0"/>
                        <a:t>byte</a:t>
                      </a:r>
                    </a:p>
                  </a:txBody>
                  <a:tcPr/>
                </a:tc>
                <a:tc>
                  <a:txBody>
                    <a:bodyPr/>
                    <a:lstStyle/>
                    <a:p>
                      <a:pPr algn="ctr"/>
                      <a:r>
                        <a:rPr lang="es-MX" dirty="0"/>
                        <a:t>0</a:t>
                      </a:r>
                    </a:p>
                  </a:txBody>
                  <a:tcPr/>
                </a:tc>
                <a:tc>
                  <a:txBody>
                    <a:bodyPr/>
                    <a:lstStyle/>
                    <a:p>
                      <a:pPr algn="ctr"/>
                      <a:r>
                        <a:rPr lang="es-MX" dirty="0"/>
                        <a:t>8 bits</a:t>
                      </a:r>
                    </a:p>
                  </a:txBody>
                  <a:tcPr/>
                </a:tc>
                <a:extLst>
                  <a:ext uri="{0D108BD9-81ED-4DB2-BD59-A6C34878D82A}">
                    <a16:rowId xmlns:a16="http://schemas.microsoft.com/office/drawing/2014/main" val="563802283"/>
                  </a:ext>
                </a:extLst>
              </a:tr>
              <a:tr h="420230">
                <a:tc>
                  <a:txBody>
                    <a:bodyPr/>
                    <a:lstStyle/>
                    <a:p>
                      <a:pPr algn="ctr"/>
                      <a:r>
                        <a:rPr lang="es-MX" dirty="0" err="1"/>
                        <a:t>char</a:t>
                      </a:r>
                      <a:endParaRPr lang="es-MX" dirty="0"/>
                    </a:p>
                  </a:txBody>
                  <a:tcPr/>
                </a:tc>
                <a:tc>
                  <a:txBody>
                    <a:bodyPr/>
                    <a:lstStyle/>
                    <a:p>
                      <a:pPr algn="ctr"/>
                      <a:r>
                        <a:rPr lang="es-MX" dirty="0"/>
                        <a:t>\u000</a:t>
                      </a:r>
                    </a:p>
                  </a:txBody>
                  <a:tcPr/>
                </a:tc>
                <a:tc>
                  <a:txBody>
                    <a:bodyPr/>
                    <a:lstStyle/>
                    <a:p>
                      <a:pPr algn="ctr"/>
                      <a:r>
                        <a:rPr lang="es-MX" dirty="0"/>
                        <a:t>16 bits</a:t>
                      </a:r>
                    </a:p>
                  </a:txBody>
                  <a:tcPr/>
                </a:tc>
                <a:extLst>
                  <a:ext uri="{0D108BD9-81ED-4DB2-BD59-A6C34878D82A}">
                    <a16:rowId xmlns:a16="http://schemas.microsoft.com/office/drawing/2014/main" val="688628166"/>
                  </a:ext>
                </a:extLst>
              </a:tr>
              <a:tr h="420230">
                <a:tc>
                  <a:txBody>
                    <a:bodyPr/>
                    <a:lstStyle/>
                    <a:p>
                      <a:pPr algn="ctr"/>
                      <a:r>
                        <a:rPr lang="es-MX" dirty="0"/>
                        <a:t>short</a:t>
                      </a:r>
                    </a:p>
                  </a:txBody>
                  <a:tcPr/>
                </a:tc>
                <a:tc>
                  <a:txBody>
                    <a:bodyPr/>
                    <a:lstStyle/>
                    <a:p>
                      <a:pPr algn="ctr"/>
                      <a:r>
                        <a:rPr lang="es-MX" dirty="0"/>
                        <a:t>0</a:t>
                      </a:r>
                    </a:p>
                  </a:txBody>
                  <a:tcPr/>
                </a:tc>
                <a:tc>
                  <a:txBody>
                    <a:bodyPr/>
                    <a:lstStyle/>
                    <a:p>
                      <a:pPr algn="ctr"/>
                      <a:r>
                        <a:rPr lang="es-MX" dirty="0"/>
                        <a:t>16 bits</a:t>
                      </a:r>
                    </a:p>
                  </a:txBody>
                  <a:tcPr/>
                </a:tc>
                <a:extLst>
                  <a:ext uri="{0D108BD9-81ED-4DB2-BD59-A6C34878D82A}">
                    <a16:rowId xmlns:a16="http://schemas.microsoft.com/office/drawing/2014/main" val="893384249"/>
                  </a:ext>
                </a:extLst>
              </a:tr>
              <a:tr h="420230">
                <a:tc>
                  <a:txBody>
                    <a:bodyPr/>
                    <a:lstStyle/>
                    <a:p>
                      <a:pPr algn="ctr"/>
                      <a:r>
                        <a:rPr lang="es-MX" dirty="0" err="1"/>
                        <a:t>int</a:t>
                      </a:r>
                      <a:endParaRPr lang="es-MX" dirty="0"/>
                    </a:p>
                  </a:txBody>
                  <a:tcPr/>
                </a:tc>
                <a:tc>
                  <a:txBody>
                    <a:bodyPr/>
                    <a:lstStyle/>
                    <a:p>
                      <a:pPr algn="ctr"/>
                      <a:r>
                        <a:rPr lang="es-MX" dirty="0"/>
                        <a:t>0</a:t>
                      </a:r>
                    </a:p>
                  </a:txBody>
                  <a:tcPr/>
                </a:tc>
                <a:tc>
                  <a:txBody>
                    <a:bodyPr/>
                    <a:lstStyle/>
                    <a:p>
                      <a:pPr algn="ctr"/>
                      <a:r>
                        <a:rPr lang="es-MX" dirty="0"/>
                        <a:t>32 bits</a:t>
                      </a:r>
                    </a:p>
                  </a:txBody>
                  <a:tcPr/>
                </a:tc>
                <a:extLst>
                  <a:ext uri="{0D108BD9-81ED-4DB2-BD59-A6C34878D82A}">
                    <a16:rowId xmlns:a16="http://schemas.microsoft.com/office/drawing/2014/main" val="3040798899"/>
                  </a:ext>
                </a:extLst>
              </a:tr>
              <a:tr h="420230">
                <a:tc>
                  <a:txBody>
                    <a:bodyPr/>
                    <a:lstStyle/>
                    <a:p>
                      <a:pPr algn="ctr"/>
                      <a:r>
                        <a:rPr lang="es-MX" dirty="0" err="1"/>
                        <a:t>long</a:t>
                      </a:r>
                      <a:endParaRPr lang="es-MX" dirty="0"/>
                    </a:p>
                  </a:txBody>
                  <a:tcPr/>
                </a:tc>
                <a:tc>
                  <a:txBody>
                    <a:bodyPr/>
                    <a:lstStyle/>
                    <a:p>
                      <a:pPr algn="ctr"/>
                      <a:r>
                        <a:rPr lang="es-MX" dirty="0"/>
                        <a:t>0</a:t>
                      </a:r>
                    </a:p>
                  </a:txBody>
                  <a:tcPr/>
                </a:tc>
                <a:tc>
                  <a:txBody>
                    <a:bodyPr/>
                    <a:lstStyle/>
                    <a:p>
                      <a:pPr algn="ctr"/>
                      <a:r>
                        <a:rPr lang="es-MX" dirty="0"/>
                        <a:t>64 bits</a:t>
                      </a:r>
                    </a:p>
                  </a:txBody>
                  <a:tcPr/>
                </a:tc>
                <a:extLst>
                  <a:ext uri="{0D108BD9-81ED-4DB2-BD59-A6C34878D82A}">
                    <a16:rowId xmlns:a16="http://schemas.microsoft.com/office/drawing/2014/main" val="2679887529"/>
                  </a:ext>
                </a:extLst>
              </a:tr>
              <a:tr h="420230">
                <a:tc>
                  <a:txBody>
                    <a:bodyPr/>
                    <a:lstStyle/>
                    <a:p>
                      <a:pPr algn="ctr"/>
                      <a:r>
                        <a:rPr lang="es-MX" dirty="0" err="1"/>
                        <a:t>float</a:t>
                      </a:r>
                      <a:endParaRPr lang="es-MX" dirty="0"/>
                    </a:p>
                  </a:txBody>
                  <a:tcPr/>
                </a:tc>
                <a:tc>
                  <a:txBody>
                    <a:bodyPr/>
                    <a:lstStyle/>
                    <a:p>
                      <a:pPr algn="ctr"/>
                      <a:r>
                        <a:rPr lang="es-MX" dirty="0"/>
                        <a:t>0.0</a:t>
                      </a:r>
                    </a:p>
                  </a:txBody>
                  <a:tcPr/>
                </a:tc>
                <a:tc>
                  <a:txBody>
                    <a:bodyPr/>
                    <a:lstStyle/>
                    <a:p>
                      <a:pPr algn="ctr"/>
                      <a:r>
                        <a:rPr lang="es-MX" dirty="0"/>
                        <a:t>32 bits</a:t>
                      </a:r>
                    </a:p>
                  </a:txBody>
                  <a:tcPr/>
                </a:tc>
                <a:extLst>
                  <a:ext uri="{0D108BD9-81ED-4DB2-BD59-A6C34878D82A}">
                    <a16:rowId xmlns:a16="http://schemas.microsoft.com/office/drawing/2014/main" val="3582979232"/>
                  </a:ext>
                </a:extLst>
              </a:tr>
              <a:tr h="420230">
                <a:tc>
                  <a:txBody>
                    <a:bodyPr/>
                    <a:lstStyle/>
                    <a:p>
                      <a:pPr algn="ctr"/>
                      <a:r>
                        <a:rPr lang="es-MX" dirty="0" err="1"/>
                        <a:t>double</a:t>
                      </a:r>
                      <a:endParaRPr lang="es-MX" dirty="0"/>
                    </a:p>
                  </a:txBody>
                  <a:tcPr/>
                </a:tc>
                <a:tc>
                  <a:txBody>
                    <a:bodyPr/>
                    <a:lstStyle/>
                    <a:p>
                      <a:pPr algn="ctr"/>
                      <a:r>
                        <a:rPr lang="es-MX" dirty="0"/>
                        <a:t>0.0</a:t>
                      </a:r>
                    </a:p>
                  </a:txBody>
                  <a:tcPr/>
                </a:tc>
                <a:tc>
                  <a:txBody>
                    <a:bodyPr/>
                    <a:lstStyle/>
                    <a:p>
                      <a:pPr algn="ctr"/>
                      <a:r>
                        <a:rPr lang="es-MX" dirty="0"/>
                        <a:t>64 bits</a:t>
                      </a:r>
                    </a:p>
                  </a:txBody>
                  <a:tcPr/>
                </a:tc>
                <a:extLst>
                  <a:ext uri="{0D108BD9-81ED-4DB2-BD59-A6C34878D82A}">
                    <a16:rowId xmlns:a16="http://schemas.microsoft.com/office/drawing/2014/main" val="175062070"/>
                  </a:ext>
                </a:extLst>
              </a:tr>
              <a:tr h="420230">
                <a:tc>
                  <a:txBody>
                    <a:bodyPr/>
                    <a:lstStyle/>
                    <a:p>
                      <a:pPr algn="ctr"/>
                      <a:r>
                        <a:rPr lang="es-MX" dirty="0" err="1"/>
                        <a:t>boolean</a:t>
                      </a:r>
                      <a:endParaRPr lang="es-MX" dirty="0"/>
                    </a:p>
                  </a:txBody>
                  <a:tcPr/>
                </a:tc>
                <a:tc>
                  <a:txBody>
                    <a:bodyPr/>
                    <a:lstStyle/>
                    <a:p>
                      <a:pPr algn="ctr"/>
                      <a:r>
                        <a:rPr lang="es-MX" dirty="0"/>
                        <a:t>false</a:t>
                      </a:r>
                    </a:p>
                  </a:txBody>
                  <a:tcPr/>
                </a:tc>
                <a:tc>
                  <a:txBody>
                    <a:bodyPr/>
                    <a:lstStyle/>
                    <a:p>
                      <a:pPr algn="ctr"/>
                      <a:r>
                        <a:rPr lang="es-MX" dirty="0"/>
                        <a:t>1 bit</a:t>
                      </a:r>
                    </a:p>
                  </a:txBody>
                  <a:tcPr/>
                </a:tc>
                <a:extLst>
                  <a:ext uri="{0D108BD9-81ED-4DB2-BD59-A6C34878D82A}">
                    <a16:rowId xmlns:a16="http://schemas.microsoft.com/office/drawing/2014/main" val="1051548998"/>
                  </a:ext>
                </a:extLst>
              </a:tr>
              <a:tr h="420230">
                <a:tc>
                  <a:txBody>
                    <a:bodyPr/>
                    <a:lstStyle/>
                    <a:p>
                      <a:pPr algn="ctr"/>
                      <a:r>
                        <a:rPr lang="es-MX" dirty="0" err="1"/>
                        <a:t>String</a:t>
                      </a:r>
                      <a:endParaRPr lang="es-MX" dirty="0"/>
                    </a:p>
                  </a:txBody>
                  <a:tcPr/>
                </a:tc>
                <a:tc>
                  <a:txBody>
                    <a:bodyPr/>
                    <a:lstStyle/>
                    <a:p>
                      <a:pPr algn="ctr"/>
                      <a:r>
                        <a:rPr lang="es-MX" dirty="0" err="1"/>
                        <a:t>null</a:t>
                      </a:r>
                      <a:endParaRPr lang="es-MX" dirty="0"/>
                    </a:p>
                  </a:txBody>
                  <a:tcPr/>
                </a:tc>
                <a:tc>
                  <a:txBody>
                    <a:bodyPr/>
                    <a:lstStyle/>
                    <a:p>
                      <a:pPr algn="ctr"/>
                      <a:endParaRPr lang="es-MX" dirty="0"/>
                    </a:p>
                  </a:txBody>
                  <a:tcPr/>
                </a:tc>
                <a:extLst>
                  <a:ext uri="{0D108BD9-81ED-4DB2-BD59-A6C34878D82A}">
                    <a16:rowId xmlns:a16="http://schemas.microsoft.com/office/drawing/2014/main" val="4247607715"/>
                  </a:ext>
                </a:extLst>
              </a:tr>
            </a:tbl>
          </a:graphicData>
        </a:graphic>
      </p:graphicFrame>
      <p:sp>
        <p:nvSpPr>
          <p:cNvPr id="3" name="Marcador de número de diapositiva 2">
            <a:extLst>
              <a:ext uri="{FF2B5EF4-FFF2-40B4-BE49-F238E27FC236}">
                <a16:creationId xmlns:a16="http://schemas.microsoft.com/office/drawing/2014/main" id="{4900B571-7DE9-45E7-8085-878777394284}"/>
              </a:ext>
            </a:extLst>
          </p:cNvPr>
          <p:cNvSpPr>
            <a:spLocks noGrp="1"/>
          </p:cNvSpPr>
          <p:nvPr>
            <p:ph type="sldNum" sz="quarter" idx="4"/>
          </p:nvPr>
        </p:nvSpPr>
        <p:spPr>
          <a:xfrm>
            <a:off x="621805" y="5661249"/>
            <a:ext cx="576064" cy="360040"/>
          </a:xfrm>
        </p:spPr>
        <p:txBody>
          <a:bodyPr/>
          <a:lstStyle/>
          <a:p>
            <a:fld id="{7DC1BBB0-96F0-4077-A278-0F3FB5C104D3}" type="slidenum">
              <a:rPr lang="es-ES" smtClean="0"/>
              <a:pPr/>
              <a:t>27</a:t>
            </a:fld>
            <a:endParaRPr lang="es-ES" dirty="0"/>
          </a:p>
        </p:txBody>
      </p:sp>
    </p:spTree>
    <p:extLst>
      <p:ext uri="{BB962C8B-B14F-4D97-AF65-F5344CB8AC3E}">
        <p14:creationId xmlns:p14="http://schemas.microsoft.com/office/powerpoint/2010/main" val="199239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B6D374-8AB3-4AA2-99BB-3DEF84E99BF4}"/>
              </a:ext>
            </a:extLst>
          </p:cNvPr>
          <p:cNvSpPr>
            <a:spLocks noGrp="1"/>
          </p:cNvSpPr>
          <p:nvPr>
            <p:ph type="title"/>
          </p:nvPr>
        </p:nvSpPr>
        <p:spPr/>
        <p:txBody>
          <a:bodyPr/>
          <a:lstStyle/>
          <a:p>
            <a:r>
              <a:rPr lang="es-MX" dirty="0"/>
              <a:t>Palabras reservadas</a:t>
            </a:r>
          </a:p>
        </p:txBody>
      </p:sp>
      <p:grpSp>
        <p:nvGrpSpPr>
          <p:cNvPr id="4" name="Group 125">
            <a:extLst>
              <a:ext uri="{FF2B5EF4-FFF2-40B4-BE49-F238E27FC236}">
                <a16:creationId xmlns:a16="http://schemas.microsoft.com/office/drawing/2014/main" id="{CDA40606-83E2-4D6F-BB0B-67662D06C7AE}"/>
              </a:ext>
            </a:extLst>
          </p:cNvPr>
          <p:cNvGrpSpPr>
            <a:grpSpLocks/>
          </p:cNvGrpSpPr>
          <p:nvPr/>
        </p:nvGrpSpPr>
        <p:grpSpPr bwMode="auto">
          <a:xfrm>
            <a:off x="2408136" y="1700808"/>
            <a:ext cx="8153400" cy="3962400"/>
            <a:chOff x="28" y="0"/>
            <a:chExt cx="3460" cy="4940"/>
          </a:xfrm>
        </p:grpSpPr>
        <p:sp>
          <p:nvSpPr>
            <p:cNvPr id="5" name="Rectangle 65">
              <a:extLst>
                <a:ext uri="{FF2B5EF4-FFF2-40B4-BE49-F238E27FC236}">
                  <a16:creationId xmlns:a16="http://schemas.microsoft.com/office/drawing/2014/main" id="{B09DA367-1D58-4562-B85E-6B4516C6F15C}"/>
                </a:ext>
              </a:extLst>
            </p:cNvPr>
            <p:cNvSpPr>
              <a:spLocks noChangeArrowheads="1"/>
            </p:cNvSpPr>
            <p:nvPr/>
          </p:nvSpPr>
          <p:spPr bwMode="auto">
            <a:xfrm>
              <a:off x="28" y="0"/>
              <a:ext cx="692" cy="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endParaRPr lang="en-GB" altLang="es-MX" sz="1600" dirty="0">
                <a:cs typeface="Arial" panose="020B0604020202020204" pitchFamily="34" charset="0"/>
              </a:endParaRPr>
            </a:p>
            <a:p>
              <a:pPr algn="just"/>
              <a:r>
                <a:rPr lang="en-GB" altLang="es-MX" sz="1600" dirty="0">
                  <a:cs typeface="Arial" panose="020B0604020202020204" pitchFamily="34" charset="0"/>
                </a:rPr>
                <a:t>abstract</a:t>
              </a:r>
              <a:endParaRPr lang="es-ES_tradnl" altLang="es-MX" sz="2800" dirty="0"/>
            </a:p>
          </p:txBody>
        </p:sp>
        <p:sp>
          <p:nvSpPr>
            <p:cNvPr id="6" name="Rectangle 66">
              <a:extLst>
                <a:ext uri="{FF2B5EF4-FFF2-40B4-BE49-F238E27FC236}">
                  <a16:creationId xmlns:a16="http://schemas.microsoft.com/office/drawing/2014/main" id="{2B9EC23E-3B4A-4FE7-973E-D118A7D26EDC}"/>
                </a:ext>
              </a:extLst>
            </p:cNvPr>
            <p:cNvSpPr>
              <a:spLocks noChangeArrowheads="1"/>
            </p:cNvSpPr>
            <p:nvPr/>
          </p:nvSpPr>
          <p:spPr bwMode="auto">
            <a:xfrm>
              <a:off x="720" y="0"/>
              <a:ext cx="692" cy="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endParaRPr lang="en-GB" altLang="es-MX" sz="1600">
                <a:cs typeface="Arial" panose="020B0604020202020204" pitchFamily="34" charset="0"/>
              </a:endParaRPr>
            </a:p>
            <a:p>
              <a:pPr algn="just"/>
              <a:r>
                <a:rPr lang="en-GB" altLang="es-MX" sz="1600">
                  <a:cs typeface="Arial" panose="020B0604020202020204" pitchFamily="34" charset="0"/>
                </a:rPr>
                <a:t>default</a:t>
              </a:r>
              <a:endParaRPr lang="es-ES_tradnl" altLang="es-MX" sz="1600">
                <a:cs typeface="Arial" panose="020B0604020202020204" pitchFamily="34" charset="0"/>
              </a:endParaRPr>
            </a:p>
            <a:p>
              <a:pPr algn="just" eaLnBrk="0" hangingPunct="0"/>
              <a:endParaRPr lang="es-ES_tradnl" altLang="es-MX" sz="2800"/>
            </a:p>
          </p:txBody>
        </p:sp>
        <p:sp>
          <p:nvSpPr>
            <p:cNvPr id="7" name="Rectangle 67">
              <a:extLst>
                <a:ext uri="{FF2B5EF4-FFF2-40B4-BE49-F238E27FC236}">
                  <a16:creationId xmlns:a16="http://schemas.microsoft.com/office/drawing/2014/main" id="{D69E1C19-3258-4061-9177-29D4A2962D53}"/>
                </a:ext>
              </a:extLst>
            </p:cNvPr>
            <p:cNvSpPr>
              <a:spLocks noChangeArrowheads="1"/>
            </p:cNvSpPr>
            <p:nvPr/>
          </p:nvSpPr>
          <p:spPr bwMode="auto">
            <a:xfrm>
              <a:off x="1412" y="0"/>
              <a:ext cx="692" cy="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endParaRPr lang="en-GB" altLang="es-MX" sz="1600">
                <a:cs typeface="Arial" panose="020B0604020202020204" pitchFamily="34" charset="0"/>
              </a:endParaRPr>
            </a:p>
            <a:p>
              <a:pPr algn="just"/>
              <a:r>
                <a:rPr lang="en-GB" altLang="es-MX" sz="1600">
                  <a:cs typeface="Arial" panose="020B0604020202020204" pitchFamily="34" charset="0"/>
                </a:rPr>
                <a:t>goto</a:t>
              </a:r>
              <a:endParaRPr lang="es-ES_tradnl" altLang="es-MX" sz="1600">
                <a:cs typeface="Arial" panose="020B0604020202020204" pitchFamily="34" charset="0"/>
              </a:endParaRPr>
            </a:p>
            <a:p>
              <a:pPr algn="just" eaLnBrk="0" hangingPunct="0"/>
              <a:endParaRPr lang="es-ES_tradnl" altLang="es-MX" sz="2800"/>
            </a:p>
          </p:txBody>
        </p:sp>
        <p:sp>
          <p:nvSpPr>
            <p:cNvPr id="8" name="Rectangle 68">
              <a:extLst>
                <a:ext uri="{FF2B5EF4-FFF2-40B4-BE49-F238E27FC236}">
                  <a16:creationId xmlns:a16="http://schemas.microsoft.com/office/drawing/2014/main" id="{DA7344AA-2F4F-4746-A2F5-207DA7E5D795}"/>
                </a:ext>
              </a:extLst>
            </p:cNvPr>
            <p:cNvSpPr>
              <a:spLocks noChangeArrowheads="1"/>
            </p:cNvSpPr>
            <p:nvPr/>
          </p:nvSpPr>
          <p:spPr bwMode="auto">
            <a:xfrm>
              <a:off x="2104" y="0"/>
              <a:ext cx="692" cy="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endParaRPr lang="en-GB" altLang="es-MX" sz="1600">
                <a:cs typeface="Arial" panose="020B0604020202020204" pitchFamily="34" charset="0"/>
              </a:endParaRPr>
            </a:p>
            <a:p>
              <a:pPr algn="just"/>
              <a:r>
                <a:rPr lang="en-GB" altLang="es-MX" sz="1600">
                  <a:cs typeface="Arial" panose="020B0604020202020204" pitchFamily="34" charset="0"/>
                </a:rPr>
                <a:t>operator</a:t>
              </a:r>
              <a:endParaRPr lang="es-ES_tradnl" altLang="es-MX" sz="1600">
                <a:cs typeface="Arial" panose="020B0604020202020204" pitchFamily="34" charset="0"/>
              </a:endParaRPr>
            </a:p>
            <a:p>
              <a:pPr algn="just" eaLnBrk="0" hangingPunct="0"/>
              <a:endParaRPr lang="es-ES_tradnl" altLang="es-MX" sz="2800"/>
            </a:p>
          </p:txBody>
        </p:sp>
        <p:sp>
          <p:nvSpPr>
            <p:cNvPr id="9" name="Rectangle 69">
              <a:extLst>
                <a:ext uri="{FF2B5EF4-FFF2-40B4-BE49-F238E27FC236}">
                  <a16:creationId xmlns:a16="http://schemas.microsoft.com/office/drawing/2014/main" id="{846AD85E-E2D7-4AAE-B0D3-AF12D6ED7827}"/>
                </a:ext>
              </a:extLst>
            </p:cNvPr>
            <p:cNvSpPr>
              <a:spLocks noChangeArrowheads="1"/>
            </p:cNvSpPr>
            <p:nvPr/>
          </p:nvSpPr>
          <p:spPr bwMode="auto">
            <a:xfrm>
              <a:off x="2796" y="0"/>
              <a:ext cx="692" cy="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endParaRPr lang="en-GB" altLang="es-MX" sz="1600">
                <a:cs typeface="Arial" panose="020B0604020202020204" pitchFamily="34" charset="0"/>
              </a:endParaRPr>
            </a:p>
            <a:p>
              <a:pPr algn="just"/>
              <a:r>
                <a:rPr lang="en-GB" altLang="es-MX" sz="1600">
                  <a:cs typeface="Arial" panose="020B0604020202020204" pitchFamily="34" charset="0"/>
                </a:rPr>
                <a:t>synchronized</a:t>
              </a:r>
              <a:endParaRPr lang="es-ES_tradnl" altLang="es-MX" sz="1600">
                <a:cs typeface="Arial" panose="020B0604020202020204" pitchFamily="34" charset="0"/>
              </a:endParaRPr>
            </a:p>
            <a:p>
              <a:pPr algn="just" eaLnBrk="0" hangingPunct="0"/>
              <a:endParaRPr lang="es-ES_tradnl" altLang="es-MX" sz="2800"/>
            </a:p>
          </p:txBody>
        </p:sp>
        <p:sp>
          <p:nvSpPr>
            <p:cNvPr id="10" name="Rectangle 70">
              <a:extLst>
                <a:ext uri="{FF2B5EF4-FFF2-40B4-BE49-F238E27FC236}">
                  <a16:creationId xmlns:a16="http://schemas.microsoft.com/office/drawing/2014/main" id="{95D8D6A0-4DE6-4B93-8EFB-D8402D588877}"/>
                </a:ext>
              </a:extLst>
            </p:cNvPr>
            <p:cNvSpPr>
              <a:spLocks noChangeArrowheads="1"/>
            </p:cNvSpPr>
            <p:nvPr/>
          </p:nvSpPr>
          <p:spPr bwMode="auto">
            <a:xfrm>
              <a:off x="28" y="606"/>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dirty="0" err="1">
                  <a:cs typeface="Arial" panose="020B0604020202020204" pitchFamily="34" charset="0"/>
                </a:rPr>
                <a:t>boolean</a:t>
              </a:r>
              <a:endParaRPr lang="es-ES_tradnl" altLang="es-MX" sz="1600" dirty="0">
                <a:cs typeface="Arial" panose="020B0604020202020204" pitchFamily="34" charset="0"/>
              </a:endParaRPr>
            </a:p>
            <a:p>
              <a:pPr algn="just" eaLnBrk="0" hangingPunct="0"/>
              <a:endParaRPr lang="es-ES_tradnl" altLang="es-MX" sz="2800" dirty="0"/>
            </a:p>
          </p:txBody>
        </p:sp>
        <p:sp>
          <p:nvSpPr>
            <p:cNvPr id="11" name="Rectangle 71">
              <a:extLst>
                <a:ext uri="{FF2B5EF4-FFF2-40B4-BE49-F238E27FC236}">
                  <a16:creationId xmlns:a16="http://schemas.microsoft.com/office/drawing/2014/main" id="{23446950-727B-4575-A6B0-79922F9049D6}"/>
                </a:ext>
              </a:extLst>
            </p:cNvPr>
            <p:cNvSpPr>
              <a:spLocks noChangeArrowheads="1"/>
            </p:cNvSpPr>
            <p:nvPr/>
          </p:nvSpPr>
          <p:spPr bwMode="auto">
            <a:xfrm>
              <a:off x="720" y="606"/>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do</a:t>
              </a:r>
              <a:endParaRPr lang="es-ES_tradnl" altLang="es-MX" sz="1600">
                <a:cs typeface="Arial" panose="020B0604020202020204" pitchFamily="34" charset="0"/>
              </a:endParaRPr>
            </a:p>
            <a:p>
              <a:pPr algn="just" eaLnBrk="0" hangingPunct="0"/>
              <a:endParaRPr lang="es-ES_tradnl" altLang="es-MX" sz="2800"/>
            </a:p>
          </p:txBody>
        </p:sp>
        <p:sp>
          <p:nvSpPr>
            <p:cNvPr id="12" name="Rectangle 72">
              <a:extLst>
                <a:ext uri="{FF2B5EF4-FFF2-40B4-BE49-F238E27FC236}">
                  <a16:creationId xmlns:a16="http://schemas.microsoft.com/office/drawing/2014/main" id="{1CA1CBAE-3D3F-4EF0-9A0E-539598306DF2}"/>
                </a:ext>
              </a:extLst>
            </p:cNvPr>
            <p:cNvSpPr>
              <a:spLocks noChangeArrowheads="1"/>
            </p:cNvSpPr>
            <p:nvPr/>
          </p:nvSpPr>
          <p:spPr bwMode="auto">
            <a:xfrm>
              <a:off x="1412" y="606"/>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if</a:t>
              </a:r>
              <a:endParaRPr lang="es-ES_tradnl" altLang="es-MX" sz="1600">
                <a:cs typeface="Arial" panose="020B0604020202020204" pitchFamily="34" charset="0"/>
              </a:endParaRPr>
            </a:p>
            <a:p>
              <a:pPr algn="just" eaLnBrk="0" hangingPunct="0"/>
              <a:endParaRPr lang="es-ES_tradnl" altLang="es-MX" sz="2800"/>
            </a:p>
          </p:txBody>
        </p:sp>
        <p:sp>
          <p:nvSpPr>
            <p:cNvPr id="13" name="Rectangle 73">
              <a:extLst>
                <a:ext uri="{FF2B5EF4-FFF2-40B4-BE49-F238E27FC236}">
                  <a16:creationId xmlns:a16="http://schemas.microsoft.com/office/drawing/2014/main" id="{71F73468-1B4C-4017-88C7-B9CA3C406722}"/>
                </a:ext>
              </a:extLst>
            </p:cNvPr>
            <p:cNvSpPr>
              <a:spLocks noChangeArrowheads="1"/>
            </p:cNvSpPr>
            <p:nvPr/>
          </p:nvSpPr>
          <p:spPr bwMode="auto">
            <a:xfrm>
              <a:off x="2104" y="606"/>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outer</a:t>
              </a:r>
              <a:endParaRPr lang="es-ES_tradnl" altLang="es-MX" sz="1600">
                <a:cs typeface="Arial" panose="020B0604020202020204" pitchFamily="34" charset="0"/>
              </a:endParaRPr>
            </a:p>
            <a:p>
              <a:pPr algn="just" eaLnBrk="0" hangingPunct="0"/>
              <a:endParaRPr lang="es-ES_tradnl" altLang="es-MX" sz="2800"/>
            </a:p>
          </p:txBody>
        </p:sp>
        <p:sp>
          <p:nvSpPr>
            <p:cNvPr id="14" name="Rectangle 74">
              <a:extLst>
                <a:ext uri="{FF2B5EF4-FFF2-40B4-BE49-F238E27FC236}">
                  <a16:creationId xmlns:a16="http://schemas.microsoft.com/office/drawing/2014/main" id="{F9B56CA8-485F-4DC9-B01E-DACC09FE480C}"/>
                </a:ext>
              </a:extLst>
            </p:cNvPr>
            <p:cNvSpPr>
              <a:spLocks noChangeArrowheads="1"/>
            </p:cNvSpPr>
            <p:nvPr/>
          </p:nvSpPr>
          <p:spPr bwMode="auto">
            <a:xfrm>
              <a:off x="2796" y="606"/>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this</a:t>
              </a:r>
              <a:endParaRPr lang="es-ES_tradnl" altLang="es-MX" sz="1600">
                <a:cs typeface="Arial" panose="020B0604020202020204" pitchFamily="34" charset="0"/>
              </a:endParaRPr>
            </a:p>
            <a:p>
              <a:pPr algn="just" eaLnBrk="0" hangingPunct="0"/>
              <a:endParaRPr lang="es-ES_tradnl" altLang="es-MX" sz="2800"/>
            </a:p>
          </p:txBody>
        </p:sp>
        <p:sp>
          <p:nvSpPr>
            <p:cNvPr id="15" name="Rectangle 75">
              <a:extLst>
                <a:ext uri="{FF2B5EF4-FFF2-40B4-BE49-F238E27FC236}">
                  <a16:creationId xmlns:a16="http://schemas.microsoft.com/office/drawing/2014/main" id="{0F6A4C73-05EC-4081-9CC2-F05DDDE130A1}"/>
                </a:ext>
              </a:extLst>
            </p:cNvPr>
            <p:cNvSpPr>
              <a:spLocks noChangeArrowheads="1"/>
            </p:cNvSpPr>
            <p:nvPr/>
          </p:nvSpPr>
          <p:spPr bwMode="auto">
            <a:xfrm>
              <a:off x="28" y="1000"/>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break</a:t>
              </a:r>
              <a:endParaRPr lang="es-ES_tradnl" altLang="es-MX" sz="1600">
                <a:cs typeface="Arial" panose="020B0604020202020204" pitchFamily="34" charset="0"/>
              </a:endParaRPr>
            </a:p>
            <a:p>
              <a:pPr algn="just" eaLnBrk="0" hangingPunct="0"/>
              <a:endParaRPr lang="es-ES_tradnl" altLang="es-MX" sz="2800"/>
            </a:p>
          </p:txBody>
        </p:sp>
        <p:sp>
          <p:nvSpPr>
            <p:cNvPr id="16" name="Rectangle 76">
              <a:extLst>
                <a:ext uri="{FF2B5EF4-FFF2-40B4-BE49-F238E27FC236}">
                  <a16:creationId xmlns:a16="http://schemas.microsoft.com/office/drawing/2014/main" id="{9A8E923A-15C6-4B34-825B-57034B9C58CE}"/>
                </a:ext>
              </a:extLst>
            </p:cNvPr>
            <p:cNvSpPr>
              <a:spLocks noChangeArrowheads="1"/>
            </p:cNvSpPr>
            <p:nvPr/>
          </p:nvSpPr>
          <p:spPr bwMode="auto">
            <a:xfrm>
              <a:off x="720" y="1000"/>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double</a:t>
              </a:r>
              <a:endParaRPr lang="es-ES_tradnl" altLang="es-MX" sz="1600">
                <a:cs typeface="Arial" panose="020B0604020202020204" pitchFamily="34" charset="0"/>
              </a:endParaRPr>
            </a:p>
            <a:p>
              <a:pPr algn="just" eaLnBrk="0" hangingPunct="0"/>
              <a:endParaRPr lang="es-ES_tradnl" altLang="es-MX" sz="2800"/>
            </a:p>
          </p:txBody>
        </p:sp>
        <p:sp>
          <p:nvSpPr>
            <p:cNvPr id="17" name="Rectangle 77">
              <a:extLst>
                <a:ext uri="{FF2B5EF4-FFF2-40B4-BE49-F238E27FC236}">
                  <a16:creationId xmlns:a16="http://schemas.microsoft.com/office/drawing/2014/main" id="{CC51F033-0630-45EE-A64F-540339E306B2}"/>
                </a:ext>
              </a:extLst>
            </p:cNvPr>
            <p:cNvSpPr>
              <a:spLocks noChangeArrowheads="1"/>
            </p:cNvSpPr>
            <p:nvPr/>
          </p:nvSpPr>
          <p:spPr bwMode="auto">
            <a:xfrm>
              <a:off x="1412" y="1000"/>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implements</a:t>
              </a:r>
              <a:endParaRPr lang="es-ES_tradnl" altLang="es-MX" sz="1600">
                <a:cs typeface="Arial" panose="020B0604020202020204" pitchFamily="34" charset="0"/>
              </a:endParaRPr>
            </a:p>
            <a:p>
              <a:pPr algn="just" eaLnBrk="0" hangingPunct="0"/>
              <a:endParaRPr lang="es-ES_tradnl" altLang="es-MX" sz="2800"/>
            </a:p>
          </p:txBody>
        </p:sp>
        <p:sp>
          <p:nvSpPr>
            <p:cNvPr id="18" name="Rectangle 78">
              <a:extLst>
                <a:ext uri="{FF2B5EF4-FFF2-40B4-BE49-F238E27FC236}">
                  <a16:creationId xmlns:a16="http://schemas.microsoft.com/office/drawing/2014/main" id="{59387F53-58B0-4315-8FCF-05983BB8B927}"/>
                </a:ext>
              </a:extLst>
            </p:cNvPr>
            <p:cNvSpPr>
              <a:spLocks noChangeArrowheads="1"/>
            </p:cNvSpPr>
            <p:nvPr/>
          </p:nvSpPr>
          <p:spPr bwMode="auto">
            <a:xfrm>
              <a:off x="2104" y="1000"/>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package</a:t>
              </a:r>
              <a:endParaRPr lang="es-ES_tradnl" altLang="es-MX" sz="1600">
                <a:cs typeface="Arial" panose="020B0604020202020204" pitchFamily="34" charset="0"/>
              </a:endParaRPr>
            </a:p>
            <a:p>
              <a:pPr algn="just" eaLnBrk="0" hangingPunct="0"/>
              <a:endParaRPr lang="es-ES_tradnl" altLang="es-MX" sz="2800"/>
            </a:p>
          </p:txBody>
        </p:sp>
        <p:sp>
          <p:nvSpPr>
            <p:cNvPr id="19" name="Rectangle 79">
              <a:extLst>
                <a:ext uri="{FF2B5EF4-FFF2-40B4-BE49-F238E27FC236}">
                  <a16:creationId xmlns:a16="http://schemas.microsoft.com/office/drawing/2014/main" id="{8A266DC1-7E51-4986-A3FD-5FFE6DF9AF15}"/>
                </a:ext>
              </a:extLst>
            </p:cNvPr>
            <p:cNvSpPr>
              <a:spLocks noChangeArrowheads="1"/>
            </p:cNvSpPr>
            <p:nvPr/>
          </p:nvSpPr>
          <p:spPr bwMode="auto">
            <a:xfrm>
              <a:off x="2796" y="1000"/>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threadsafe</a:t>
              </a:r>
              <a:endParaRPr lang="es-ES_tradnl" altLang="es-MX" sz="1600">
                <a:cs typeface="Arial" panose="020B0604020202020204" pitchFamily="34" charset="0"/>
              </a:endParaRPr>
            </a:p>
            <a:p>
              <a:pPr algn="just" eaLnBrk="0" hangingPunct="0"/>
              <a:endParaRPr lang="es-ES_tradnl" altLang="es-MX" sz="2800"/>
            </a:p>
          </p:txBody>
        </p:sp>
        <p:sp>
          <p:nvSpPr>
            <p:cNvPr id="20" name="Rectangle 80">
              <a:extLst>
                <a:ext uri="{FF2B5EF4-FFF2-40B4-BE49-F238E27FC236}">
                  <a16:creationId xmlns:a16="http://schemas.microsoft.com/office/drawing/2014/main" id="{9438A558-E760-44D5-AE70-0AA675D9CC3A}"/>
                </a:ext>
              </a:extLst>
            </p:cNvPr>
            <p:cNvSpPr>
              <a:spLocks noChangeArrowheads="1"/>
            </p:cNvSpPr>
            <p:nvPr/>
          </p:nvSpPr>
          <p:spPr bwMode="auto">
            <a:xfrm>
              <a:off x="28" y="1394"/>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byte</a:t>
              </a:r>
              <a:endParaRPr lang="es-ES_tradnl" altLang="es-MX" sz="1600">
                <a:cs typeface="Arial" panose="020B0604020202020204" pitchFamily="34" charset="0"/>
              </a:endParaRPr>
            </a:p>
            <a:p>
              <a:pPr algn="just" eaLnBrk="0" hangingPunct="0"/>
              <a:endParaRPr lang="es-ES_tradnl" altLang="es-MX" sz="2800"/>
            </a:p>
          </p:txBody>
        </p:sp>
        <p:sp>
          <p:nvSpPr>
            <p:cNvPr id="21" name="Rectangle 81">
              <a:extLst>
                <a:ext uri="{FF2B5EF4-FFF2-40B4-BE49-F238E27FC236}">
                  <a16:creationId xmlns:a16="http://schemas.microsoft.com/office/drawing/2014/main" id="{ACF1D2D0-7DFD-4782-97D4-AAEDD169E235}"/>
                </a:ext>
              </a:extLst>
            </p:cNvPr>
            <p:cNvSpPr>
              <a:spLocks noChangeArrowheads="1"/>
            </p:cNvSpPr>
            <p:nvPr/>
          </p:nvSpPr>
          <p:spPr bwMode="auto">
            <a:xfrm>
              <a:off x="720" y="1394"/>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else</a:t>
              </a:r>
              <a:endParaRPr lang="es-ES_tradnl" altLang="es-MX" sz="1600">
                <a:cs typeface="Arial" panose="020B0604020202020204" pitchFamily="34" charset="0"/>
              </a:endParaRPr>
            </a:p>
            <a:p>
              <a:pPr algn="just" eaLnBrk="0" hangingPunct="0"/>
              <a:endParaRPr lang="es-ES_tradnl" altLang="es-MX" sz="2800"/>
            </a:p>
          </p:txBody>
        </p:sp>
        <p:sp>
          <p:nvSpPr>
            <p:cNvPr id="22" name="Rectangle 82">
              <a:extLst>
                <a:ext uri="{FF2B5EF4-FFF2-40B4-BE49-F238E27FC236}">
                  <a16:creationId xmlns:a16="http://schemas.microsoft.com/office/drawing/2014/main" id="{A09DB67D-3C07-4151-84D8-322BC7DB9BDB}"/>
                </a:ext>
              </a:extLst>
            </p:cNvPr>
            <p:cNvSpPr>
              <a:spLocks noChangeArrowheads="1"/>
            </p:cNvSpPr>
            <p:nvPr/>
          </p:nvSpPr>
          <p:spPr bwMode="auto">
            <a:xfrm>
              <a:off x="1412" y="1394"/>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import</a:t>
              </a:r>
              <a:endParaRPr lang="es-ES_tradnl" altLang="es-MX" sz="1600">
                <a:cs typeface="Arial" panose="020B0604020202020204" pitchFamily="34" charset="0"/>
              </a:endParaRPr>
            </a:p>
            <a:p>
              <a:pPr algn="just" eaLnBrk="0" hangingPunct="0"/>
              <a:endParaRPr lang="es-ES_tradnl" altLang="es-MX" sz="2800"/>
            </a:p>
          </p:txBody>
        </p:sp>
        <p:sp>
          <p:nvSpPr>
            <p:cNvPr id="23" name="Rectangle 83">
              <a:extLst>
                <a:ext uri="{FF2B5EF4-FFF2-40B4-BE49-F238E27FC236}">
                  <a16:creationId xmlns:a16="http://schemas.microsoft.com/office/drawing/2014/main" id="{A356D67F-A2EB-4E1C-88EA-1306C23B038B}"/>
                </a:ext>
              </a:extLst>
            </p:cNvPr>
            <p:cNvSpPr>
              <a:spLocks noChangeArrowheads="1"/>
            </p:cNvSpPr>
            <p:nvPr/>
          </p:nvSpPr>
          <p:spPr bwMode="auto">
            <a:xfrm>
              <a:off x="2104" y="1394"/>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private</a:t>
              </a:r>
              <a:endParaRPr lang="es-ES_tradnl" altLang="es-MX" sz="1600">
                <a:cs typeface="Arial" panose="020B0604020202020204" pitchFamily="34" charset="0"/>
              </a:endParaRPr>
            </a:p>
            <a:p>
              <a:pPr algn="just" eaLnBrk="0" hangingPunct="0"/>
              <a:endParaRPr lang="es-ES_tradnl" altLang="es-MX" sz="2800"/>
            </a:p>
          </p:txBody>
        </p:sp>
        <p:sp>
          <p:nvSpPr>
            <p:cNvPr id="24" name="Rectangle 84">
              <a:extLst>
                <a:ext uri="{FF2B5EF4-FFF2-40B4-BE49-F238E27FC236}">
                  <a16:creationId xmlns:a16="http://schemas.microsoft.com/office/drawing/2014/main" id="{54C9F6DE-9414-4B0E-B665-4B080AAD9A24}"/>
                </a:ext>
              </a:extLst>
            </p:cNvPr>
            <p:cNvSpPr>
              <a:spLocks noChangeArrowheads="1"/>
            </p:cNvSpPr>
            <p:nvPr/>
          </p:nvSpPr>
          <p:spPr bwMode="auto">
            <a:xfrm>
              <a:off x="2796" y="1394"/>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throw</a:t>
              </a:r>
              <a:endParaRPr lang="es-ES_tradnl" altLang="es-MX" sz="1600">
                <a:cs typeface="Arial" panose="020B0604020202020204" pitchFamily="34" charset="0"/>
              </a:endParaRPr>
            </a:p>
            <a:p>
              <a:pPr algn="just" eaLnBrk="0" hangingPunct="0"/>
              <a:endParaRPr lang="es-ES_tradnl" altLang="es-MX" sz="2800"/>
            </a:p>
          </p:txBody>
        </p:sp>
        <p:sp>
          <p:nvSpPr>
            <p:cNvPr id="25" name="Rectangle 85">
              <a:extLst>
                <a:ext uri="{FF2B5EF4-FFF2-40B4-BE49-F238E27FC236}">
                  <a16:creationId xmlns:a16="http://schemas.microsoft.com/office/drawing/2014/main" id="{73BB4A26-070E-4F62-98F3-8BD7FBF43A99}"/>
                </a:ext>
              </a:extLst>
            </p:cNvPr>
            <p:cNvSpPr>
              <a:spLocks noChangeArrowheads="1"/>
            </p:cNvSpPr>
            <p:nvPr/>
          </p:nvSpPr>
          <p:spPr bwMode="auto">
            <a:xfrm>
              <a:off x="28" y="1788"/>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byvalue</a:t>
              </a:r>
              <a:endParaRPr lang="es-ES_tradnl" altLang="es-MX" sz="1600">
                <a:cs typeface="Arial" panose="020B0604020202020204" pitchFamily="34" charset="0"/>
              </a:endParaRPr>
            </a:p>
            <a:p>
              <a:pPr algn="just" eaLnBrk="0" hangingPunct="0"/>
              <a:endParaRPr lang="es-ES_tradnl" altLang="es-MX" sz="2800"/>
            </a:p>
          </p:txBody>
        </p:sp>
        <p:sp>
          <p:nvSpPr>
            <p:cNvPr id="26" name="Rectangle 86">
              <a:extLst>
                <a:ext uri="{FF2B5EF4-FFF2-40B4-BE49-F238E27FC236}">
                  <a16:creationId xmlns:a16="http://schemas.microsoft.com/office/drawing/2014/main" id="{FF652076-1767-4A1C-A321-A808B591CEF1}"/>
                </a:ext>
              </a:extLst>
            </p:cNvPr>
            <p:cNvSpPr>
              <a:spLocks noChangeArrowheads="1"/>
            </p:cNvSpPr>
            <p:nvPr/>
          </p:nvSpPr>
          <p:spPr bwMode="auto">
            <a:xfrm>
              <a:off x="720" y="1788"/>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extends</a:t>
              </a:r>
              <a:endParaRPr lang="es-ES_tradnl" altLang="es-MX" sz="1600">
                <a:cs typeface="Arial" panose="020B0604020202020204" pitchFamily="34" charset="0"/>
              </a:endParaRPr>
            </a:p>
            <a:p>
              <a:pPr algn="just" eaLnBrk="0" hangingPunct="0"/>
              <a:endParaRPr lang="es-ES_tradnl" altLang="es-MX" sz="2800"/>
            </a:p>
          </p:txBody>
        </p:sp>
        <p:sp>
          <p:nvSpPr>
            <p:cNvPr id="27" name="Rectangle 87">
              <a:extLst>
                <a:ext uri="{FF2B5EF4-FFF2-40B4-BE49-F238E27FC236}">
                  <a16:creationId xmlns:a16="http://schemas.microsoft.com/office/drawing/2014/main" id="{A4B5EC8F-6F76-4A5C-B0E1-28442CC6D653}"/>
                </a:ext>
              </a:extLst>
            </p:cNvPr>
            <p:cNvSpPr>
              <a:spLocks noChangeArrowheads="1"/>
            </p:cNvSpPr>
            <p:nvPr/>
          </p:nvSpPr>
          <p:spPr bwMode="auto">
            <a:xfrm>
              <a:off x="1412" y="1788"/>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inner</a:t>
              </a:r>
              <a:endParaRPr lang="es-ES_tradnl" altLang="es-MX" sz="1600">
                <a:cs typeface="Arial" panose="020B0604020202020204" pitchFamily="34" charset="0"/>
              </a:endParaRPr>
            </a:p>
            <a:p>
              <a:pPr algn="just" eaLnBrk="0" hangingPunct="0"/>
              <a:endParaRPr lang="es-ES_tradnl" altLang="es-MX" sz="2800"/>
            </a:p>
          </p:txBody>
        </p:sp>
        <p:sp>
          <p:nvSpPr>
            <p:cNvPr id="28" name="Rectangle 88">
              <a:extLst>
                <a:ext uri="{FF2B5EF4-FFF2-40B4-BE49-F238E27FC236}">
                  <a16:creationId xmlns:a16="http://schemas.microsoft.com/office/drawing/2014/main" id="{9DEAE7AA-88D0-473F-BA57-70CC32864B41}"/>
                </a:ext>
              </a:extLst>
            </p:cNvPr>
            <p:cNvSpPr>
              <a:spLocks noChangeArrowheads="1"/>
            </p:cNvSpPr>
            <p:nvPr/>
          </p:nvSpPr>
          <p:spPr bwMode="auto">
            <a:xfrm>
              <a:off x="2104" y="1788"/>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protected</a:t>
              </a:r>
              <a:endParaRPr lang="es-ES_tradnl" altLang="es-MX" sz="1600">
                <a:cs typeface="Arial" panose="020B0604020202020204" pitchFamily="34" charset="0"/>
              </a:endParaRPr>
            </a:p>
            <a:p>
              <a:pPr algn="just" eaLnBrk="0" hangingPunct="0"/>
              <a:endParaRPr lang="es-ES_tradnl" altLang="es-MX" sz="2800"/>
            </a:p>
          </p:txBody>
        </p:sp>
        <p:sp>
          <p:nvSpPr>
            <p:cNvPr id="29" name="Rectangle 89">
              <a:extLst>
                <a:ext uri="{FF2B5EF4-FFF2-40B4-BE49-F238E27FC236}">
                  <a16:creationId xmlns:a16="http://schemas.microsoft.com/office/drawing/2014/main" id="{B9EFD915-787D-4822-9DB8-8B0C6B6CA759}"/>
                </a:ext>
              </a:extLst>
            </p:cNvPr>
            <p:cNvSpPr>
              <a:spLocks noChangeArrowheads="1"/>
            </p:cNvSpPr>
            <p:nvPr/>
          </p:nvSpPr>
          <p:spPr bwMode="auto">
            <a:xfrm>
              <a:off x="2796" y="1788"/>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throws</a:t>
              </a:r>
              <a:endParaRPr lang="es-ES_tradnl" altLang="es-MX" sz="1600">
                <a:cs typeface="Arial" panose="020B0604020202020204" pitchFamily="34" charset="0"/>
              </a:endParaRPr>
            </a:p>
            <a:p>
              <a:pPr algn="just" eaLnBrk="0" hangingPunct="0"/>
              <a:endParaRPr lang="es-ES_tradnl" altLang="es-MX" sz="2800"/>
            </a:p>
          </p:txBody>
        </p:sp>
        <p:sp>
          <p:nvSpPr>
            <p:cNvPr id="30" name="Rectangle 90">
              <a:extLst>
                <a:ext uri="{FF2B5EF4-FFF2-40B4-BE49-F238E27FC236}">
                  <a16:creationId xmlns:a16="http://schemas.microsoft.com/office/drawing/2014/main" id="{835DB0CB-1896-4E8D-9777-A98FC53CE12E}"/>
                </a:ext>
              </a:extLst>
            </p:cNvPr>
            <p:cNvSpPr>
              <a:spLocks noChangeArrowheads="1"/>
            </p:cNvSpPr>
            <p:nvPr/>
          </p:nvSpPr>
          <p:spPr bwMode="auto">
            <a:xfrm>
              <a:off x="28" y="2182"/>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case</a:t>
              </a:r>
              <a:endParaRPr lang="es-ES_tradnl" altLang="es-MX" sz="1600">
                <a:cs typeface="Arial" panose="020B0604020202020204" pitchFamily="34" charset="0"/>
              </a:endParaRPr>
            </a:p>
            <a:p>
              <a:pPr algn="just" eaLnBrk="0" hangingPunct="0"/>
              <a:endParaRPr lang="es-ES_tradnl" altLang="es-MX" sz="2800"/>
            </a:p>
          </p:txBody>
        </p:sp>
        <p:sp>
          <p:nvSpPr>
            <p:cNvPr id="31" name="Rectangle 91">
              <a:extLst>
                <a:ext uri="{FF2B5EF4-FFF2-40B4-BE49-F238E27FC236}">
                  <a16:creationId xmlns:a16="http://schemas.microsoft.com/office/drawing/2014/main" id="{7D3772D1-2CB9-49AB-8984-0C4BFCF4EF89}"/>
                </a:ext>
              </a:extLst>
            </p:cNvPr>
            <p:cNvSpPr>
              <a:spLocks noChangeArrowheads="1"/>
            </p:cNvSpPr>
            <p:nvPr/>
          </p:nvSpPr>
          <p:spPr bwMode="auto">
            <a:xfrm>
              <a:off x="720" y="2182"/>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false</a:t>
              </a:r>
              <a:endParaRPr lang="es-ES_tradnl" altLang="es-MX" sz="1600">
                <a:cs typeface="Arial" panose="020B0604020202020204" pitchFamily="34" charset="0"/>
              </a:endParaRPr>
            </a:p>
            <a:p>
              <a:pPr algn="just" eaLnBrk="0" hangingPunct="0"/>
              <a:endParaRPr lang="es-ES_tradnl" altLang="es-MX" sz="2800"/>
            </a:p>
          </p:txBody>
        </p:sp>
        <p:sp>
          <p:nvSpPr>
            <p:cNvPr id="32" name="Rectangle 92">
              <a:extLst>
                <a:ext uri="{FF2B5EF4-FFF2-40B4-BE49-F238E27FC236}">
                  <a16:creationId xmlns:a16="http://schemas.microsoft.com/office/drawing/2014/main" id="{03013B64-D58B-4896-97A8-ED1A84FBCEB6}"/>
                </a:ext>
              </a:extLst>
            </p:cNvPr>
            <p:cNvSpPr>
              <a:spLocks noChangeArrowheads="1"/>
            </p:cNvSpPr>
            <p:nvPr/>
          </p:nvSpPr>
          <p:spPr bwMode="auto">
            <a:xfrm>
              <a:off x="1412" y="2182"/>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instanceof</a:t>
              </a:r>
              <a:endParaRPr lang="es-ES_tradnl" altLang="es-MX" sz="1600">
                <a:cs typeface="Arial" panose="020B0604020202020204" pitchFamily="34" charset="0"/>
              </a:endParaRPr>
            </a:p>
            <a:p>
              <a:pPr algn="just" eaLnBrk="0" hangingPunct="0"/>
              <a:endParaRPr lang="es-ES_tradnl" altLang="es-MX" sz="2800"/>
            </a:p>
          </p:txBody>
        </p:sp>
        <p:sp>
          <p:nvSpPr>
            <p:cNvPr id="33" name="Rectangle 93">
              <a:extLst>
                <a:ext uri="{FF2B5EF4-FFF2-40B4-BE49-F238E27FC236}">
                  <a16:creationId xmlns:a16="http://schemas.microsoft.com/office/drawing/2014/main" id="{DDE1BFE4-C261-498E-9993-4F9573E96433}"/>
                </a:ext>
              </a:extLst>
            </p:cNvPr>
            <p:cNvSpPr>
              <a:spLocks noChangeArrowheads="1"/>
            </p:cNvSpPr>
            <p:nvPr/>
          </p:nvSpPr>
          <p:spPr bwMode="auto">
            <a:xfrm>
              <a:off x="2104" y="2182"/>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public</a:t>
              </a:r>
              <a:endParaRPr lang="es-ES_tradnl" altLang="es-MX" sz="1600">
                <a:cs typeface="Arial" panose="020B0604020202020204" pitchFamily="34" charset="0"/>
              </a:endParaRPr>
            </a:p>
            <a:p>
              <a:pPr algn="just" eaLnBrk="0" hangingPunct="0"/>
              <a:endParaRPr lang="es-ES_tradnl" altLang="es-MX" sz="2800"/>
            </a:p>
          </p:txBody>
        </p:sp>
        <p:sp>
          <p:nvSpPr>
            <p:cNvPr id="34" name="Rectangle 94">
              <a:extLst>
                <a:ext uri="{FF2B5EF4-FFF2-40B4-BE49-F238E27FC236}">
                  <a16:creationId xmlns:a16="http://schemas.microsoft.com/office/drawing/2014/main" id="{F57DF7CE-6DEF-4E7B-B695-60450DD79511}"/>
                </a:ext>
              </a:extLst>
            </p:cNvPr>
            <p:cNvSpPr>
              <a:spLocks noChangeArrowheads="1"/>
            </p:cNvSpPr>
            <p:nvPr/>
          </p:nvSpPr>
          <p:spPr bwMode="auto">
            <a:xfrm>
              <a:off x="2796" y="2182"/>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transient</a:t>
              </a:r>
              <a:endParaRPr lang="es-ES_tradnl" altLang="es-MX" sz="1600">
                <a:cs typeface="Arial" panose="020B0604020202020204" pitchFamily="34" charset="0"/>
              </a:endParaRPr>
            </a:p>
            <a:p>
              <a:pPr algn="just" eaLnBrk="0" hangingPunct="0"/>
              <a:endParaRPr lang="es-ES_tradnl" altLang="es-MX" sz="2800"/>
            </a:p>
          </p:txBody>
        </p:sp>
        <p:sp>
          <p:nvSpPr>
            <p:cNvPr id="35" name="Rectangle 95">
              <a:extLst>
                <a:ext uri="{FF2B5EF4-FFF2-40B4-BE49-F238E27FC236}">
                  <a16:creationId xmlns:a16="http://schemas.microsoft.com/office/drawing/2014/main" id="{8F2ED56E-0187-4DA8-80A3-B36BCD23541D}"/>
                </a:ext>
              </a:extLst>
            </p:cNvPr>
            <p:cNvSpPr>
              <a:spLocks noChangeArrowheads="1"/>
            </p:cNvSpPr>
            <p:nvPr/>
          </p:nvSpPr>
          <p:spPr bwMode="auto">
            <a:xfrm>
              <a:off x="28" y="2576"/>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cast</a:t>
              </a:r>
              <a:endParaRPr lang="es-ES_tradnl" altLang="es-MX" sz="1600">
                <a:cs typeface="Arial" panose="020B0604020202020204" pitchFamily="34" charset="0"/>
              </a:endParaRPr>
            </a:p>
            <a:p>
              <a:pPr algn="just" eaLnBrk="0" hangingPunct="0"/>
              <a:endParaRPr lang="es-ES_tradnl" altLang="es-MX" sz="2800"/>
            </a:p>
          </p:txBody>
        </p:sp>
        <p:sp>
          <p:nvSpPr>
            <p:cNvPr id="36" name="Rectangle 96">
              <a:extLst>
                <a:ext uri="{FF2B5EF4-FFF2-40B4-BE49-F238E27FC236}">
                  <a16:creationId xmlns:a16="http://schemas.microsoft.com/office/drawing/2014/main" id="{6E554BE5-7D6D-43E1-B4EA-B23FFE368002}"/>
                </a:ext>
              </a:extLst>
            </p:cNvPr>
            <p:cNvSpPr>
              <a:spLocks noChangeArrowheads="1"/>
            </p:cNvSpPr>
            <p:nvPr/>
          </p:nvSpPr>
          <p:spPr bwMode="auto">
            <a:xfrm>
              <a:off x="720" y="2576"/>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final</a:t>
              </a:r>
              <a:endParaRPr lang="es-ES_tradnl" altLang="es-MX" sz="1600">
                <a:cs typeface="Arial" panose="020B0604020202020204" pitchFamily="34" charset="0"/>
              </a:endParaRPr>
            </a:p>
            <a:p>
              <a:pPr algn="just" eaLnBrk="0" hangingPunct="0"/>
              <a:endParaRPr lang="es-ES_tradnl" altLang="es-MX" sz="2800"/>
            </a:p>
          </p:txBody>
        </p:sp>
        <p:sp>
          <p:nvSpPr>
            <p:cNvPr id="37" name="Rectangle 97">
              <a:extLst>
                <a:ext uri="{FF2B5EF4-FFF2-40B4-BE49-F238E27FC236}">
                  <a16:creationId xmlns:a16="http://schemas.microsoft.com/office/drawing/2014/main" id="{1A12B839-8E24-4DBC-AAF1-A152E59D8691}"/>
                </a:ext>
              </a:extLst>
            </p:cNvPr>
            <p:cNvSpPr>
              <a:spLocks noChangeArrowheads="1"/>
            </p:cNvSpPr>
            <p:nvPr/>
          </p:nvSpPr>
          <p:spPr bwMode="auto">
            <a:xfrm>
              <a:off x="1412" y="2576"/>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int</a:t>
              </a:r>
              <a:endParaRPr lang="es-ES_tradnl" altLang="es-MX" sz="1600">
                <a:cs typeface="Arial" panose="020B0604020202020204" pitchFamily="34" charset="0"/>
              </a:endParaRPr>
            </a:p>
            <a:p>
              <a:pPr algn="just" eaLnBrk="0" hangingPunct="0"/>
              <a:endParaRPr lang="es-ES_tradnl" altLang="es-MX" sz="2800"/>
            </a:p>
          </p:txBody>
        </p:sp>
        <p:sp>
          <p:nvSpPr>
            <p:cNvPr id="38" name="Rectangle 98">
              <a:extLst>
                <a:ext uri="{FF2B5EF4-FFF2-40B4-BE49-F238E27FC236}">
                  <a16:creationId xmlns:a16="http://schemas.microsoft.com/office/drawing/2014/main" id="{9925A1C0-DF8F-4218-A8ED-6BDCB1F6DA1A}"/>
                </a:ext>
              </a:extLst>
            </p:cNvPr>
            <p:cNvSpPr>
              <a:spLocks noChangeArrowheads="1"/>
            </p:cNvSpPr>
            <p:nvPr/>
          </p:nvSpPr>
          <p:spPr bwMode="auto">
            <a:xfrm>
              <a:off x="2104" y="2576"/>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rest</a:t>
              </a:r>
              <a:endParaRPr lang="es-ES_tradnl" altLang="es-MX" sz="1600">
                <a:cs typeface="Arial" panose="020B0604020202020204" pitchFamily="34" charset="0"/>
              </a:endParaRPr>
            </a:p>
            <a:p>
              <a:pPr algn="just" eaLnBrk="0" hangingPunct="0"/>
              <a:endParaRPr lang="es-ES_tradnl" altLang="es-MX" sz="2800"/>
            </a:p>
          </p:txBody>
        </p:sp>
        <p:sp>
          <p:nvSpPr>
            <p:cNvPr id="39" name="Rectangle 99">
              <a:extLst>
                <a:ext uri="{FF2B5EF4-FFF2-40B4-BE49-F238E27FC236}">
                  <a16:creationId xmlns:a16="http://schemas.microsoft.com/office/drawing/2014/main" id="{6AFF5152-B6E2-4C9A-816B-B781BC0FE0DF}"/>
                </a:ext>
              </a:extLst>
            </p:cNvPr>
            <p:cNvSpPr>
              <a:spLocks noChangeArrowheads="1"/>
            </p:cNvSpPr>
            <p:nvPr/>
          </p:nvSpPr>
          <p:spPr bwMode="auto">
            <a:xfrm>
              <a:off x="2796" y="2576"/>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true</a:t>
              </a:r>
              <a:endParaRPr lang="es-ES_tradnl" altLang="es-MX" sz="1600">
                <a:cs typeface="Arial" panose="020B0604020202020204" pitchFamily="34" charset="0"/>
              </a:endParaRPr>
            </a:p>
            <a:p>
              <a:pPr algn="just" eaLnBrk="0" hangingPunct="0"/>
              <a:endParaRPr lang="es-ES_tradnl" altLang="es-MX" sz="2800"/>
            </a:p>
          </p:txBody>
        </p:sp>
        <p:sp>
          <p:nvSpPr>
            <p:cNvPr id="40" name="Rectangle 100">
              <a:extLst>
                <a:ext uri="{FF2B5EF4-FFF2-40B4-BE49-F238E27FC236}">
                  <a16:creationId xmlns:a16="http://schemas.microsoft.com/office/drawing/2014/main" id="{C964920F-0568-49DA-AD5A-2BBB462DA076}"/>
                </a:ext>
              </a:extLst>
            </p:cNvPr>
            <p:cNvSpPr>
              <a:spLocks noChangeArrowheads="1"/>
            </p:cNvSpPr>
            <p:nvPr/>
          </p:nvSpPr>
          <p:spPr bwMode="auto">
            <a:xfrm>
              <a:off x="28" y="2970"/>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catch</a:t>
              </a:r>
              <a:endParaRPr lang="es-ES_tradnl" altLang="es-MX" sz="1600">
                <a:cs typeface="Arial" panose="020B0604020202020204" pitchFamily="34" charset="0"/>
              </a:endParaRPr>
            </a:p>
            <a:p>
              <a:pPr algn="just" eaLnBrk="0" hangingPunct="0"/>
              <a:endParaRPr lang="es-ES_tradnl" altLang="es-MX" sz="2800"/>
            </a:p>
          </p:txBody>
        </p:sp>
        <p:sp>
          <p:nvSpPr>
            <p:cNvPr id="41" name="Rectangle 101">
              <a:extLst>
                <a:ext uri="{FF2B5EF4-FFF2-40B4-BE49-F238E27FC236}">
                  <a16:creationId xmlns:a16="http://schemas.microsoft.com/office/drawing/2014/main" id="{7139AC1D-D036-4660-970C-240D30464384}"/>
                </a:ext>
              </a:extLst>
            </p:cNvPr>
            <p:cNvSpPr>
              <a:spLocks noChangeArrowheads="1"/>
            </p:cNvSpPr>
            <p:nvPr/>
          </p:nvSpPr>
          <p:spPr bwMode="auto">
            <a:xfrm>
              <a:off x="720" y="2970"/>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finally</a:t>
              </a:r>
              <a:endParaRPr lang="es-ES_tradnl" altLang="es-MX" sz="1600">
                <a:cs typeface="Arial" panose="020B0604020202020204" pitchFamily="34" charset="0"/>
              </a:endParaRPr>
            </a:p>
            <a:p>
              <a:pPr algn="just" eaLnBrk="0" hangingPunct="0"/>
              <a:endParaRPr lang="es-ES_tradnl" altLang="es-MX" sz="2800"/>
            </a:p>
          </p:txBody>
        </p:sp>
        <p:sp>
          <p:nvSpPr>
            <p:cNvPr id="42" name="Rectangle 102">
              <a:extLst>
                <a:ext uri="{FF2B5EF4-FFF2-40B4-BE49-F238E27FC236}">
                  <a16:creationId xmlns:a16="http://schemas.microsoft.com/office/drawing/2014/main" id="{FFB0A8BA-61A5-4516-AE2A-AD0018790C43}"/>
                </a:ext>
              </a:extLst>
            </p:cNvPr>
            <p:cNvSpPr>
              <a:spLocks noChangeArrowheads="1"/>
            </p:cNvSpPr>
            <p:nvPr/>
          </p:nvSpPr>
          <p:spPr bwMode="auto">
            <a:xfrm>
              <a:off x="1412" y="2970"/>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interface</a:t>
              </a:r>
              <a:endParaRPr lang="es-ES_tradnl" altLang="es-MX" sz="1600">
                <a:cs typeface="Arial" panose="020B0604020202020204" pitchFamily="34" charset="0"/>
              </a:endParaRPr>
            </a:p>
            <a:p>
              <a:pPr algn="just" eaLnBrk="0" hangingPunct="0"/>
              <a:endParaRPr lang="es-ES_tradnl" altLang="es-MX" sz="2800"/>
            </a:p>
          </p:txBody>
        </p:sp>
        <p:sp>
          <p:nvSpPr>
            <p:cNvPr id="43" name="Rectangle 103">
              <a:extLst>
                <a:ext uri="{FF2B5EF4-FFF2-40B4-BE49-F238E27FC236}">
                  <a16:creationId xmlns:a16="http://schemas.microsoft.com/office/drawing/2014/main" id="{E048FDC1-A4A3-4741-B826-59D79239DF1A}"/>
                </a:ext>
              </a:extLst>
            </p:cNvPr>
            <p:cNvSpPr>
              <a:spLocks noChangeArrowheads="1"/>
            </p:cNvSpPr>
            <p:nvPr/>
          </p:nvSpPr>
          <p:spPr bwMode="auto">
            <a:xfrm>
              <a:off x="2104" y="2970"/>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return</a:t>
              </a:r>
              <a:endParaRPr lang="es-ES_tradnl" altLang="es-MX" sz="1600">
                <a:cs typeface="Arial" panose="020B0604020202020204" pitchFamily="34" charset="0"/>
              </a:endParaRPr>
            </a:p>
            <a:p>
              <a:pPr algn="just" eaLnBrk="0" hangingPunct="0"/>
              <a:endParaRPr lang="es-ES_tradnl" altLang="es-MX" sz="2800"/>
            </a:p>
          </p:txBody>
        </p:sp>
        <p:sp>
          <p:nvSpPr>
            <p:cNvPr id="44" name="Rectangle 104">
              <a:extLst>
                <a:ext uri="{FF2B5EF4-FFF2-40B4-BE49-F238E27FC236}">
                  <a16:creationId xmlns:a16="http://schemas.microsoft.com/office/drawing/2014/main" id="{064A4CBE-5E8C-47FF-BEF2-E7E3235DAF8E}"/>
                </a:ext>
              </a:extLst>
            </p:cNvPr>
            <p:cNvSpPr>
              <a:spLocks noChangeArrowheads="1"/>
            </p:cNvSpPr>
            <p:nvPr/>
          </p:nvSpPr>
          <p:spPr bwMode="auto">
            <a:xfrm>
              <a:off x="2796" y="2970"/>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try</a:t>
              </a:r>
              <a:endParaRPr lang="es-ES_tradnl" altLang="es-MX" sz="1600">
                <a:cs typeface="Arial" panose="020B0604020202020204" pitchFamily="34" charset="0"/>
              </a:endParaRPr>
            </a:p>
            <a:p>
              <a:pPr algn="just" eaLnBrk="0" hangingPunct="0"/>
              <a:endParaRPr lang="es-ES_tradnl" altLang="es-MX" sz="2800"/>
            </a:p>
          </p:txBody>
        </p:sp>
        <p:sp>
          <p:nvSpPr>
            <p:cNvPr id="45" name="Rectangle 105">
              <a:extLst>
                <a:ext uri="{FF2B5EF4-FFF2-40B4-BE49-F238E27FC236}">
                  <a16:creationId xmlns:a16="http://schemas.microsoft.com/office/drawing/2014/main" id="{90DB74BA-C3C8-4D33-A990-C8A05A6B34F2}"/>
                </a:ext>
              </a:extLst>
            </p:cNvPr>
            <p:cNvSpPr>
              <a:spLocks noChangeArrowheads="1"/>
            </p:cNvSpPr>
            <p:nvPr/>
          </p:nvSpPr>
          <p:spPr bwMode="auto">
            <a:xfrm>
              <a:off x="28" y="3364"/>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char</a:t>
              </a:r>
              <a:endParaRPr lang="es-ES_tradnl" altLang="es-MX" sz="1600">
                <a:cs typeface="Arial" panose="020B0604020202020204" pitchFamily="34" charset="0"/>
              </a:endParaRPr>
            </a:p>
            <a:p>
              <a:pPr algn="just" eaLnBrk="0" hangingPunct="0"/>
              <a:endParaRPr lang="es-ES_tradnl" altLang="es-MX" sz="2800"/>
            </a:p>
          </p:txBody>
        </p:sp>
        <p:sp>
          <p:nvSpPr>
            <p:cNvPr id="46" name="Rectangle 106">
              <a:extLst>
                <a:ext uri="{FF2B5EF4-FFF2-40B4-BE49-F238E27FC236}">
                  <a16:creationId xmlns:a16="http://schemas.microsoft.com/office/drawing/2014/main" id="{64D80787-F5CE-4C8B-BF4C-94004D7994BE}"/>
                </a:ext>
              </a:extLst>
            </p:cNvPr>
            <p:cNvSpPr>
              <a:spLocks noChangeArrowheads="1"/>
            </p:cNvSpPr>
            <p:nvPr/>
          </p:nvSpPr>
          <p:spPr bwMode="auto">
            <a:xfrm>
              <a:off x="720" y="3364"/>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float</a:t>
              </a:r>
              <a:endParaRPr lang="es-ES_tradnl" altLang="es-MX" sz="1600">
                <a:cs typeface="Arial" panose="020B0604020202020204" pitchFamily="34" charset="0"/>
              </a:endParaRPr>
            </a:p>
            <a:p>
              <a:pPr algn="just" eaLnBrk="0" hangingPunct="0"/>
              <a:endParaRPr lang="es-ES_tradnl" altLang="es-MX" sz="2800"/>
            </a:p>
          </p:txBody>
        </p:sp>
        <p:sp>
          <p:nvSpPr>
            <p:cNvPr id="47" name="Rectangle 107">
              <a:extLst>
                <a:ext uri="{FF2B5EF4-FFF2-40B4-BE49-F238E27FC236}">
                  <a16:creationId xmlns:a16="http://schemas.microsoft.com/office/drawing/2014/main" id="{8218F79E-1EC6-4E05-A96C-CA1A969EC132}"/>
                </a:ext>
              </a:extLst>
            </p:cNvPr>
            <p:cNvSpPr>
              <a:spLocks noChangeArrowheads="1"/>
            </p:cNvSpPr>
            <p:nvPr/>
          </p:nvSpPr>
          <p:spPr bwMode="auto">
            <a:xfrm>
              <a:off x="1412" y="3364"/>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long</a:t>
              </a:r>
              <a:endParaRPr lang="es-ES_tradnl" altLang="es-MX" sz="1600">
                <a:cs typeface="Arial" panose="020B0604020202020204" pitchFamily="34" charset="0"/>
              </a:endParaRPr>
            </a:p>
            <a:p>
              <a:pPr algn="just" eaLnBrk="0" hangingPunct="0"/>
              <a:endParaRPr lang="es-ES_tradnl" altLang="es-MX" sz="2800"/>
            </a:p>
          </p:txBody>
        </p:sp>
        <p:sp>
          <p:nvSpPr>
            <p:cNvPr id="48" name="Rectangle 108">
              <a:extLst>
                <a:ext uri="{FF2B5EF4-FFF2-40B4-BE49-F238E27FC236}">
                  <a16:creationId xmlns:a16="http://schemas.microsoft.com/office/drawing/2014/main" id="{BFA2DE3B-C57C-4798-8AB5-0A92F54221EF}"/>
                </a:ext>
              </a:extLst>
            </p:cNvPr>
            <p:cNvSpPr>
              <a:spLocks noChangeArrowheads="1"/>
            </p:cNvSpPr>
            <p:nvPr/>
          </p:nvSpPr>
          <p:spPr bwMode="auto">
            <a:xfrm>
              <a:off x="2104" y="3364"/>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short</a:t>
              </a:r>
              <a:endParaRPr lang="es-ES_tradnl" altLang="es-MX" sz="1600">
                <a:cs typeface="Arial" panose="020B0604020202020204" pitchFamily="34" charset="0"/>
              </a:endParaRPr>
            </a:p>
            <a:p>
              <a:pPr algn="just" eaLnBrk="0" hangingPunct="0"/>
              <a:endParaRPr lang="es-ES_tradnl" altLang="es-MX" sz="2800"/>
            </a:p>
          </p:txBody>
        </p:sp>
        <p:sp>
          <p:nvSpPr>
            <p:cNvPr id="49" name="Rectangle 109">
              <a:extLst>
                <a:ext uri="{FF2B5EF4-FFF2-40B4-BE49-F238E27FC236}">
                  <a16:creationId xmlns:a16="http://schemas.microsoft.com/office/drawing/2014/main" id="{6C5F1D61-E240-486A-A1CB-CDA2F891220C}"/>
                </a:ext>
              </a:extLst>
            </p:cNvPr>
            <p:cNvSpPr>
              <a:spLocks noChangeArrowheads="1"/>
            </p:cNvSpPr>
            <p:nvPr/>
          </p:nvSpPr>
          <p:spPr bwMode="auto">
            <a:xfrm>
              <a:off x="2796" y="3364"/>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var</a:t>
              </a:r>
              <a:endParaRPr lang="es-ES_tradnl" altLang="es-MX" sz="1600">
                <a:cs typeface="Arial" panose="020B0604020202020204" pitchFamily="34" charset="0"/>
              </a:endParaRPr>
            </a:p>
            <a:p>
              <a:pPr algn="just" eaLnBrk="0" hangingPunct="0"/>
              <a:endParaRPr lang="es-ES_tradnl" altLang="es-MX" sz="2800"/>
            </a:p>
          </p:txBody>
        </p:sp>
        <p:sp>
          <p:nvSpPr>
            <p:cNvPr id="50" name="Rectangle 110">
              <a:extLst>
                <a:ext uri="{FF2B5EF4-FFF2-40B4-BE49-F238E27FC236}">
                  <a16:creationId xmlns:a16="http://schemas.microsoft.com/office/drawing/2014/main" id="{16BE54E9-8BC1-4420-9BDA-95927E2C26CA}"/>
                </a:ext>
              </a:extLst>
            </p:cNvPr>
            <p:cNvSpPr>
              <a:spLocks noChangeArrowheads="1"/>
            </p:cNvSpPr>
            <p:nvPr/>
          </p:nvSpPr>
          <p:spPr bwMode="auto">
            <a:xfrm>
              <a:off x="28" y="3758"/>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class</a:t>
              </a:r>
              <a:endParaRPr lang="es-ES_tradnl" altLang="es-MX" sz="1600">
                <a:cs typeface="Arial" panose="020B0604020202020204" pitchFamily="34" charset="0"/>
              </a:endParaRPr>
            </a:p>
            <a:p>
              <a:pPr algn="just" eaLnBrk="0" hangingPunct="0"/>
              <a:endParaRPr lang="es-ES_tradnl" altLang="es-MX" sz="2800"/>
            </a:p>
          </p:txBody>
        </p:sp>
        <p:sp>
          <p:nvSpPr>
            <p:cNvPr id="51" name="Rectangle 111">
              <a:extLst>
                <a:ext uri="{FF2B5EF4-FFF2-40B4-BE49-F238E27FC236}">
                  <a16:creationId xmlns:a16="http://schemas.microsoft.com/office/drawing/2014/main" id="{AEF5A661-3B54-48AC-8907-725A24EB118B}"/>
                </a:ext>
              </a:extLst>
            </p:cNvPr>
            <p:cNvSpPr>
              <a:spLocks noChangeArrowheads="1"/>
            </p:cNvSpPr>
            <p:nvPr/>
          </p:nvSpPr>
          <p:spPr bwMode="auto">
            <a:xfrm>
              <a:off x="720" y="3758"/>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for</a:t>
              </a:r>
              <a:endParaRPr lang="es-ES_tradnl" altLang="es-MX" sz="1600">
                <a:cs typeface="Arial" panose="020B0604020202020204" pitchFamily="34" charset="0"/>
              </a:endParaRPr>
            </a:p>
            <a:p>
              <a:pPr algn="just" eaLnBrk="0" hangingPunct="0"/>
              <a:endParaRPr lang="es-ES_tradnl" altLang="es-MX" sz="2800"/>
            </a:p>
          </p:txBody>
        </p:sp>
        <p:sp>
          <p:nvSpPr>
            <p:cNvPr id="52" name="Rectangle 112">
              <a:extLst>
                <a:ext uri="{FF2B5EF4-FFF2-40B4-BE49-F238E27FC236}">
                  <a16:creationId xmlns:a16="http://schemas.microsoft.com/office/drawing/2014/main" id="{3C156CD3-892B-4CEF-B349-3674B7737E87}"/>
                </a:ext>
              </a:extLst>
            </p:cNvPr>
            <p:cNvSpPr>
              <a:spLocks noChangeArrowheads="1"/>
            </p:cNvSpPr>
            <p:nvPr/>
          </p:nvSpPr>
          <p:spPr bwMode="auto">
            <a:xfrm>
              <a:off x="1412" y="3758"/>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native</a:t>
              </a:r>
              <a:endParaRPr lang="es-ES_tradnl" altLang="es-MX" sz="1600">
                <a:cs typeface="Arial" panose="020B0604020202020204" pitchFamily="34" charset="0"/>
              </a:endParaRPr>
            </a:p>
            <a:p>
              <a:pPr algn="just" eaLnBrk="0" hangingPunct="0"/>
              <a:endParaRPr lang="es-ES_tradnl" altLang="es-MX" sz="2800"/>
            </a:p>
          </p:txBody>
        </p:sp>
        <p:sp>
          <p:nvSpPr>
            <p:cNvPr id="53" name="Rectangle 113">
              <a:extLst>
                <a:ext uri="{FF2B5EF4-FFF2-40B4-BE49-F238E27FC236}">
                  <a16:creationId xmlns:a16="http://schemas.microsoft.com/office/drawing/2014/main" id="{FE1BA24B-4CBF-4C8A-AC14-1EDB75070E49}"/>
                </a:ext>
              </a:extLst>
            </p:cNvPr>
            <p:cNvSpPr>
              <a:spLocks noChangeArrowheads="1"/>
            </p:cNvSpPr>
            <p:nvPr/>
          </p:nvSpPr>
          <p:spPr bwMode="auto">
            <a:xfrm>
              <a:off x="2104" y="3758"/>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static</a:t>
              </a:r>
              <a:endParaRPr lang="es-ES_tradnl" altLang="es-MX" sz="1600">
                <a:cs typeface="Arial" panose="020B0604020202020204" pitchFamily="34" charset="0"/>
              </a:endParaRPr>
            </a:p>
            <a:p>
              <a:pPr algn="just" eaLnBrk="0" hangingPunct="0"/>
              <a:endParaRPr lang="es-ES_tradnl" altLang="es-MX" sz="2800"/>
            </a:p>
          </p:txBody>
        </p:sp>
        <p:sp>
          <p:nvSpPr>
            <p:cNvPr id="54" name="Rectangle 114">
              <a:extLst>
                <a:ext uri="{FF2B5EF4-FFF2-40B4-BE49-F238E27FC236}">
                  <a16:creationId xmlns:a16="http://schemas.microsoft.com/office/drawing/2014/main" id="{6F0D6279-7E14-48B3-AA4A-F547300A09DB}"/>
                </a:ext>
              </a:extLst>
            </p:cNvPr>
            <p:cNvSpPr>
              <a:spLocks noChangeArrowheads="1"/>
            </p:cNvSpPr>
            <p:nvPr/>
          </p:nvSpPr>
          <p:spPr bwMode="auto">
            <a:xfrm>
              <a:off x="2796" y="3758"/>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void</a:t>
              </a:r>
              <a:endParaRPr lang="es-ES_tradnl" altLang="es-MX" sz="1600">
                <a:cs typeface="Arial" panose="020B0604020202020204" pitchFamily="34" charset="0"/>
              </a:endParaRPr>
            </a:p>
            <a:p>
              <a:pPr algn="just" eaLnBrk="0" hangingPunct="0"/>
              <a:endParaRPr lang="es-ES_tradnl" altLang="es-MX" sz="2800"/>
            </a:p>
          </p:txBody>
        </p:sp>
        <p:sp>
          <p:nvSpPr>
            <p:cNvPr id="55" name="Rectangle 115">
              <a:extLst>
                <a:ext uri="{FF2B5EF4-FFF2-40B4-BE49-F238E27FC236}">
                  <a16:creationId xmlns:a16="http://schemas.microsoft.com/office/drawing/2014/main" id="{12E22D2F-4590-486A-8AFD-BD5808C1F08B}"/>
                </a:ext>
              </a:extLst>
            </p:cNvPr>
            <p:cNvSpPr>
              <a:spLocks noChangeArrowheads="1"/>
            </p:cNvSpPr>
            <p:nvPr/>
          </p:nvSpPr>
          <p:spPr bwMode="auto">
            <a:xfrm>
              <a:off x="28" y="4152"/>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const</a:t>
              </a:r>
              <a:endParaRPr lang="es-ES_tradnl" altLang="es-MX" sz="1600">
                <a:cs typeface="Arial" panose="020B0604020202020204" pitchFamily="34" charset="0"/>
              </a:endParaRPr>
            </a:p>
            <a:p>
              <a:pPr algn="just" eaLnBrk="0" hangingPunct="0"/>
              <a:endParaRPr lang="es-ES_tradnl" altLang="es-MX" sz="2800"/>
            </a:p>
          </p:txBody>
        </p:sp>
        <p:sp>
          <p:nvSpPr>
            <p:cNvPr id="56" name="Rectangle 116">
              <a:extLst>
                <a:ext uri="{FF2B5EF4-FFF2-40B4-BE49-F238E27FC236}">
                  <a16:creationId xmlns:a16="http://schemas.microsoft.com/office/drawing/2014/main" id="{0834BE3D-846E-4D65-88E8-8F3B6443176C}"/>
                </a:ext>
              </a:extLst>
            </p:cNvPr>
            <p:cNvSpPr>
              <a:spLocks noChangeArrowheads="1"/>
            </p:cNvSpPr>
            <p:nvPr/>
          </p:nvSpPr>
          <p:spPr bwMode="auto">
            <a:xfrm>
              <a:off x="720" y="4152"/>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future</a:t>
              </a:r>
              <a:endParaRPr lang="es-ES_tradnl" altLang="es-MX" sz="1600">
                <a:cs typeface="Arial" panose="020B0604020202020204" pitchFamily="34" charset="0"/>
              </a:endParaRPr>
            </a:p>
            <a:p>
              <a:pPr algn="just" eaLnBrk="0" hangingPunct="0"/>
              <a:endParaRPr lang="es-ES_tradnl" altLang="es-MX" sz="2800"/>
            </a:p>
          </p:txBody>
        </p:sp>
        <p:sp>
          <p:nvSpPr>
            <p:cNvPr id="57" name="Rectangle 117">
              <a:extLst>
                <a:ext uri="{FF2B5EF4-FFF2-40B4-BE49-F238E27FC236}">
                  <a16:creationId xmlns:a16="http://schemas.microsoft.com/office/drawing/2014/main" id="{BDF59C23-0BC9-4A8A-A05D-EB21E3D99D48}"/>
                </a:ext>
              </a:extLst>
            </p:cNvPr>
            <p:cNvSpPr>
              <a:spLocks noChangeArrowheads="1"/>
            </p:cNvSpPr>
            <p:nvPr/>
          </p:nvSpPr>
          <p:spPr bwMode="auto">
            <a:xfrm>
              <a:off x="1412" y="4152"/>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new</a:t>
              </a:r>
              <a:endParaRPr lang="es-ES_tradnl" altLang="es-MX" sz="1600">
                <a:cs typeface="Arial" panose="020B0604020202020204" pitchFamily="34" charset="0"/>
              </a:endParaRPr>
            </a:p>
            <a:p>
              <a:pPr algn="just" eaLnBrk="0" hangingPunct="0"/>
              <a:endParaRPr lang="es-ES_tradnl" altLang="es-MX" sz="2800"/>
            </a:p>
          </p:txBody>
        </p:sp>
        <p:sp>
          <p:nvSpPr>
            <p:cNvPr id="58" name="Rectangle 118">
              <a:extLst>
                <a:ext uri="{FF2B5EF4-FFF2-40B4-BE49-F238E27FC236}">
                  <a16:creationId xmlns:a16="http://schemas.microsoft.com/office/drawing/2014/main" id="{FCCDD735-EDA3-43C7-81BD-6ABC02C5E7D5}"/>
                </a:ext>
              </a:extLst>
            </p:cNvPr>
            <p:cNvSpPr>
              <a:spLocks noChangeArrowheads="1"/>
            </p:cNvSpPr>
            <p:nvPr/>
          </p:nvSpPr>
          <p:spPr bwMode="auto">
            <a:xfrm>
              <a:off x="2104" y="4152"/>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super</a:t>
              </a:r>
              <a:endParaRPr lang="es-ES_tradnl" altLang="es-MX" sz="1600">
                <a:cs typeface="Arial" panose="020B0604020202020204" pitchFamily="34" charset="0"/>
              </a:endParaRPr>
            </a:p>
            <a:p>
              <a:pPr algn="just" eaLnBrk="0" hangingPunct="0"/>
              <a:endParaRPr lang="es-ES_tradnl" altLang="es-MX" sz="2800"/>
            </a:p>
          </p:txBody>
        </p:sp>
        <p:sp>
          <p:nvSpPr>
            <p:cNvPr id="59" name="Rectangle 119">
              <a:extLst>
                <a:ext uri="{FF2B5EF4-FFF2-40B4-BE49-F238E27FC236}">
                  <a16:creationId xmlns:a16="http://schemas.microsoft.com/office/drawing/2014/main" id="{FC04F2E8-D7B2-41E0-AAA7-3F14C9FE10DF}"/>
                </a:ext>
              </a:extLst>
            </p:cNvPr>
            <p:cNvSpPr>
              <a:spLocks noChangeArrowheads="1"/>
            </p:cNvSpPr>
            <p:nvPr/>
          </p:nvSpPr>
          <p:spPr bwMode="auto">
            <a:xfrm>
              <a:off x="2796" y="4152"/>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volatille</a:t>
              </a:r>
              <a:endParaRPr lang="es-ES_tradnl" altLang="es-MX" sz="1600">
                <a:cs typeface="Arial" panose="020B0604020202020204" pitchFamily="34" charset="0"/>
              </a:endParaRPr>
            </a:p>
            <a:p>
              <a:pPr algn="just" eaLnBrk="0" hangingPunct="0"/>
              <a:endParaRPr lang="es-ES_tradnl" altLang="es-MX" sz="2800"/>
            </a:p>
          </p:txBody>
        </p:sp>
        <p:sp>
          <p:nvSpPr>
            <p:cNvPr id="60" name="Rectangle 120">
              <a:extLst>
                <a:ext uri="{FF2B5EF4-FFF2-40B4-BE49-F238E27FC236}">
                  <a16:creationId xmlns:a16="http://schemas.microsoft.com/office/drawing/2014/main" id="{13B21404-4C07-4631-BAA1-0D9E393D1F28}"/>
                </a:ext>
              </a:extLst>
            </p:cNvPr>
            <p:cNvSpPr>
              <a:spLocks noChangeArrowheads="1"/>
            </p:cNvSpPr>
            <p:nvPr/>
          </p:nvSpPr>
          <p:spPr bwMode="auto">
            <a:xfrm>
              <a:off x="28" y="4546"/>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continue</a:t>
              </a:r>
              <a:endParaRPr lang="es-ES_tradnl" altLang="es-MX" sz="1600">
                <a:cs typeface="Arial" panose="020B0604020202020204" pitchFamily="34" charset="0"/>
              </a:endParaRPr>
            </a:p>
            <a:p>
              <a:pPr algn="just" eaLnBrk="0" hangingPunct="0"/>
              <a:endParaRPr lang="es-ES_tradnl" altLang="es-MX" sz="2800"/>
            </a:p>
          </p:txBody>
        </p:sp>
        <p:sp>
          <p:nvSpPr>
            <p:cNvPr id="61" name="Rectangle 121">
              <a:extLst>
                <a:ext uri="{FF2B5EF4-FFF2-40B4-BE49-F238E27FC236}">
                  <a16:creationId xmlns:a16="http://schemas.microsoft.com/office/drawing/2014/main" id="{4C90E2D9-7EDE-44FD-B604-6B0E0A52D3DE}"/>
                </a:ext>
              </a:extLst>
            </p:cNvPr>
            <p:cNvSpPr>
              <a:spLocks noChangeArrowheads="1"/>
            </p:cNvSpPr>
            <p:nvPr/>
          </p:nvSpPr>
          <p:spPr bwMode="auto">
            <a:xfrm>
              <a:off x="720" y="4546"/>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generic</a:t>
              </a:r>
              <a:endParaRPr lang="es-ES_tradnl" altLang="es-MX" sz="1600">
                <a:cs typeface="Arial" panose="020B0604020202020204" pitchFamily="34" charset="0"/>
              </a:endParaRPr>
            </a:p>
            <a:p>
              <a:pPr algn="just" eaLnBrk="0" hangingPunct="0"/>
              <a:endParaRPr lang="es-ES_tradnl" altLang="es-MX" sz="2800"/>
            </a:p>
          </p:txBody>
        </p:sp>
        <p:sp>
          <p:nvSpPr>
            <p:cNvPr id="62" name="Rectangle 122">
              <a:extLst>
                <a:ext uri="{FF2B5EF4-FFF2-40B4-BE49-F238E27FC236}">
                  <a16:creationId xmlns:a16="http://schemas.microsoft.com/office/drawing/2014/main" id="{36626257-F5A8-4569-B857-F2B27717FCCA}"/>
                </a:ext>
              </a:extLst>
            </p:cNvPr>
            <p:cNvSpPr>
              <a:spLocks noChangeArrowheads="1"/>
            </p:cNvSpPr>
            <p:nvPr/>
          </p:nvSpPr>
          <p:spPr bwMode="auto">
            <a:xfrm>
              <a:off x="1412" y="4546"/>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null</a:t>
              </a:r>
              <a:endParaRPr lang="es-ES_tradnl" altLang="es-MX" sz="1600">
                <a:cs typeface="Arial" panose="020B0604020202020204" pitchFamily="34" charset="0"/>
              </a:endParaRPr>
            </a:p>
            <a:p>
              <a:pPr algn="just" eaLnBrk="0" hangingPunct="0"/>
              <a:endParaRPr lang="es-ES_tradnl" altLang="es-MX" sz="2800"/>
            </a:p>
          </p:txBody>
        </p:sp>
        <p:sp>
          <p:nvSpPr>
            <p:cNvPr id="63" name="Rectangle 123">
              <a:extLst>
                <a:ext uri="{FF2B5EF4-FFF2-40B4-BE49-F238E27FC236}">
                  <a16:creationId xmlns:a16="http://schemas.microsoft.com/office/drawing/2014/main" id="{1A1DC053-F6A1-40C5-9460-949347EF3CEF}"/>
                </a:ext>
              </a:extLst>
            </p:cNvPr>
            <p:cNvSpPr>
              <a:spLocks noChangeArrowheads="1"/>
            </p:cNvSpPr>
            <p:nvPr/>
          </p:nvSpPr>
          <p:spPr bwMode="auto">
            <a:xfrm>
              <a:off x="2104" y="4546"/>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switch</a:t>
              </a:r>
              <a:endParaRPr lang="es-ES_tradnl" altLang="es-MX" sz="1600">
                <a:cs typeface="Arial" panose="020B0604020202020204" pitchFamily="34" charset="0"/>
              </a:endParaRPr>
            </a:p>
            <a:p>
              <a:pPr algn="just" eaLnBrk="0" hangingPunct="0"/>
              <a:endParaRPr lang="es-ES_tradnl" altLang="es-MX" sz="2800"/>
            </a:p>
          </p:txBody>
        </p:sp>
        <p:sp>
          <p:nvSpPr>
            <p:cNvPr id="64" name="Rectangle 124">
              <a:extLst>
                <a:ext uri="{FF2B5EF4-FFF2-40B4-BE49-F238E27FC236}">
                  <a16:creationId xmlns:a16="http://schemas.microsoft.com/office/drawing/2014/main" id="{73B27E85-C5C5-429C-A2F4-FF200B303640}"/>
                </a:ext>
              </a:extLst>
            </p:cNvPr>
            <p:cNvSpPr>
              <a:spLocks noChangeArrowheads="1"/>
            </p:cNvSpPr>
            <p:nvPr/>
          </p:nvSpPr>
          <p:spPr bwMode="auto">
            <a:xfrm>
              <a:off x="2796" y="4546"/>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while</a:t>
              </a:r>
              <a:endParaRPr lang="es-ES_tradnl" altLang="es-MX" sz="1600">
                <a:cs typeface="Arial" panose="020B0604020202020204" pitchFamily="34" charset="0"/>
              </a:endParaRPr>
            </a:p>
            <a:p>
              <a:pPr algn="just" eaLnBrk="0" hangingPunct="0"/>
              <a:endParaRPr lang="es-ES_tradnl" altLang="es-MX" sz="2800"/>
            </a:p>
          </p:txBody>
        </p:sp>
      </p:grpSp>
      <p:sp>
        <p:nvSpPr>
          <p:cNvPr id="3" name="Marcador de número de diapositiva 2">
            <a:extLst>
              <a:ext uri="{FF2B5EF4-FFF2-40B4-BE49-F238E27FC236}">
                <a16:creationId xmlns:a16="http://schemas.microsoft.com/office/drawing/2014/main" id="{9D643BE8-54E2-4FA5-BA64-26F6A79A81FF}"/>
              </a:ext>
            </a:extLst>
          </p:cNvPr>
          <p:cNvSpPr>
            <a:spLocks noGrp="1"/>
          </p:cNvSpPr>
          <p:nvPr>
            <p:ph type="sldNum" sz="quarter" idx="4"/>
          </p:nvPr>
        </p:nvSpPr>
        <p:spPr>
          <a:xfrm>
            <a:off x="621805" y="5661249"/>
            <a:ext cx="576064" cy="360040"/>
          </a:xfrm>
        </p:spPr>
        <p:txBody>
          <a:bodyPr/>
          <a:lstStyle/>
          <a:p>
            <a:fld id="{7DC1BBB0-96F0-4077-A278-0F3FB5C104D3}" type="slidenum">
              <a:rPr lang="es-ES" smtClean="0"/>
              <a:pPr/>
              <a:t>28</a:t>
            </a:fld>
            <a:endParaRPr lang="es-ES" dirty="0"/>
          </a:p>
        </p:txBody>
      </p:sp>
    </p:spTree>
    <p:extLst>
      <p:ext uri="{BB962C8B-B14F-4D97-AF65-F5344CB8AC3E}">
        <p14:creationId xmlns:p14="http://schemas.microsoft.com/office/powerpoint/2010/main" val="66987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998029-60C9-439E-8629-E6FE543DC2A3}"/>
              </a:ext>
            </a:extLst>
          </p:cNvPr>
          <p:cNvSpPr>
            <a:spLocks noGrp="1"/>
          </p:cNvSpPr>
          <p:nvPr>
            <p:ph type="title"/>
          </p:nvPr>
        </p:nvSpPr>
        <p:spPr/>
        <p:txBody>
          <a:bodyPr/>
          <a:lstStyle/>
          <a:p>
            <a:r>
              <a:rPr lang="es-MX" dirty="0"/>
              <a:t>Operadores aritméticos</a:t>
            </a:r>
          </a:p>
        </p:txBody>
      </p:sp>
      <p:graphicFrame>
        <p:nvGraphicFramePr>
          <p:cNvPr id="4" name="Marcador de contenido 4">
            <a:extLst>
              <a:ext uri="{FF2B5EF4-FFF2-40B4-BE49-F238E27FC236}">
                <a16:creationId xmlns:a16="http://schemas.microsoft.com/office/drawing/2014/main" id="{2E06ECD7-390E-4086-BE84-620C92CB8BB3}"/>
              </a:ext>
            </a:extLst>
          </p:cNvPr>
          <p:cNvGraphicFramePr>
            <a:graphicFrameLocks noGrp="1"/>
          </p:cNvGraphicFramePr>
          <p:nvPr>
            <p:ph idx="1"/>
            <p:extLst>
              <p:ext uri="{D42A27DB-BD31-4B8C-83A1-F6EECF244321}">
                <p14:modId xmlns:p14="http://schemas.microsoft.com/office/powerpoint/2010/main" val="941453031"/>
              </p:ext>
            </p:extLst>
          </p:nvPr>
        </p:nvGraphicFramePr>
        <p:xfrm>
          <a:off x="1683442" y="2420888"/>
          <a:ext cx="9602788" cy="2595880"/>
        </p:xfrm>
        <a:graphic>
          <a:graphicData uri="http://schemas.openxmlformats.org/drawingml/2006/table">
            <a:tbl>
              <a:tblPr firstRow="1" bandRow="1">
                <a:tableStyleId>{5C22544A-7EE6-4342-B048-85BDC9FD1C3A}</a:tableStyleId>
              </a:tblPr>
              <a:tblGrid>
                <a:gridCol w="4801394">
                  <a:extLst>
                    <a:ext uri="{9D8B030D-6E8A-4147-A177-3AD203B41FA5}">
                      <a16:colId xmlns:a16="http://schemas.microsoft.com/office/drawing/2014/main" val="2809770544"/>
                    </a:ext>
                  </a:extLst>
                </a:gridCol>
                <a:gridCol w="4801394">
                  <a:extLst>
                    <a:ext uri="{9D8B030D-6E8A-4147-A177-3AD203B41FA5}">
                      <a16:colId xmlns:a16="http://schemas.microsoft.com/office/drawing/2014/main" val="357800219"/>
                    </a:ext>
                  </a:extLst>
                </a:gridCol>
              </a:tblGrid>
              <a:tr h="370840">
                <a:tc>
                  <a:txBody>
                    <a:bodyPr/>
                    <a:lstStyle/>
                    <a:p>
                      <a:pPr algn="ctr"/>
                      <a:r>
                        <a:rPr lang="es-MX" dirty="0"/>
                        <a:t>Operador</a:t>
                      </a:r>
                    </a:p>
                  </a:txBody>
                  <a:tcPr/>
                </a:tc>
                <a:tc>
                  <a:txBody>
                    <a:bodyPr/>
                    <a:lstStyle/>
                    <a:p>
                      <a:pPr algn="ctr"/>
                      <a:r>
                        <a:rPr lang="es-MX" dirty="0"/>
                        <a:t>Operación</a:t>
                      </a:r>
                    </a:p>
                  </a:txBody>
                  <a:tcPr/>
                </a:tc>
                <a:extLst>
                  <a:ext uri="{0D108BD9-81ED-4DB2-BD59-A6C34878D82A}">
                    <a16:rowId xmlns:a16="http://schemas.microsoft.com/office/drawing/2014/main" val="1752935660"/>
                  </a:ext>
                </a:extLst>
              </a:tr>
              <a:tr h="370840">
                <a:tc>
                  <a:txBody>
                    <a:bodyPr/>
                    <a:lstStyle/>
                    <a:p>
                      <a:pPr algn="ctr"/>
                      <a:r>
                        <a:rPr lang="es-MX" dirty="0"/>
                        <a:t>+</a:t>
                      </a:r>
                    </a:p>
                  </a:txBody>
                  <a:tcPr/>
                </a:tc>
                <a:tc>
                  <a:txBody>
                    <a:bodyPr/>
                    <a:lstStyle/>
                    <a:p>
                      <a:pPr algn="ctr"/>
                      <a:r>
                        <a:rPr lang="es-MX" dirty="0"/>
                        <a:t>Suma</a:t>
                      </a:r>
                    </a:p>
                  </a:txBody>
                  <a:tcPr/>
                </a:tc>
                <a:extLst>
                  <a:ext uri="{0D108BD9-81ED-4DB2-BD59-A6C34878D82A}">
                    <a16:rowId xmlns:a16="http://schemas.microsoft.com/office/drawing/2014/main" val="730824231"/>
                  </a:ext>
                </a:extLst>
              </a:tr>
              <a:tr h="370840">
                <a:tc>
                  <a:txBody>
                    <a:bodyPr/>
                    <a:lstStyle/>
                    <a:p>
                      <a:pPr algn="ctr"/>
                      <a:r>
                        <a:rPr lang="es-MX" dirty="0"/>
                        <a:t>-</a:t>
                      </a:r>
                    </a:p>
                  </a:txBody>
                  <a:tcPr/>
                </a:tc>
                <a:tc>
                  <a:txBody>
                    <a:bodyPr/>
                    <a:lstStyle/>
                    <a:p>
                      <a:pPr algn="ctr"/>
                      <a:r>
                        <a:rPr lang="es-MX" dirty="0"/>
                        <a:t>Resta</a:t>
                      </a:r>
                    </a:p>
                  </a:txBody>
                  <a:tcPr/>
                </a:tc>
                <a:extLst>
                  <a:ext uri="{0D108BD9-81ED-4DB2-BD59-A6C34878D82A}">
                    <a16:rowId xmlns:a16="http://schemas.microsoft.com/office/drawing/2014/main" val="2974719948"/>
                  </a:ext>
                </a:extLst>
              </a:tr>
              <a:tr h="370840">
                <a:tc>
                  <a:txBody>
                    <a:bodyPr/>
                    <a:lstStyle/>
                    <a:p>
                      <a:pPr algn="ctr"/>
                      <a:r>
                        <a:rPr lang="es-MX" dirty="0"/>
                        <a:t>*</a:t>
                      </a:r>
                    </a:p>
                  </a:txBody>
                  <a:tcPr/>
                </a:tc>
                <a:tc>
                  <a:txBody>
                    <a:bodyPr/>
                    <a:lstStyle/>
                    <a:p>
                      <a:pPr algn="ctr"/>
                      <a:r>
                        <a:rPr lang="es-MX" dirty="0"/>
                        <a:t>Multiplicación</a:t>
                      </a:r>
                    </a:p>
                  </a:txBody>
                  <a:tcPr/>
                </a:tc>
                <a:extLst>
                  <a:ext uri="{0D108BD9-81ED-4DB2-BD59-A6C34878D82A}">
                    <a16:rowId xmlns:a16="http://schemas.microsoft.com/office/drawing/2014/main" val="1261359492"/>
                  </a:ext>
                </a:extLst>
              </a:tr>
              <a:tr h="370840">
                <a:tc>
                  <a:txBody>
                    <a:bodyPr/>
                    <a:lstStyle/>
                    <a:p>
                      <a:pPr algn="ctr"/>
                      <a:r>
                        <a:rPr lang="es-MX" dirty="0"/>
                        <a:t>/</a:t>
                      </a:r>
                    </a:p>
                  </a:txBody>
                  <a:tcPr/>
                </a:tc>
                <a:tc>
                  <a:txBody>
                    <a:bodyPr/>
                    <a:lstStyle/>
                    <a:p>
                      <a:pPr algn="ctr"/>
                      <a:r>
                        <a:rPr lang="es-MX" dirty="0"/>
                        <a:t>División</a:t>
                      </a:r>
                    </a:p>
                  </a:txBody>
                  <a:tcPr/>
                </a:tc>
                <a:extLst>
                  <a:ext uri="{0D108BD9-81ED-4DB2-BD59-A6C34878D82A}">
                    <a16:rowId xmlns:a16="http://schemas.microsoft.com/office/drawing/2014/main" val="3018922709"/>
                  </a:ext>
                </a:extLst>
              </a:tr>
              <a:tr h="370840">
                <a:tc>
                  <a:txBody>
                    <a:bodyPr/>
                    <a:lstStyle/>
                    <a:p>
                      <a:pPr algn="ctr"/>
                      <a:r>
                        <a:rPr lang="es-MX" dirty="0"/>
                        <a:t>%</a:t>
                      </a:r>
                    </a:p>
                  </a:txBody>
                  <a:tcPr/>
                </a:tc>
                <a:tc>
                  <a:txBody>
                    <a:bodyPr/>
                    <a:lstStyle/>
                    <a:p>
                      <a:pPr algn="ctr"/>
                      <a:r>
                        <a:rPr lang="es-MX" dirty="0"/>
                        <a:t>Resto</a:t>
                      </a:r>
                    </a:p>
                  </a:txBody>
                  <a:tcPr/>
                </a:tc>
                <a:extLst>
                  <a:ext uri="{0D108BD9-81ED-4DB2-BD59-A6C34878D82A}">
                    <a16:rowId xmlns:a16="http://schemas.microsoft.com/office/drawing/2014/main" val="3581598255"/>
                  </a:ext>
                </a:extLst>
              </a:tr>
              <a:tr h="370840">
                <a:tc>
                  <a:txBody>
                    <a:bodyPr/>
                    <a:lstStyle/>
                    <a:p>
                      <a:pPr algn="ctr"/>
                      <a:r>
                        <a:rPr lang="es-MX" dirty="0"/>
                        <a:t>=</a:t>
                      </a:r>
                    </a:p>
                  </a:txBody>
                  <a:tcPr/>
                </a:tc>
                <a:tc>
                  <a:txBody>
                    <a:bodyPr/>
                    <a:lstStyle/>
                    <a:p>
                      <a:pPr algn="ctr"/>
                      <a:r>
                        <a:rPr lang="es-MX" dirty="0"/>
                        <a:t>Asignación</a:t>
                      </a:r>
                    </a:p>
                  </a:txBody>
                  <a:tcPr/>
                </a:tc>
                <a:extLst>
                  <a:ext uri="{0D108BD9-81ED-4DB2-BD59-A6C34878D82A}">
                    <a16:rowId xmlns:a16="http://schemas.microsoft.com/office/drawing/2014/main" val="3858614740"/>
                  </a:ext>
                </a:extLst>
              </a:tr>
            </a:tbl>
          </a:graphicData>
        </a:graphic>
      </p:graphicFrame>
      <p:sp>
        <p:nvSpPr>
          <p:cNvPr id="3" name="Marcador de número de diapositiva 2">
            <a:extLst>
              <a:ext uri="{FF2B5EF4-FFF2-40B4-BE49-F238E27FC236}">
                <a16:creationId xmlns:a16="http://schemas.microsoft.com/office/drawing/2014/main" id="{0CDC5E8F-7948-485B-BE24-5E347E3C7751}"/>
              </a:ext>
            </a:extLst>
          </p:cNvPr>
          <p:cNvSpPr>
            <a:spLocks noGrp="1"/>
          </p:cNvSpPr>
          <p:nvPr>
            <p:ph type="sldNum" sz="quarter" idx="4"/>
          </p:nvPr>
        </p:nvSpPr>
        <p:spPr>
          <a:xfrm>
            <a:off x="621805" y="5661249"/>
            <a:ext cx="576064" cy="360040"/>
          </a:xfrm>
        </p:spPr>
        <p:txBody>
          <a:bodyPr/>
          <a:lstStyle/>
          <a:p>
            <a:fld id="{7DC1BBB0-96F0-4077-A278-0F3FB5C104D3}" type="slidenum">
              <a:rPr lang="es-ES" smtClean="0"/>
              <a:pPr/>
              <a:t>29</a:t>
            </a:fld>
            <a:endParaRPr lang="es-ES" dirty="0"/>
          </a:p>
        </p:txBody>
      </p:sp>
    </p:spTree>
    <p:extLst>
      <p:ext uri="{BB962C8B-B14F-4D97-AF65-F5344CB8AC3E}">
        <p14:creationId xmlns:p14="http://schemas.microsoft.com/office/powerpoint/2010/main" val="3634995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212CF8-9904-4E94-812C-03306D4692CC}"/>
              </a:ext>
            </a:extLst>
          </p:cNvPr>
          <p:cNvSpPr>
            <a:spLocks noGrp="1"/>
          </p:cNvSpPr>
          <p:nvPr>
            <p:ph type="title"/>
          </p:nvPr>
        </p:nvSpPr>
        <p:spPr/>
        <p:txBody>
          <a:bodyPr/>
          <a:lstStyle/>
          <a:p>
            <a:r>
              <a:rPr lang="es-MX" dirty="0"/>
              <a:t>Programación por día</a:t>
            </a:r>
          </a:p>
        </p:txBody>
      </p:sp>
      <p:sp>
        <p:nvSpPr>
          <p:cNvPr id="3" name="Marcador de contenido 2">
            <a:extLst>
              <a:ext uri="{FF2B5EF4-FFF2-40B4-BE49-F238E27FC236}">
                <a16:creationId xmlns:a16="http://schemas.microsoft.com/office/drawing/2014/main" id="{C3D0111D-FEB2-4D51-A8DD-E10076BE06D2}"/>
              </a:ext>
            </a:extLst>
          </p:cNvPr>
          <p:cNvSpPr>
            <a:spLocks noGrp="1"/>
          </p:cNvSpPr>
          <p:nvPr>
            <p:ph idx="1"/>
          </p:nvPr>
        </p:nvSpPr>
        <p:spPr>
          <a:xfrm>
            <a:off x="1593436" y="1600200"/>
            <a:ext cx="9782801" cy="4421089"/>
          </a:xfrm>
        </p:spPr>
        <p:txBody>
          <a:bodyPr>
            <a:normAutofit/>
          </a:bodyPr>
          <a:lstStyle/>
          <a:p>
            <a:r>
              <a:rPr lang="es-MX" b="1" dirty="0"/>
              <a:t>Día 1 - lunes 27 de mayo de 2019</a:t>
            </a:r>
          </a:p>
          <a:p>
            <a:pPr lvl="1" algn="just"/>
            <a:r>
              <a:rPr lang="es-MX" dirty="0"/>
              <a:t>Repaso </a:t>
            </a:r>
            <a:r>
              <a:rPr lang="es-MX" b="1" dirty="0"/>
              <a:t>fugaz</a:t>
            </a:r>
            <a:r>
              <a:rPr lang="es-MX" dirty="0"/>
              <a:t> de la sintaxis básica del lenguaje Java.</a:t>
            </a:r>
          </a:p>
          <a:p>
            <a:pPr lvl="1" algn="just"/>
            <a:r>
              <a:rPr lang="es-MX" dirty="0"/>
              <a:t>Uso de NetBeans.</a:t>
            </a:r>
          </a:p>
          <a:p>
            <a:pPr lvl="1" algn="just"/>
            <a:r>
              <a:rPr lang="es-MX" dirty="0"/>
              <a:t>Estructuras de control de flujo.</a:t>
            </a:r>
          </a:p>
          <a:p>
            <a:pPr lvl="1" algn="just"/>
            <a:r>
              <a:rPr lang="es-MX" dirty="0"/>
              <a:t>Uso de los métodos </a:t>
            </a:r>
            <a:r>
              <a:rPr lang="es-MX" b="1" dirty="0" err="1"/>
              <a:t>get</a:t>
            </a:r>
            <a:r>
              <a:rPr lang="es-MX" dirty="0"/>
              <a:t> y </a:t>
            </a:r>
            <a:r>
              <a:rPr lang="es-MX" b="1" dirty="0"/>
              <a:t>set.</a:t>
            </a:r>
          </a:p>
          <a:p>
            <a:pPr lvl="1" algn="just"/>
            <a:r>
              <a:rPr lang="es-MX" dirty="0"/>
              <a:t>Creación de objetos.</a:t>
            </a:r>
          </a:p>
          <a:p>
            <a:pPr lvl="1" algn="just"/>
            <a:r>
              <a:rPr lang="es-MX" dirty="0"/>
              <a:t>Manejo de excepciones.</a:t>
            </a:r>
          </a:p>
          <a:p>
            <a:pPr lvl="1" algn="just"/>
            <a:r>
              <a:rPr lang="es-MX" dirty="0"/>
              <a:t>Primer ejemplo con la Interfaz gráfica de Java.</a:t>
            </a:r>
          </a:p>
        </p:txBody>
      </p:sp>
      <p:sp>
        <p:nvSpPr>
          <p:cNvPr id="4" name="Marcador de número de diapositiva 3">
            <a:extLst>
              <a:ext uri="{FF2B5EF4-FFF2-40B4-BE49-F238E27FC236}">
                <a16:creationId xmlns:a16="http://schemas.microsoft.com/office/drawing/2014/main" id="{4A1E457E-9235-49B6-A70A-D7BCC0B9FD1D}"/>
              </a:ext>
            </a:extLst>
          </p:cNvPr>
          <p:cNvSpPr>
            <a:spLocks noGrp="1"/>
          </p:cNvSpPr>
          <p:nvPr>
            <p:ph type="sldNum" sz="quarter" idx="4"/>
          </p:nvPr>
        </p:nvSpPr>
        <p:spPr>
          <a:xfrm>
            <a:off x="621805" y="5661249"/>
            <a:ext cx="576064" cy="360040"/>
          </a:xfrm>
        </p:spPr>
        <p:txBody>
          <a:bodyPr/>
          <a:lstStyle/>
          <a:p>
            <a:fld id="{7DC1BBB0-96F0-4077-A278-0F3FB5C104D3}" type="slidenum">
              <a:rPr lang="es-ES" smtClean="0"/>
              <a:pPr/>
              <a:t>3</a:t>
            </a:fld>
            <a:endParaRPr lang="es-ES" dirty="0"/>
          </a:p>
        </p:txBody>
      </p:sp>
    </p:spTree>
    <p:extLst>
      <p:ext uri="{BB962C8B-B14F-4D97-AF65-F5344CB8AC3E}">
        <p14:creationId xmlns:p14="http://schemas.microsoft.com/office/powerpoint/2010/main" val="1026451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A2A98B-D9D6-46C7-9F3D-DA35335662BB}"/>
              </a:ext>
            </a:extLst>
          </p:cNvPr>
          <p:cNvSpPr>
            <a:spLocks noGrp="1"/>
          </p:cNvSpPr>
          <p:nvPr>
            <p:ph type="title"/>
          </p:nvPr>
        </p:nvSpPr>
        <p:spPr/>
        <p:txBody>
          <a:bodyPr/>
          <a:lstStyle/>
          <a:p>
            <a:r>
              <a:rPr lang="es-MX" dirty="0"/>
              <a:t>Incremento ‘++’ y Decremento ‘--’</a:t>
            </a:r>
          </a:p>
        </p:txBody>
      </p:sp>
      <p:sp>
        <p:nvSpPr>
          <p:cNvPr id="3" name="Marcador de contenido 2">
            <a:extLst>
              <a:ext uri="{FF2B5EF4-FFF2-40B4-BE49-F238E27FC236}">
                <a16:creationId xmlns:a16="http://schemas.microsoft.com/office/drawing/2014/main" id="{B5E3262E-494F-476F-A627-B84E13BC87F7}"/>
              </a:ext>
            </a:extLst>
          </p:cNvPr>
          <p:cNvSpPr>
            <a:spLocks noGrp="1"/>
          </p:cNvSpPr>
          <p:nvPr>
            <p:ph idx="1"/>
          </p:nvPr>
        </p:nvSpPr>
        <p:spPr/>
        <p:txBody>
          <a:bodyPr/>
          <a:lstStyle/>
          <a:p>
            <a:pPr marL="0" indent="0" algn="just">
              <a:buNone/>
            </a:pPr>
            <a:r>
              <a:rPr lang="es-MX" b="1" dirty="0"/>
              <a:t>Pre:</a:t>
            </a:r>
            <a:r>
              <a:rPr lang="es-MX" dirty="0"/>
              <a:t> Se incrementa/decrementa y después se evalúa la expresión.</a:t>
            </a:r>
          </a:p>
          <a:p>
            <a:pPr marL="0" indent="0" algn="just">
              <a:buNone/>
            </a:pPr>
            <a:r>
              <a:rPr lang="es-MX" dirty="0"/>
              <a:t>	</a:t>
            </a:r>
            <a:r>
              <a:rPr lang="es-MX" dirty="0">
                <a:latin typeface="Courier New" panose="02070309020205020404" pitchFamily="49" charset="0"/>
                <a:cs typeface="Courier New" panose="02070309020205020404" pitchFamily="49" charset="0"/>
              </a:rPr>
              <a:t>++variable;</a:t>
            </a:r>
          </a:p>
          <a:p>
            <a:pPr marL="0" indent="0" algn="just">
              <a:buNone/>
            </a:pPr>
            <a:r>
              <a:rPr lang="es-MX" dirty="0">
                <a:latin typeface="Courier New" panose="02070309020205020404" pitchFamily="49" charset="0"/>
                <a:cs typeface="Courier New" panose="02070309020205020404" pitchFamily="49" charset="0"/>
              </a:rPr>
              <a:t>	--variable;</a:t>
            </a:r>
          </a:p>
          <a:p>
            <a:pPr marL="0" indent="0" algn="just">
              <a:buNone/>
            </a:pPr>
            <a:r>
              <a:rPr lang="es-MX" b="1" dirty="0"/>
              <a:t>Post:</a:t>
            </a:r>
            <a:r>
              <a:rPr lang="es-MX" dirty="0"/>
              <a:t> Se evalúa la expresión y luego se incrementa/decrementa.</a:t>
            </a:r>
          </a:p>
          <a:p>
            <a:pPr marL="0" indent="0" algn="just">
              <a:buNone/>
            </a:pPr>
            <a:r>
              <a:rPr lang="es-MX" dirty="0"/>
              <a:t>	</a:t>
            </a:r>
            <a:r>
              <a:rPr lang="es-MX" dirty="0">
                <a:latin typeface="Courier New" panose="02070309020205020404" pitchFamily="49" charset="0"/>
                <a:cs typeface="Courier New" panose="02070309020205020404" pitchFamily="49" charset="0"/>
              </a:rPr>
              <a:t>variable++;</a:t>
            </a:r>
          </a:p>
          <a:p>
            <a:pPr marL="0" indent="0" algn="just">
              <a:buNone/>
            </a:pPr>
            <a:r>
              <a:rPr lang="es-MX" dirty="0">
                <a:latin typeface="Courier New" panose="02070309020205020404" pitchFamily="49" charset="0"/>
                <a:cs typeface="Courier New" panose="02070309020205020404" pitchFamily="49" charset="0"/>
              </a:rPr>
              <a:t>	variable--;</a:t>
            </a:r>
          </a:p>
        </p:txBody>
      </p:sp>
      <p:sp>
        <p:nvSpPr>
          <p:cNvPr id="4" name="Marcador de número de diapositiva 3">
            <a:extLst>
              <a:ext uri="{FF2B5EF4-FFF2-40B4-BE49-F238E27FC236}">
                <a16:creationId xmlns:a16="http://schemas.microsoft.com/office/drawing/2014/main" id="{C58D0BCB-6D1B-4305-8A22-2CB38E187DCD}"/>
              </a:ext>
            </a:extLst>
          </p:cNvPr>
          <p:cNvSpPr>
            <a:spLocks noGrp="1"/>
          </p:cNvSpPr>
          <p:nvPr>
            <p:ph type="sldNum" sz="quarter" idx="4"/>
          </p:nvPr>
        </p:nvSpPr>
        <p:spPr>
          <a:xfrm>
            <a:off x="621805" y="5661249"/>
            <a:ext cx="576064" cy="360040"/>
          </a:xfrm>
        </p:spPr>
        <p:txBody>
          <a:bodyPr/>
          <a:lstStyle/>
          <a:p>
            <a:fld id="{7DC1BBB0-96F0-4077-A278-0F3FB5C104D3}" type="slidenum">
              <a:rPr lang="es-ES" smtClean="0"/>
              <a:pPr/>
              <a:t>30</a:t>
            </a:fld>
            <a:endParaRPr lang="es-ES" dirty="0"/>
          </a:p>
        </p:txBody>
      </p:sp>
    </p:spTree>
    <p:extLst>
      <p:ext uri="{BB962C8B-B14F-4D97-AF65-F5344CB8AC3E}">
        <p14:creationId xmlns:p14="http://schemas.microsoft.com/office/powerpoint/2010/main" val="3457154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F6D23A-AA2F-4C2C-83DD-421B6DCFC1A2}"/>
              </a:ext>
            </a:extLst>
          </p:cNvPr>
          <p:cNvSpPr>
            <a:spLocks noGrp="1"/>
          </p:cNvSpPr>
          <p:nvPr>
            <p:ph type="title"/>
          </p:nvPr>
        </p:nvSpPr>
        <p:spPr/>
        <p:txBody>
          <a:bodyPr/>
          <a:lstStyle/>
          <a:p>
            <a:r>
              <a:rPr lang="es-MX" dirty="0"/>
              <a:t>Operadores relacionales</a:t>
            </a:r>
          </a:p>
        </p:txBody>
      </p:sp>
      <p:grpSp>
        <p:nvGrpSpPr>
          <p:cNvPr id="4" name="Group 69">
            <a:extLst>
              <a:ext uri="{FF2B5EF4-FFF2-40B4-BE49-F238E27FC236}">
                <a16:creationId xmlns:a16="http://schemas.microsoft.com/office/drawing/2014/main" id="{5B4F9002-37BF-4BA8-AA8D-87840519CDD0}"/>
              </a:ext>
            </a:extLst>
          </p:cNvPr>
          <p:cNvGrpSpPr>
            <a:grpSpLocks/>
          </p:cNvGrpSpPr>
          <p:nvPr/>
        </p:nvGrpSpPr>
        <p:grpSpPr bwMode="auto">
          <a:xfrm>
            <a:off x="3601936" y="1981200"/>
            <a:ext cx="5765800" cy="2895600"/>
            <a:chOff x="-3" y="-3"/>
            <a:chExt cx="3632" cy="2764"/>
          </a:xfrm>
        </p:grpSpPr>
        <p:grpSp>
          <p:nvGrpSpPr>
            <p:cNvPr id="5" name="Group 67">
              <a:extLst>
                <a:ext uri="{FF2B5EF4-FFF2-40B4-BE49-F238E27FC236}">
                  <a16:creationId xmlns:a16="http://schemas.microsoft.com/office/drawing/2014/main" id="{F49D2C52-0E5B-4000-80BE-92CF1315DBE9}"/>
                </a:ext>
              </a:extLst>
            </p:cNvPr>
            <p:cNvGrpSpPr>
              <a:grpSpLocks/>
            </p:cNvGrpSpPr>
            <p:nvPr/>
          </p:nvGrpSpPr>
          <p:grpSpPr bwMode="auto">
            <a:xfrm>
              <a:off x="0" y="0"/>
              <a:ext cx="3626" cy="2758"/>
              <a:chOff x="0" y="0"/>
              <a:chExt cx="3626" cy="2758"/>
            </a:xfrm>
          </p:grpSpPr>
          <p:grpSp>
            <p:nvGrpSpPr>
              <p:cNvPr id="7" name="Group 26">
                <a:extLst>
                  <a:ext uri="{FF2B5EF4-FFF2-40B4-BE49-F238E27FC236}">
                    <a16:creationId xmlns:a16="http://schemas.microsoft.com/office/drawing/2014/main" id="{D509D3A7-75FB-4E40-A0C4-7D2423A4CEAA}"/>
                  </a:ext>
                </a:extLst>
              </p:cNvPr>
              <p:cNvGrpSpPr>
                <a:grpSpLocks/>
              </p:cNvGrpSpPr>
              <p:nvPr/>
            </p:nvGrpSpPr>
            <p:grpSpPr bwMode="auto">
              <a:xfrm>
                <a:off x="0" y="0"/>
                <a:ext cx="1208" cy="394"/>
                <a:chOff x="0" y="0"/>
                <a:chExt cx="1208" cy="394"/>
              </a:xfrm>
            </p:grpSpPr>
            <p:sp>
              <p:nvSpPr>
                <p:cNvPr id="68" name="Rectangle 4">
                  <a:extLst>
                    <a:ext uri="{FF2B5EF4-FFF2-40B4-BE49-F238E27FC236}">
                      <a16:creationId xmlns:a16="http://schemas.microsoft.com/office/drawing/2014/main" id="{724EE275-8F89-4A3D-9DB8-002782F5EB49}"/>
                    </a:ext>
                  </a:extLst>
                </p:cNvPr>
                <p:cNvSpPr>
                  <a:spLocks noChangeArrowheads="1"/>
                </p:cNvSpPr>
                <p:nvPr/>
              </p:nvSpPr>
              <p:spPr bwMode="auto">
                <a:xfrm>
                  <a:off x="28" y="0"/>
                  <a:ext cx="115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s-ES_tradnl" altLang="es-MX" sz="1400" b="1" dirty="0">
                      <a:cs typeface="Arial" panose="020B0604020202020204" pitchFamily="34" charset="0"/>
                    </a:rPr>
                    <a:t>Operador</a:t>
                  </a:r>
                  <a:endParaRPr lang="es-ES_tradnl" altLang="es-MX" sz="1400" dirty="0">
                    <a:cs typeface="Arial" panose="020B0604020202020204" pitchFamily="34" charset="0"/>
                  </a:endParaRPr>
                </a:p>
                <a:p>
                  <a:pPr algn="ctr" eaLnBrk="0" hangingPunct="0"/>
                  <a:endParaRPr lang="es-ES_tradnl" altLang="es-MX" sz="2400" dirty="0"/>
                </a:p>
              </p:txBody>
            </p:sp>
            <p:sp>
              <p:nvSpPr>
                <p:cNvPr id="69" name="Rectangle 25">
                  <a:extLst>
                    <a:ext uri="{FF2B5EF4-FFF2-40B4-BE49-F238E27FC236}">
                      <a16:creationId xmlns:a16="http://schemas.microsoft.com/office/drawing/2014/main" id="{520FB84C-2FBE-4510-A6A9-AEDEDB367B41}"/>
                    </a:ext>
                  </a:extLst>
                </p:cNvPr>
                <p:cNvSpPr>
                  <a:spLocks noChangeArrowheads="1"/>
                </p:cNvSpPr>
                <p:nvPr/>
              </p:nvSpPr>
              <p:spPr bwMode="auto">
                <a:xfrm>
                  <a:off x="0" y="0"/>
                  <a:ext cx="1208"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MX" sz="2400"/>
                </a:p>
              </p:txBody>
            </p:sp>
          </p:grpSp>
          <p:grpSp>
            <p:nvGrpSpPr>
              <p:cNvPr id="8" name="Group 28">
                <a:extLst>
                  <a:ext uri="{FF2B5EF4-FFF2-40B4-BE49-F238E27FC236}">
                    <a16:creationId xmlns:a16="http://schemas.microsoft.com/office/drawing/2014/main" id="{9F16C0A1-D392-44E3-B5C0-DCAB8A455BA4}"/>
                  </a:ext>
                </a:extLst>
              </p:cNvPr>
              <p:cNvGrpSpPr>
                <a:grpSpLocks/>
              </p:cNvGrpSpPr>
              <p:nvPr/>
            </p:nvGrpSpPr>
            <p:grpSpPr bwMode="auto">
              <a:xfrm>
                <a:off x="1208" y="0"/>
                <a:ext cx="1209" cy="394"/>
                <a:chOff x="1208" y="0"/>
                <a:chExt cx="1209" cy="394"/>
              </a:xfrm>
            </p:grpSpPr>
            <p:sp>
              <p:nvSpPr>
                <p:cNvPr id="66" name="Rectangle 5">
                  <a:extLst>
                    <a:ext uri="{FF2B5EF4-FFF2-40B4-BE49-F238E27FC236}">
                      <a16:creationId xmlns:a16="http://schemas.microsoft.com/office/drawing/2014/main" id="{54E52D85-8A77-4DDF-B6F8-97ABA2FEF645}"/>
                    </a:ext>
                  </a:extLst>
                </p:cNvPr>
                <p:cNvSpPr>
                  <a:spLocks noChangeArrowheads="1"/>
                </p:cNvSpPr>
                <p:nvPr/>
              </p:nvSpPr>
              <p:spPr bwMode="auto">
                <a:xfrm>
                  <a:off x="1236" y="0"/>
                  <a:ext cx="1153"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s-ES_tradnl" altLang="es-MX" sz="1400" b="1" dirty="0">
                      <a:cs typeface="Arial" panose="020B0604020202020204" pitchFamily="34" charset="0"/>
                    </a:rPr>
                    <a:t>Significado</a:t>
                  </a:r>
                  <a:endParaRPr lang="es-ES_tradnl" altLang="es-MX" sz="1400" dirty="0">
                    <a:cs typeface="Arial" panose="020B0604020202020204" pitchFamily="34" charset="0"/>
                  </a:endParaRPr>
                </a:p>
                <a:p>
                  <a:pPr algn="ctr" eaLnBrk="0" hangingPunct="0"/>
                  <a:endParaRPr lang="es-ES_tradnl" altLang="es-MX" sz="2400" dirty="0"/>
                </a:p>
              </p:txBody>
            </p:sp>
            <p:sp>
              <p:nvSpPr>
                <p:cNvPr id="67" name="Rectangle 27">
                  <a:extLst>
                    <a:ext uri="{FF2B5EF4-FFF2-40B4-BE49-F238E27FC236}">
                      <a16:creationId xmlns:a16="http://schemas.microsoft.com/office/drawing/2014/main" id="{4128E709-FA8E-4029-97EE-70FAB847ED4B}"/>
                    </a:ext>
                  </a:extLst>
                </p:cNvPr>
                <p:cNvSpPr>
                  <a:spLocks noChangeArrowheads="1"/>
                </p:cNvSpPr>
                <p:nvPr/>
              </p:nvSpPr>
              <p:spPr bwMode="auto">
                <a:xfrm>
                  <a:off x="1208" y="0"/>
                  <a:ext cx="1209"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MX" sz="2400"/>
                </a:p>
              </p:txBody>
            </p:sp>
          </p:grpSp>
          <p:grpSp>
            <p:nvGrpSpPr>
              <p:cNvPr id="9" name="Group 30">
                <a:extLst>
                  <a:ext uri="{FF2B5EF4-FFF2-40B4-BE49-F238E27FC236}">
                    <a16:creationId xmlns:a16="http://schemas.microsoft.com/office/drawing/2014/main" id="{5F95395F-DA45-4934-B98A-B4E9E1DF1F38}"/>
                  </a:ext>
                </a:extLst>
              </p:cNvPr>
              <p:cNvGrpSpPr>
                <a:grpSpLocks/>
              </p:cNvGrpSpPr>
              <p:nvPr/>
            </p:nvGrpSpPr>
            <p:grpSpPr bwMode="auto">
              <a:xfrm>
                <a:off x="2417" y="0"/>
                <a:ext cx="1209" cy="394"/>
                <a:chOff x="2417" y="0"/>
                <a:chExt cx="1209" cy="394"/>
              </a:xfrm>
            </p:grpSpPr>
            <p:sp>
              <p:nvSpPr>
                <p:cNvPr id="64" name="Rectangle 6">
                  <a:extLst>
                    <a:ext uri="{FF2B5EF4-FFF2-40B4-BE49-F238E27FC236}">
                      <a16:creationId xmlns:a16="http://schemas.microsoft.com/office/drawing/2014/main" id="{709B3842-76B2-413B-91BA-A69C709EF266}"/>
                    </a:ext>
                  </a:extLst>
                </p:cNvPr>
                <p:cNvSpPr>
                  <a:spLocks noChangeArrowheads="1"/>
                </p:cNvSpPr>
                <p:nvPr/>
              </p:nvSpPr>
              <p:spPr bwMode="auto">
                <a:xfrm>
                  <a:off x="2445" y="0"/>
                  <a:ext cx="1153"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s-ES_tradnl" altLang="es-MX" sz="1400" b="1" dirty="0">
                      <a:cs typeface="Arial" panose="020B0604020202020204" pitchFamily="34" charset="0"/>
                    </a:rPr>
                    <a:t>Ejemplo</a:t>
                  </a:r>
                  <a:endParaRPr lang="es-ES_tradnl" altLang="es-MX" sz="1400" dirty="0">
                    <a:cs typeface="Arial" panose="020B0604020202020204" pitchFamily="34" charset="0"/>
                  </a:endParaRPr>
                </a:p>
                <a:p>
                  <a:pPr algn="ctr" eaLnBrk="0" hangingPunct="0"/>
                  <a:endParaRPr lang="es-ES_tradnl" altLang="es-MX" sz="2400" dirty="0"/>
                </a:p>
              </p:txBody>
            </p:sp>
            <p:sp>
              <p:nvSpPr>
                <p:cNvPr id="65" name="Rectangle 29">
                  <a:extLst>
                    <a:ext uri="{FF2B5EF4-FFF2-40B4-BE49-F238E27FC236}">
                      <a16:creationId xmlns:a16="http://schemas.microsoft.com/office/drawing/2014/main" id="{1D286391-7571-405E-B3A5-90042B813A66}"/>
                    </a:ext>
                  </a:extLst>
                </p:cNvPr>
                <p:cNvSpPr>
                  <a:spLocks noChangeArrowheads="1"/>
                </p:cNvSpPr>
                <p:nvPr/>
              </p:nvSpPr>
              <p:spPr bwMode="auto">
                <a:xfrm>
                  <a:off x="2417" y="0"/>
                  <a:ext cx="1209"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MX" sz="2400"/>
                </a:p>
              </p:txBody>
            </p:sp>
          </p:grpSp>
          <p:grpSp>
            <p:nvGrpSpPr>
              <p:cNvPr id="10" name="Group 32">
                <a:extLst>
                  <a:ext uri="{FF2B5EF4-FFF2-40B4-BE49-F238E27FC236}">
                    <a16:creationId xmlns:a16="http://schemas.microsoft.com/office/drawing/2014/main" id="{1B45B0D7-0F27-4D22-A35F-C2E17A636D2C}"/>
                  </a:ext>
                </a:extLst>
              </p:cNvPr>
              <p:cNvGrpSpPr>
                <a:grpSpLocks/>
              </p:cNvGrpSpPr>
              <p:nvPr/>
            </p:nvGrpSpPr>
            <p:grpSpPr bwMode="auto">
              <a:xfrm>
                <a:off x="0" y="394"/>
                <a:ext cx="1208" cy="394"/>
                <a:chOff x="0" y="394"/>
                <a:chExt cx="1208" cy="394"/>
              </a:xfrm>
            </p:grpSpPr>
            <p:sp>
              <p:nvSpPr>
                <p:cNvPr id="62" name="Rectangle 7">
                  <a:extLst>
                    <a:ext uri="{FF2B5EF4-FFF2-40B4-BE49-F238E27FC236}">
                      <a16:creationId xmlns:a16="http://schemas.microsoft.com/office/drawing/2014/main" id="{8006BF00-0F34-4E9E-9F3B-F7A5FA51824E}"/>
                    </a:ext>
                  </a:extLst>
                </p:cNvPr>
                <p:cNvSpPr>
                  <a:spLocks noChangeArrowheads="1"/>
                </p:cNvSpPr>
                <p:nvPr/>
              </p:nvSpPr>
              <p:spPr bwMode="auto">
                <a:xfrm>
                  <a:off x="28" y="394"/>
                  <a:ext cx="115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s-ES_tradnl" altLang="es-MX" sz="1400" dirty="0">
                      <a:cs typeface="Courier New" panose="02070309020205020404" pitchFamily="49" charset="0"/>
                    </a:rPr>
                    <a:t>==</a:t>
                  </a:r>
                  <a:endParaRPr lang="es-ES_tradnl" altLang="es-MX" sz="1400" dirty="0">
                    <a:cs typeface="Arial" panose="020B0604020202020204" pitchFamily="34" charset="0"/>
                  </a:endParaRPr>
                </a:p>
                <a:p>
                  <a:pPr algn="just" eaLnBrk="0" hangingPunct="0"/>
                  <a:endParaRPr lang="es-ES_tradnl" altLang="es-MX" sz="2400" dirty="0"/>
                </a:p>
              </p:txBody>
            </p:sp>
            <p:sp>
              <p:nvSpPr>
                <p:cNvPr id="63" name="Rectangle 31">
                  <a:extLst>
                    <a:ext uri="{FF2B5EF4-FFF2-40B4-BE49-F238E27FC236}">
                      <a16:creationId xmlns:a16="http://schemas.microsoft.com/office/drawing/2014/main" id="{1E716166-C5D8-449F-BC8B-1A2BE7DA4732}"/>
                    </a:ext>
                  </a:extLst>
                </p:cNvPr>
                <p:cNvSpPr>
                  <a:spLocks noChangeArrowheads="1"/>
                </p:cNvSpPr>
                <p:nvPr/>
              </p:nvSpPr>
              <p:spPr bwMode="auto">
                <a:xfrm>
                  <a:off x="0" y="394"/>
                  <a:ext cx="1208"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MX" sz="2400"/>
                </a:p>
              </p:txBody>
            </p:sp>
          </p:grpSp>
          <p:grpSp>
            <p:nvGrpSpPr>
              <p:cNvPr id="11" name="Group 34">
                <a:extLst>
                  <a:ext uri="{FF2B5EF4-FFF2-40B4-BE49-F238E27FC236}">
                    <a16:creationId xmlns:a16="http://schemas.microsoft.com/office/drawing/2014/main" id="{65DF3DA4-A832-436A-9670-FE7D62A23948}"/>
                  </a:ext>
                </a:extLst>
              </p:cNvPr>
              <p:cNvGrpSpPr>
                <a:grpSpLocks/>
              </p:cNvGrpSpPr>
              <p:nvPr/>
            </p:nvGrpSpPr>
            <p:grpSpPr bwMode="auto">
              <a:xfrm>
                <a:off x="1208" y="394"/>
                <a:ext cx="1209" cy="394"/>
                <a:chOff x="1208" y="394"/>
                <a:chExt cx="1209" cy="394"/>
              </a:xfrm>
            </p:grpSpPr>
            <p:sp>
              <p:nvSpPr>
                <p:cNvPr id="60" name="Rectangle 8">
                  <a:extLst>
                    <a:ext uri="{FF2B5EF4-FFF2-40B4-BE49-F238E27FC236}">
                      <a16:creationId xmlns:a16="http://schemas.microsoft.com/office/drawing/2014/main" id="{FEDB83B3-E515-4984-BB29-15AD5FD2FEED}"/>
                    </a:ext>
                  </a:extLst>
                </p:cNvPr>
                <p:cNvSpPr>
                  <a:spLocks noChangeArrowheads="1"/>
                </p:cNvSpPr>
                <p:nvPr/>
              </p:nvSpPr>
              <p:spPr bwMode="auto">
                <a:xfrm>
                  <a:off x="1236" y="394"/>
                  <a:ext cx="1153"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s-ES_tradnl" altLang="es-MX" sz="1400" dirty="0">
                      <a:cs typeface="Arial" panose="020B0604020202020204" pitchFamily="34" charset="0"/>
                    </a:rPr>
                    <a:t>Igual a</a:t>
                  </a:r>
                </a:p>
                <a:p>
                  <a:pPr algn="just" eaLnBrk="0" hangingPunct="0"/>
                  <a:endParaRPr lang="es-ES_tradnl" altLang="es-MX" sz="2400" dirty="0"/>
                </a:p>
              </p:txBody>
            </p:sp>
            <p:sp>
              <p:nvSpPr>
                <p:cNvPr id="61" name="Rectangle 33">
                  <a:extLst>
                    <a:ext uri="{FF2B5EF4-FFF2-40B4-BE49-F238E27FC236}">
                      <a16:creationId xmlns:a16="http://schemas.microsoft.com/office/drawing/2014/main" id="{973859DB-4A42-484B-8B93-A7422EE8FBE3}"/>
                    </a:ext>
                  </a:extLst>
                </p:cNvPr>
                <p:cNvSpPr>
                  <a:spLocks noChangeArrowheads="1"/>
                </p:cNvSpPr>
                <p:nvPr/>
              </p:nvSpPr>
              <p:spPr bwMode="auto">
                <a:xfrm>
                  <a:off x="1208" y="394"/>
                  <a:ext cx="1209"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MX" sz="2400"/>
                </a:p>
              </p:txBody>
            </p:sp>
          </p:grpSp>
          <p:grpSp>
            <p:nvGrpSpPr>
              <p:cNvPr id="12" name="Group 36">
                <a:extLst>
                  <a:ext uri="{FF2B5EF4-FFF2-40B4-BE49-F238E27FC236}">
                    <a16:creationId xmlns:a16="http://schemas.microsoft.com/office/drawing/2014/main" id="{CA21380F-DFF8-4A9E-A639-9DB5D5837E06}"/>
                  </a:ext>
                </a:extLst>
              </p:cNvPr>
              <p:cNvGrpSpPr>
                <a:grpSpLocks/>
              </p:cNvGrpSpPr>
              <p:nvPr/>
            </p:nvGrpSpPr>
            <p:grpSpPr bwMode="auto">
              <a:xfrm>
                <a:off x="2417" y="394"/>
                <a:ext cx="1209" cy="394"/>
                <a:chOff x="2417" y="394"/>
                <a:chExt cx="1209" cy="394"/>
              </a:xfrm>
            </p:grpSpPr>
            <p:sp>
              <p:nvSpPr>
                <p:cNvPr id="58" name="Rectangle 9">
                  <a:extLst>
                    <a:ext uri="{FF2B5EF4-FFF2-40B4-BE49-F238E27FC236}">
                      <a16:creationId xmlns:a16="http://schemas.microsoft.com/office/drawing/2014/main" id="{A27664D8-DCDF-4CB0-A573-B9330CB79D5A}"/>
                    </a:ext>
                  </a:extLst>
                </p:cNvPr>
                <p:cNvSpPr>
                  <a:spLocks noChangeArrowheads="1"/>
                </p:cNvSpPr>
                <p:nvPr/>
              </p:nvSpPr>
              <p:spPr bwMode="auto">
                <a:xfrm>
                  <a:off x="2445" y="394"/>
                  <a:ext cx="1153"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s-ES_tradnl" altLang="es-MX" sz="1400" dirty="0">
                      <a:cs typeface="Courier New" panose="02070309020205020404" pitchFamily="49" charset="0"/>
                    </a:rPr>
                    <a:t>a == b</a:t>
                  </a:r>
                  <a:endParaRPr lang="es-ES_tradnl" altLang="es-MX" sz="1400" dirty="0">
                    <a:cs typeface="Arial" panose="020B0604020202020204" pitchFamily="34" charset="0"/>
                  </a:endParaRPr>
                </a:p>
                <a:p>
                  <a:pPr algn="just" eaLnBrk="0" hangingPunct="0"/>
                  <a:endParaRPr lang="es-ES_tradnl" altLang="es-MX" sz="2400" dirty="0"/>
                </a:p>
              </p:txBody>
            </p:sp>
            <p:sp>
              <p:nvSpPr>
                <p:cNvPr id="59" name="Rectangle 35">
                  <a:extLst>
                    <a:ext uri="{FF2B5EF4-FFF2-40B4-BE49-F238E27FC236}">
                      <a16:creationId xmlns:a16="http://schemas.microsoft.com/office/drawing/2014/main" id="{652E4819-A7F4-496D-B971-90BE9F62F190}"/>
                    </a:ext>
                  </a:extLst>
                </p:cNvPr>
                <p:cNvSpPr>
                  <a:spLocks noChangeArrowheads="1"/>
                </p:cNvSpPr>
                <p:nvPr/>
              </p:nvSpPr>
              <p:spPr bwMode="auto">
                <a:xfrm>
                  <a:off x="2417" y="394"/>
                  <a:ext cx="1209"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MX" sz="2400"/>
                </a:p>
              </p:txBody>
            </p:sp>
          </p:grpSp>
          <p:grpSp>
            <p:nvGrpSpPr>
              <p:cNvPr id="13" name="Group 38">
                <a:extLst>
                  <a:ext uri="{FF2B5EF4-FFF2-40B4-BE49-F238E27FC236}">
                    <a16:creationId xmlns:a16="http://schemas.microsoft.com/office/drawing/2014/main" id="{BF49509C-6B3A-45EA-8C95-202AD595E253}"/>
                  </a:ext>
                </a:extLst>
              </p:cNvPr>
              <p:cNvGrpSpPr>
                <a:grpSpLocks/>
              </p:cNvGrpSpPr>
              <p:nvPr/>
            </p:nvGrpSpPr>
            <p:grpSpPr bwMode="auto">
              <a:xfrm>
                <a:off x="0" y="788"/>
                <a:ext cx="1208" cy="394"/>
                <a:chOff x="0" y="788"/>
                <a:chExt cx="1208" cy="394"/>
              </a:xfrm>
            </p:grpSpPr>
            <p:sp>
              <p:nvSpPr>
                <p:cNvPr id="56" name="Rectangle 10">
                  <a:extLst>
                    <a:ext uri="{FF2B5EF4-FFF2-40B4-BE49-F238E27FC236}">
                      <a16:creationId xmlns:a16="http://schemas.microsoft.com/office/drawing/2014/main" id="{62305322-49ED-4C0A-A79A-04F1E62CBB2A}"/>
                    </a:ext>
                  </a:extLst>
                </p:cNvPr>
                <p:cNvSpPr>
                  <a:spLocks noChangeArrowheads="1"/>
                </p:cNvSpPr>
                <p:nvPr/>
              </p:nvSpPr>
              <p:spPr bwMode="auto">
                <a:xfrm>
                  <a:off x="28" y="788"/>
                  <a:ext cx="115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s-ES_tradnl" altLang="es-MX" sz="1400" dirty="0">
                      <a:cs typeface="Courier New" panose="02070309020205020404" pitchFamily="49" charset="0"/>
                    </a:rPr>
                    <a:t>!=</a:t>
                  </a:r>
                  <a:endParaRPr lang="es-ES_tradnl" altLang="es-MX" sz="1400" dirty="0">
                    <a:cs typeface="Arial" panose="020B0604020202020204" pitchFamily="34" charset="0"/>
                  </a:endParaRPr>
                </a:p>
                <a:p>
                  <a:pPr algn="just" eaLnBrk="0" hangingPunct="0"/>
                  <a:endParaRPr lang="es-ES_tradnl" altLang="es-MX" sz="2400" dirty="0"/>
                </a:p>
              </p:txBody>
            </p:sp>
            <p:sp>
              <p:nvSpPr>
                <p:cNvPr id="57" name="Rectangle 37">
                  <a:extLst>
                    <a:ext uri="{FF2B5EF4-FFF2-40B4-BE49-F238E27FC236}">
                      <a16:creationId xmlns:a16="http://schemas.microsoft.com/office/drawing/2014/main" id="{47D52DC8-1E54-4582-B9C3-4B2B1ED2BF6B}"/>
                    </a:ext>
                  </a:extLst>
                </p:cNvPr>
                <p:cNvSpPr>
                  <a:spLocks noChangeArrowheads="1"/>
                </p:cNvSpPr>
                <p:nvPr/>
              </p:nvSpPr>
              <p:spPr bwMode="auto">
                <a:xfrm>
                  <a:off x="0" y="788"/>
                  <a:ext cx="1208"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MX" sz="2400"/>
                </a:p>
              </p:txBody>
            </p:sp>
          </p:grpSp>
          <p:grpSp>
            <p:nvGrpSpPr>
              <p:cNvPr id="14" name="Group 40">
                <a:extLst>
                  <a:ext uri="{FF2B5EF4-FFF2-40B4-BE49-F238E27FC236}">
                    <a16:creationId xmlns:a16="http://schemas.microsoft.com/office/drawing/2014/main" id="{D3FEF6F1-2B48-426A-8DD6-BE5776493057}"/>
                  </a:ext>
                </a:extLst>
              </p:cNvPr>
              <p:cNvGrpSpPr>
                <a:grpSpLocks/>
              </p:cNvGrpSpPr>
              <p:nvPr/>
            </p:nvGrpSpPr>
            <p:grpSpPr bwMode="auto">
              <a:xfrm>
                <a:off x="1208" y="788"/>
                <a:ext cx="1209" cy="394"/>
                <a:chOff x="1208" y="788"/>
                <a:chExt cx="1209" cy="394"/>
              </a:xfrm>
            </p:grpSpPr>
            <p:sp>
              <p:nvSpPr>
                <p:cNvPr id="54" name="Rectangle 11">
                  <a:extLst>
                    <a:ext uri="{FF2B5EF4-FFF2-40B4-BE49-F238E27FC236}">
                      <a16:creationId xmlns:a16="http://schemas.microsoft.com/office/drawing/2014/main" id="{80EB4553-6BFB-4051-AB6F-53FFE6D2ABB0}"/>
                    </a:ext>
                  </a:extLst>
                </p:cNvPr>
                <p:cNvSpPr>
                  <a:spLocks noChangeArrowheads="1"/>
                </p:cNvSpPr>
                <p:nvPr/>
              </p:nvSpPr>
              <p:spPr bwMode="auto">
                <a:xfrm>
                  <a:off x="1236" y="788"/>
                  <a:ext cx="1153"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s-ES_tradnl" altLang="es-MX" sz="1400" dirty="0">
                      <a:cs typeface="Arial" panose="020B0604020202020204" pitchFamily="34" charset="0"/>
                    </a:rPr>
                    <a:t>No igual a</a:t>
                  </a:r>
                </a:p>
                <a:p>
                  <a:pPr algn="just" eaLnBrk="0" hangingPunct="0"/>
                  <a:endParaRPr lang="es-ES_tradnl" altLang="es-MX" sz="2400" dirty="0"/>
                </a:p>
              </p:txBody>
            </p:sp>
            <p:sp>
              <p:nvSpPr>
                <p:cNvPr id="55" name="Rectangle 39">
                  <a:extLst>
                    <a:ext uri="{FF2B5EF4-FFF2-40B4-BE49-F238E27FC236}">
                      <a16:creationId xmlns:a16="http://schemas.microsoft.com/office/drawing/2014/main" id="{136E6BE2-08CB-4D63-9E44-2DE229FADFB2}"/>
                    </a:ext>
                  </a:extLst>
                </p:cNvPr>
                <p:cNvSpPr>
                  <a:spLocks noChangeArrowheads="1"/>
                </p:cNvSpPr>
                <p:nvPr/>
              </p:nvSpPr>
              <p:spPr bwMode="auto">
                <a:xfrm>
                  <a:off x="1208" y="788"/>
                  <a:ext cx="1209"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MX" sz="2400"/>
                </a:p>
              </p:txBody>
            </p:sp>
          </p:grpSp>
          <p:grpSp>
            <p:nvGrpSpPr>
              <p:cNvPr id="15" name="Group 42">
                <a:extLst>
                  <a:ext uri="{FF2B5EF4-FFF2-40B4-BE49-F238E27FC236}">
                    <a16:creationId xmlns:a16="http://schemas.microsoft.com/office/drawing/2014/main" id="{04627736-6046-4835-A5D3-F40562ADB20B}"/>
                  </a:ext>
                </a:extLst>
              </p:cNvPr>
              <p:cNvGrpSpPr>
                <a:grpSpLocks/>
              </p:cNvGrpSpPr>
              <p:nvPr/>
            </p:nvGrpSpPr>
            <p:grpSpPr bwMode="auto">
              <a:xfrm>
                <a:off x="2417" y="788"/>
                <a:ext cx="1209" cy="394"/>
                <a:chOff x="2417" y="788"/>
                <a:chExt cx="1209" cy="394"/>
              </a:xfrm>
            </p:grpSpPr>
            <p:sp>
              <p:nvSpPr>
                <p:cNvPr id="52" name="Rectangle 12">
                  <a:extLst>
                    <a:ext uri="{FF2B5EF4-FFF2-40B4-BE49-F238E27FC236}">
                      <a16:creationId xmlns:a16="http://schemas.microsoft.com/office/drawing/2014/main" id="{FD0101CF-5FA4-429B-92AF-F52F3C92DE70}"/>
                    </a:ext>
                  </a:extLst>
                </p:cNvPr>
                <p:cNvSpPr>
                  <a:spLocks noChangeArrowheads="1"/>
                </p:cNvSpPr>
                <p:nvPr/>
              </p:nvSpPr>
              <p:spPr bwMode="auto">
                <a:xfrm>
                  <a:off x="2445" y="788"/>
                  <a:ext cx="1153"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s-ES_tradnl" altLang="es-MX" sz="1400" dirty="0">
                      <a:cs typeface="Courier New" panose="02070309020205020404" pitchFamily="49" charset="0"/>
                    </a:rPr>
                    <a:t>a != b</a:t>
                  </a:r>
                  <a:endParaRPr lang="es-ES_tradnl" altLang="es-MX" sz="1400" dirty="0">
                    <a:cs typeface="Arial" panose="020B0604020202020204" pitchFamily="34" charset="0"/>
                  </a:endParaRPr>
                </a:p>
                <a:p>
                  <a:pPr algn="just" eaLnBrk="0" hangingPunct="0"/>
                  <a:endParaRPr lang="es-ES_tradnl" altLang="es-MX" sz="2400" dirty="0"/>
                </a:p>
              </p:txBody>
            </p:sp>
            <p:sp>
              <p:nvSpPr>
                <p:cNvPr id="53" name="Rectangle 41">
                  <a:extLst>
                    <a:ext uri="{FF2B5EF4-FFF2-40B4-BE49-F238E27FC236}">
                      <a16:creationId xmlns:a16="http://schemas.microsoft.com/office/drawing/2014/main" id="{A017C4FD-02A2-4F43-BE24-FF73ADF81D86}"/>
                    </a:ext>
                  </a:extLst>
                </p:cNvPr>
                <p:cNvSpPr>
                  <a:spLocks noChangeArrowheads="1"/>
                </p:cNvSpPr>
                <p:nvPr/>
              </p:nvSpPr>
              <p:spPr bwMode="auto">
                <a:xfrm>
                  <a:off x="2417" y="788"/>
                  <a:ext cx="1209"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MX" sz="2400"/>
                </a:p>
              </p:txBody>
            </p:sp>
          </p:grpSp>
          <p:grpSp>
            <p:nvGrpSpPr>
              <p:cNvPr id="16" name="Group 44">
                <a:extLst>
                  <a:ext uri="{FF2B5EF4-FFF2-40B4-BE49-F238E27FC236}">
                    <a16:creationId xmlns:a16="http://schemas.microsoft.com/office/drawing/2014/main" id="{658D6369-7680-4C10-A5EE-650839D53DE8}"/>
                  </a:ext>
                </a:extLst>
              </p:cNvPr>
              <p:cNvGrpSpPr>
                <a:grpSpLocks/>
              </p:cNvGrpSpPr>
              <p:nvPr/>
            </p:nvGrpSpPr>
            <p:grpSpPr bwMode="auto">
              <a:xfrm>
                <a:off x="0" y="1182"/>
                <a:ext cx="1208" cy="394"/>
                <a:chOff x="0" y="1182"/>
                <a:chExt cx="1208" cy="394"/>
              </a:xfrm>
            </p:grpSpPr>
            <p:sp>
              <p:nvSpPr>
                <p:cNvPr id="50" name="Rectangle 13">
                  <a:extLst>
                    <a:ext uri="{FF2B5EF4-FFF2-40B4-BE49-F238E27FC236}">
                      <a16:creationId xmlns:a16="http://schemas.microsoft.com/office/drawing/2014/main" id="{05C49F63-EC6A-47D6-805F-5F14F191B961}"/>
                    </a:ext>
                  </a:extLst>
                </p:cNvPr>
                <p:cNvSpPr>
                  <a:spLocks noChangeArrowheads="1"/>
                </p:cNvSpPr>
                <p:nvPr/>
              </p:nvSpPr>
              <p:spPr bwMode="auto">
                <a:xfrm>
                  <a:off x="28" y="1182"/>
                  <a:ext cx="115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s-ES_tradnl" altLang="es-MX" sz="1400" dirty="0">
                      <a:cs typeface="Courier New" panose="02070309020205020404" pitchFamily="49" charset="0"/>
                    </a:rPr>
                    <a:t>&gt;</a:t>
                  </a:r>
                  <a:endParaRPr lang="es-ES_tradnl" altLang="es-MX" sz="1400" dirty="0">
                    <a:cs typeface="Arial" panose="020B0604020202020204" pitchFamily="34" charset="0"/>
                  </a:endParaRPr>
                </a:p>
                <a:p>
                  <a:pPr algn="just" eaLnBrk="0" hangingPunct="0"/>
                  <a:endParaRPr lang="es-ES_tradnl" altLang="es-MX" sz="2400" dirty="0"/>
                </a:p>
              </p:txBody>
            </p:sp>
            <p:sp>
              <p:nvSpPr>
                <p:cNvPr id="51" name="Rectangle 43">
                  <a:extLst>
                    <a:ext uri="{FF2B5EF4-FFF2-40B4-BE49-F238E27FC236}">
                      <a16:creationId xmlns:a16="http://schemas.microsoft.com/office/drawing/2014/main" id="{A6542166-2F75-4C61-9A4D-536577F66CF6}"/>
                    </a:ext>
                  </a:extLst>
                </p:cNvPr>
                <p:cNvSpPr>
                  <a:spLocks noChangeArrowheads="1"/>
                </p:cNvSpPr>
                <p:nvPr/>
              </p:nvSpPr>
              <p:spPr bwMode="auto">
                <a:xfrm>
                  <a:off x="0" y="1182"/>
                  <a:ext cx="1208"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MX" sz="2400"/>
                </a:p>
              </p:txBody>
            </p:sp>
          </p:grpSp>
          <p:grpSp>
            <p:nvGrpSpPr>
              <p:cNvPr id="17" name="Group 46">
                <a:extLst>
                  <a:ext uri="{FF2B5EF4-FFF2-40B4-BE49-F238E27FC236}">
                    <a16:creationId xmlns:a16="http://schemas.microsoft.com/office/drawing/2014/main" id="{834825CC-321E-4133-BE19-92626F01CEAE}"/>
                  </a:ext>
                </a:extLst>
              </p:cNvPr>
              <p:cNvGrpSpPr>
                <a:grpSpLocks/>
              </p:cNvGrpSpPr>
              <p:nvPr/>
            </p:nvGrpSpPr>
            <p:grpSpPr bwMode="auto">
              <a:xfrm>
                <a:off x="1208" y="1182"/>
                <a:ext cx="1209" cy="394"/>
                <a:chOff x="1208" y="1182"/>
                <a:chExt cx="1209" cy="394"/>
              </a:xfrm>
            </p:grpSpPr>
            <p:sp>
              <p:nvSpPr>
                <p:cNvPr id="48" name="Rectangle 14">
                  <a:extLst>
                    <a:ext uri="{FF2B5EF4-FFF2-40B4-BE49-F238E27FC236}">
                      <a16:creationId xmlns:a16="http://schemas.microsoft.com/office/drawing/2014/main" id="{4CC1F948-BBBD-40BB-942A-FA65C94E0FEC}"/>
                    </a:ext>
                  </a:extLst>
                </p:cNvPr>
                <p:cNvSpPr>
                  <a:spLocks noChangeArrowheads="1"/>
                </p:cNvSpPr>
                <p:nvPr/>
              </p:nvSpPr>
              <p:spPr bwMode="auto">
                <a:xfrm>
                  <a:off x="1236" y="1182"/>
                  <a:ext cx="1153"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s-ES_tradnl" altLang="es-MX" sz="1400" dirty="0">
                      <a:cs typeface="Arial" panose="020B0604020202020204" pitchFamily="34" charset="0"/>
                    </a:rPr>
                    <a:t>Mayor que</a:t>
                  </a:r>
                </a:p>
                <a:p>
                  <a:pPr algn="just" eaLnBrk="0" hangingPunct="0"/>
                  <a:endParaRPr lang="es-ES_tradnl" altLang="es-MX" sz="2400" dirty="0"/>
                </a:p>
              </p:txBody>
            </p:sp>
            <p:sp>
              <p:nvSpPr>
                <p:cNvPr id="49" name="Rectangle 45">
                  <a:extLst>
                    <a:ext uri="{FF2B5EF4-FFF2-40B4-BE49-F238E27FC236}">
                      <a16:creationId xmlns:a16="http://schemas.microsoft.com/office/drawing/2014/main" id="{9218F174-74FA-4F21-9EF1-264BF40DCE42}"/>
                    </a:ext>
                  </a:extLst>
                </p:cNvPr>
                <p:cNvSpPr>
                  <a:spLocks noChangeArrowheads="1"/>
                </p:cNvSpPr>
                <p:nvPr/>
              </p:nvSpPr>
              <p:spPr bwMode="auto">
                <a:xfrm>
                  <a:off x="1208" y="1182"/>
                  <a:ext cx="1209"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MX" sz="2400"/>
                </a:p>
              </p:txBody>
            </p:sp>
          </p:grpSp>
          <p:grpSp>
            <p:nvGrpSpPr>
              <p:cNvPr id="18" name="Group 48">
                <a:extLst>
                  <a:ext uri="{FF2B5EF4-FFF2-40B4-BE49-F238E27FC236}">
                    <a16:creationId xmlns:a16="http://schemas.microsoft.com/office/drawing/2014/main" id="{06C95B50-5D60-41D2-B92B-EDD5C83EB5BD}"/>
                  </a:ext>
                </a:extLst>
              </p:cNvPr>
              <p:cNvGrpSpPr>
                <a:grpSpLocks/>
              </p:cNvGrpSpPr>
              <p:nvPr/>
            </p:nvGrpSpPr>
            <p:grpSpPr bwMode="auto">
              <a:xfrm>
                <a:off x="2417" y="1182"/>
                <a:ext cx="1209" cy="394"/>
                <a:chOff x="2417" y="1182"/>
                <a:chExt cx="1209" cy="394"/>
              </a:xfrm>
            </p:grpSpPr>
            <p:sp>
              <p:nvSpPr>
                <p:cNvPr id="46" name="Rectangle 15">
                  <a:extLst>
                    <a:ext uri="{FF2B5EF4-FFF2-40B4-BE49-F238E27FC236}">
                      <a16:creationId xmlns:a16="http://schemas.microsoft.com/office/drawing/2014/main" id="{457830C3-A31F-4198-AAD6-6A8836820FF2}"/>
                    </a:ext>
                  </a:extLst>
                </p:cNvPr>
                <p:cNvSpPr>
                  <a:spLocks noChangeArrowheads="1"/>
                </p:cNvSpPr>
                <p:nvPr/>
              </p:nvSpPr>
              <p:spPr bwMode="auto">
                <a:xfrm>
                  <a:off x="2445" y="1182"/>
                  <a:ext cx="1153"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s-ES_tradnl" altLang="es-MX" sz="1400" dirty="0">
                      <a:cs typeface="Courier New" panose="02070309020205020404" pitchFamily="49" charset="0"/>
                    </a:rPr>
                    <a:t>a &gt; b</a:t>
                  </a:r>
                  <a:endParaRPr lang="es-ES_tradnl" altLang="es-MX" sz="1400" dirty="0">
                    <a:cs typeface="Arial" panose="020B0604020202020204" pitchFamily="34" charset="0"/>
                  </a:endParaRPr>
                </a:p>
                <a:p>
                  <a:pPr algn="just" eaLnBrk="0" hangingPunct="0"/>
                  <a:endParaRPr lang="es-ES_tradnl" altLang="es-MX" sz="2400" dirty="0"/>
                </a:p>
              </p:txBody>
            </p:sp>
            <p:sp>
              <p:nvSpPr>
                <p:cNvPr id="47" name="Rectangle 47">
                  <a:extLst>
                    <a:ext uri="{FF2B5EF4-FFF2-40B4-BE49-F238E27FC236}">
                      <a16:creationId xmlns:a16="http://schemas.microsoft.com/office/drawing/2014/main" id="{51705D97-05F1-4088-AFE1-45ECF8C8D843}"/>
                    </a:ext>
                  </a:extLst>
                </p:cNvPr>
                <p:cNvSpPr>
                  <a:spLocks noChangeArrowheads="1"/>
                </p:cNvSpPr>
                <p:nvPr/>
              </p:nvSpPr>
              <p:spPr bwMode="auto">
                <a:xfrm>
                  <a:off x="2417" y="1182"/>
                  <a:ext cx="1209"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MX" sz="2400"/>
                </a:p>
              </p:txBody>
            </p:sp>
          </p:grpSp>
          <p:grpSp>
            <p:nvGrpSpPr>
              <p:cNvPr id="19" name="Group 50">
                <a:extLst>
                  <a:ext uri="{FF2B5EF4-FFF2-40B4-BE49-F238E27FC236}">
                    <a16:creationId xmlns:a16="http://schemas.microsoft.com/office/drawing/2014/main" id="{854CF7F7-F692-4D2B-A3E0-AEAD13B6799E}"/>
                  </a:ext>
                </a:extLst>
              </p:cNvPr>
              <p:cNvGrpSpPr>
                <a:grpSpLocks/>
              </p:cNvGrpSpPr>
              <p:nvPr/>
            </p:nvGrpSpPr>
            <p:grpSpPr bwMode="auto">
              <a:xfrm>
                <a:off x="0" y="1576"/>
                <a:ext cx="1208" cy="394"/>
                <a:chOff x="0" y="1576"/>
                <a:chExt cx="1208" cy="394"/>
              </a:xfrm>
            </p:grpSpPr>
            <p:sp>
              <p:nvSpPr>
                <p:cNvPr id="44" name="Rectangle 16">
                  <a:extLst>
                    <a:ext uri="{FF2B5EF4-FFF2-40B4-BE49-F238E27FC236}">
                      <a16:creationId xmlns:a16="http://schemas.microsoft.com/office/drawing/2014/main" id="{E95FDD28-FF78-4D6C-BE99-2B51ED3C866A}"/>
                    </a:ext>
                  </a:extLst>
                </p:cNvPr>
                <p:cNvSpPr>
                  <a:spLocks noChangeArrowheads="1"/>
                </p:cNvSpPr>
                <p:nvPr/>
              </p:nvSpPr>
              <p:spPr bwMode="auto">
                <a:xfrm>
                  <a:off x="28" y="1576"/>
                  <a:ext cx="115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s-ES_tradnl" altLang="es-MX" sz="1400" dirty="0">
                      <a:cs typeface="Courier New" panose="02070309020205020404" pitchFamily="49" charset="0"/>
                    </a:rPr>
                    <a:t>&lt;</a:t>
                  </a:r>
                  <a:endParaRPr lang="es-ES_tradnl" altLang="es-MX" sz="1400" dirty="0">
                    <a:cs typeface="Arial" panose="020B0604020202020204" pitchFamily="34" charset="0"/>
                  </a:endParaRPr>
                </a:p>
                <a:p>
                  <a:pPr algn="just" eaLnBrk="0" hangingPunct="0"/>
                  <a:endParaRPr lang="es-ES_tradnl" altLang="es-MX" sz="2400" dirty="0"/>
                </a:p>
              </p:txBody>
            </p:sp>
            <p:sp>
              <p:nvSpPr>
                <p:cNvPr id="45" name="Rectangle 49">
                  <a:extLst>
                    <a:ext uri="{FF2B5EF4-FFF2-40B4-BE49-F238E27FC236}">
                      <a16:creationId xmlns:a16="http://schemas.microsoft.com/office/drawing/2014/main" id="{1F14698C-E0BB-4CB0-9BBA-85671B827351}"/>
                    </a:ext>
                  </a:extLst>
                </p:cNvPr>
                <p:cNvSpPr>
                  <a:spLocks noChangeArrowheads="1"/>
                </p:cNvSpPr>
                <p:nvPr/>
              </p:nvSpPr>
              <p:spPr bwMode="auto">
                <a:xfrm>
                  <a:off x="0" y="1576"/>
                  <a:ext cx="1208"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MX" sz="2400"/>
                </a:p>
              </p:txBody>
            </p:sp>
          </p:grpSp>
          <p:grpSp>
            <p:nvGrpSpPr>
              <p:cNvPr id="20" name="Group 52">
                <a:extLst>
                  <a:ext uri="{FF2B5EF4-FFF2-40B4-BE49-F238E27FC236}">
                    <a16:creationId xmlns:a16="http://schemas.microsoft.com/office/drawing/2014/main" id="{C6E31FC3-A38C-43DD-9763-33FAE1239848}"/>
                  </a:ext>
                </a:extLst>
              </p:cNvPr>
              <p:cNvGrpSpPr>
                <a:grpSpLocks/>
              </p:cNvGrpSpPr>
              <p:nvPr/>
            </p:nvGrpSpPr>
            <p:grpSpPr bwMode="auto">
              <a:xfrm>
                <a:off x="1208" y="1576"/>
                <a:ext cx="1209" cy="394"/>
                <a:chOff x="1208" y="1576"/>
                <a:chExt cx="1209" cy="394"/>
              </a:xfrm>
            </p:grpSpPr>
            <p:sp>
              <p:nvSpPr>
                <p:cNvPr id="42" name="Rectangle 17">
                  <a:extLst>
                    <a:ext uri="{FF2B5EF4-FFF2-40B4-BE49-F238E27FC236}">
                      <a16:creationId xmlns:a16="http://schemas.microsoft.com/office/drawing/2014/main" id="{323A2223-96CC-4C00-92C3-53D86ACEA6C3}"/>
                    </a:ext>
                  </a:extLst>
                </p:cNvPr>
                <p:cNvSpPr>
                  <a:spLocks noChangeArrowheads="1"/>
                </p:cNvSpPr>
                <p:nvPr/>
              </p:nvSpPr>
              <p:spPr bwMode="auto">
                <a:xfrm>
                  <a:off x="1236" y="1576"/>
                  <a:ext cx="1153"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s-ES_tradnl" altLang="es-MX" sz="1400" dirty="0">
                      <a:cs typeface="Arial" panose="020B0604020202020204" pitchFamily="34" charset="0"/>
                    </a:rPr>
                    <a:t>Menor que</a:t>
                  </a:r>
                </a:p>
                <a:p>
                  <a:pPr algn="just" eaLnBrk="0" hangingPunct="0"/>
                  <a:endParaRPr lang="es-ES_tradnl" altLang="es-MX" sz="2400" dirty="0"/>
                </a:p>
              </p:txBody>
            </p:sp>
            <p:sp>
              <p:nvSpPr>
                <p:cNvPr id="43" name="Rectangle 51">
                  <a:extLst>
                    <a:ext uri="{FF2B5EF4-FFF2-40B4-BE49-F238E27FC236}">
                      <a16:creationId xmlns:a16="http://schemas.microsoft.com/office/drawing/2014/main" id="{CB8F8204-C34D-4261-A344-5071839C83BF}"/>
                    </a:ext>
                  </a:extLst>
                </p:cNvPr>
                <p:cNvSpPr>
                  <a:spLocks noChangeArrowheads="1"/>
                </p:cNvSpPr>
                <p:nvPr/>
              </p:nvSpPr>
              <p:spPr bwMode="auto">
                <a:xfrm>
                  <a:off x="1208" y="1576"/>
                  <a:ext cx="1209"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MX" sz="2400"/>
                </a:p>
              </p:txBody>
            </p:sp>
          </p:grpSp>
          <p:grpSp>
            <p:nvGrpSpPr>
              <p:cNvPr id="21" name="Group 54">
                <a:extLst>
                  <a:ext uri="{FF2B5EF4-FFF2-40B4-BE49-F238E27FC236}">
                    <a16:creationId xmlns:a16="http://schemas.microsoft.com/office/drawing/2014/main" id="{BA97433B-5F89-41B4-B2C6-4B95E5A86DB8}"/>
                  </a:ext>
                </a:extLst>
              </p:cNvPr>
              <p:cNvGrpSpPr>
                <a:grpSpLocks/>
              </p:cNvGrpSpPr>
              <p:nvPr/>
            </p:nvGrpSpPr>
            <p:grpSpPr bwMode="auto">
              <a:xfrm>
                <a:off x="2417" y="1576"/>
                <a:ext cx="1209" cy="394"/>
                <a:chOff x="2417" y="1576"/>
                <a:chExt cx="1209" cy="394"/>
              </a:xfrm>
            </p:grpSpPr>
            <p:sp>
              <p:nvSpPr>
                <p:cNvPr id="40" name="Rectangle 18">
                  <a:extLst>
                    <a:ext uri="{FF2B5EF4-FFF2-40B4-BE49-F238E27FC236}">
                      <a16:creationId xmlns:a16="http://schemas.microsoft.com/office/drawing/2014/main" id="{EEF9E057-4525-42A6-A19B-DB3B221144AD}"/>
                    </a:ext>
                  </a:extLst>
                </p:cNvPr>
                <p:cNvSpPr>
                  <a:spLocks noChangeArrowheads="1"/>
                </p:cNvSpPr>
                <p:nvPr/>
              </p:nvSpPr>
              <p:spPr bwMode="auto">
                <a:xfrm>
                  <a:off x="2445" y="1576"/>
                  <a:ext cx="1153"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s-ES_tradnl" altLang="es-MX" sz="1400" dirty="0">
                      <a:cs typeface="Courier New" panose="02070309020205020404" pitchFamily="49" charset="0"/>
                    </a:rPr>
                    <a:t>a &lt; b</a:t>
                  </a:r>
                  <a:endParaRPr lang="es-ES_tradnl" altLang="es-MX" sz="1400" dirty="0">
                    <a:cs typeface="Arial" panose="020B0604020202020204" pitchFamily="34" charset="0"/>
                  </a:endParaRPr>
                </a:p>
                <a:p>
                  <a:pPr algn="just" eaLnBrk="0" hangingPunct="0"/>
                  <a:endParaRPr lang="es-ES_tradnl" altLang="es-MX" sz="2400" dirty="0"/>
                </a:p>
              </p:txBody>
            </p:sp>
            <p:sp>
              <p:nvSpPr>
                <p:cNvPr id="41" name="Rectangle 53">
                  <a:extLst>
                    <a:ext uri="{FF2B5EF4-FFF2-40B4-BE49-F238E27FC236}">
                      <a16:creationId xmlns:a16="http://schemas.microsoft.com/office/drawing/2014/main" id="{2049B363-90F6-4D0B-A343-70D1ABF3E3F9}"/>
                    </a:ext>
                  </a:extLst>
                </p:cNvPr>
                <p:cNvSpPr>
                  <a:spLocks noChangeArrowheads="1"/>
                </p:cNvSpPr>
                <p:nvPr/>
              </p:nvSpPr>
              <p:spPr bwMode="auto">
                <a:xfrm>
                  <a:off x="2417" y="1576"/>
                  <a:ext cx="1209"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MX" sz="2400"/>
                </a:p>
              </p:txBody>
            </p:sp>
          </p:grpSp>
          <p:grpSp>
            <p:nvGrpSpPr>
              <p:cNvPr id="22" name="Group 56">
                <a:extLst>
                  <a:ext uri="{FF2B5EF4-FFF2-40B4-BE49-F238E27FC236}">
                    <a16:creationId xmlns:a16="http://schemas.microsoft.com/office/drawing/2014/main" id="{50780247-4CD3-4EA5-BA2C-78ADB79982C8}"/>
                  </a:ext>
                </a:extLst>
              </p:cNvPr>
              <p:cNvGrpSpPr>
                <a:grpSpLocks/>
              </p:cNvGrpSpPr>
              <p:nvPr/>
            </p:nvGrpSpPr>
            <p:grpSpPr bwMode="auto">
              <a:xfrm>
                <a:off x="0" y="1970"/>
                <a:ext cx="1208" cy="394"/>
                <a:chOff x="0" y="1970"/>
                <a:chExt cx="1208" cy="394"/>
              </a:xfrm>
            </p:grpSpPr>
            <p:sp>
              <p:nvSpPr>
                <p:cNvPr id="38" name="Rectangle 19">
                  <a:extLst>
                    <a:ext uri="{FF2B5EF4-FFF2-40B4-BE49-F238E27FC236}">
                      <a16:creationId xmlns:a16="http://schemas.microsoft.com/office/drawing/2014/main" id="{4D51C912-302D-4B83-A740-6173043C44A8}"/>
                    </a:ext>
                  </a:extLst>
                </p:cNvPr>
                <p:cNvSpPr>
                  <a:spLocks noChangeArrowheads="1"/>
                </p:cNvSpPr>
                <p:nvPr/>
              </p:nvSpPr>
              <p:spPr bwMode="auto">
                <a:xfrm>
                  <a:off x="28" y="1970"/>
                  <a:ext cx="115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s-ES_tradnl" altLang="es-MX" sz="1400" dirty="0">
                      <a:cs typeface="Courier New" panose="02070309020205020404" pitchFamily="49" charset="0"/>
                    </a:rPr>
                    <a:t>&gt;=</a:t>
                  </a:r>
                  <a:endParaRPr lang="es-ES_tradnl" altLang="es-MX" sz="1400" dirty="0">
                    <a:cs typeface="Arial" panose="020B0604020202020204" pitchFamily="34" charset="0"/>
                  </a:endParaRPr>
                </a:p>
                <a:p>
                  <a:pPr algn="just" eaLnBrk="0" hangingPunct="0"/>
                  <a:endParaRPr lang="es-ES_tradnl" altLang="es-MX" sz="2400" dirty="0"/>
                </a:p>
              </p:txBody>
            </p:sp>
            <p:sp>
              <p:nvSpPr>
                <p:cNvPr id="39" name="Rectangle 55">
                  <a:extLst>
                    <a:ext uri="{FF2B5EF4-FFF2-40B4-BE49-F238E27FC236}">
                      <a16:creationId xmlns:a16="http://schemas.microsoft.com/office/drawing/2014/main" id="{19C786FE-D303-4F5E-B4F1-CFD49C8E6C18}"/>
                    </a:ext>
                  </a:extLst>
                </p:cNvPr>
                <p:cNvSpPr>
                  <a:spLocks noChangeArrowheads="1"/>
                </p:cNvSpPr>
                <p:nvPr/>
              </p:nvSpPr>
              <p:spPr bwMode="auto">
                <a:xfrm>
                  <a:off x="0" y="1970"/>
                  <a:ext cx="1208"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MX" sz="2400"/>
                </a:p>
              </p:txBody>
            </p:sp>
          </p:grpSp>
          <p:grpSp>
            <p:nvGrpSpPr>
              <p:cNvPr id="23" name="Group 58">
                <a:extLst>
                  <a:ext uri="{FF2B5EF4-FFF2-40B4-BE49-F238E27FC236}">
                    <a16:creationId xmlns:a16="http://schemas.microsoft.com/office/drawing/2014/main" id="{E87E6B61-0977-4058-937F-3A6C82DB8563}"/>
                  </a:ext>
                </a:extLst>
              </p:cNvPr>
              <p:cNvGrpSpPr>
                <a:grpSpLocks/>
              </p:cNvGrpSpPr>
              <p:nvPr/>
            </p:nvGrpSpPr>
            <p:grpSpPr bwMode="auto">
              <a:xfrm>
                <a:off x="1208" y="1970"/>
                <a:ext cx="1209" cy="394"/>
                <a:chOff x="1208" y="1970"/>
                <a:chExt cx="1209" cy="394"/>
              </a:xfrm>
            </p:grpSpPr>
            <p:sp>
              <p:nvSpPr>
                <p:cNvPr id="36" name="Rectangle 20">
                  <a:extLst>
                    <a:ext uri="{FF2B5EF4-FFF2-40B4-BE49-F238E27FC236}">
                      <a16:creationId xmlns:a16="http://schemas.microsoft.com/office/drawing/2014/main" id="{2CCE97E4-9410-44F8-93A8-FE2622FEB683}"/>
                    </a:ext>
                  </a:extLst>
                </p:cNvPr>
                <p:cNvSpPr>
                  <a:spLocks noChangeArrowheads="1"/>
                </p:cNvSpPr>
                <p:nvPr/>
              </p:nvSpPr>
              <p:spPr bwMode="auto">
                <a:xfrm>
                  <a:off x="1236" y="1970"/>
                  <a:ext cx="1153"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s-ES_tradnl" altLang="es-MX" sz="1400" dirty="0">
                      <a:cs typeface="Arial" panose="020B0604020202020204" pitchFamily="34" charset="0"/>
                    </a:rPr>
                    <a:t>Mayor o igual que</a:t>
                  </a:r>
                </a:p>
                <a:p>
                  <a:pPr algn="just" eaLnBrk="0" hangingPunct="0"/>
                  <a:endParaRPr lang="es-ES_tradnl" altLang="es-MX" sz="2400" dirty="0"/>
                </a:p>
              </p:txBody>
            </p:sp>
            <p:sp>
              <p:nvSpPr>
                <p:cNvPr id="37" name="Rectangle 57">
                  <a:extLst>
                    <a:ext uri="{FF2B5EF4-FFF2-40B4-BE49-F238E27FC236}">
                      <a16:creationId xmlns:a16="http://schemas.microsoft.com/office/drawing/2014/main" id="{43AE894E-042A-4767-A99C-DF46D2D6A78C}"/>
                    </a:ext>
                  </a:extLst>
                </p:cNvPr>
                <p:cNvSpPr>
                  <a:spLocks noChangeArrowheads="1"/>
                </p:cNvSpPr>
                <p:nvPr/>
              </p:nvSpPr>
              <p:spPr bwMode="auto">
                <a:xfrm>
                  <a:off x="1208" y="1970"/>
                  <a:ext cx="1209"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MX" sz="2400"/>
                </a:p>
              </p:txBody>
            </p:sp>
          </p:grpSp>
          <p:grpSp>
            <p:nvGrpSpPr>
              <p:cNvPr id="24" name="Group 60">
                <a:extLst>
                  <a:ext uri="{FF2B5EF4-FFF2-40B4-BE49-F238E27FC236}">
                    <a16:creationId xmlns:a16="http://schemas.microsoft.com/office/drawing/2014/main" id="{5EAD05C5-F860-4B70-A19B-8A81E83FD240}"/>
                  </a:ext>
                </a:extLst>
              </p:cNvPr>
              <p:cNvGrpSpPr>
                <a:grpSpLocks/>
              </p:cNvGrpSpPr>
              <p:nvPr/>
            </p:nvGrpSpPr>
            <p:grpSpPr bwMode="auto">
              <a:xfrm>
                <a:off x="2417" y="1970"/>
                <a:ext cx="1209" cy="394"/>
                <a:chOff x="2417" y="1970"/>
                <a:chExt cx="1209" cy="394"/>
              </a:xfrm>
            </p:grpSpPr>
            <p:sp>
              <p:nvSpPr>
                <p:cNvPr id="34" name="Rectangle 21">
                  <a:extLst>
                    <a:ext uri="{FF2B5EF4-FFF2-40B4-BE49-F238E27FC236}">
                      <a16:creationId xmlns:a16="http://schemas.microsoft.com/office/drawing/2014/main" id="{220017C5-B787-4910-B956-B1FB85E0A982}"/>
                    </a:ext>
                  </a:extLst>
                </p:cNvPr>
                <p:cNvSpPr>
                  <a:spLocks noChangeArrowheads="1"/>
                </p:cNvSpPr>
                <p:nvPr/>
              </p:nvSpPr>
              <p:spPr bwMode="auto">
                <a:xfrm>
                  <a:off x="2445" y="1970"/>
                  <a:ext cx="1153"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s-ES_tradnl" altLang="es-MX" sz="1400" dirty="0">
                      <a:cs typeface="Courier New" panose="02070309020205020404" pitchFamily="49" charset="0"/>
                    </a:rPr>
                    <a:t>a &gt;= b</a:t>
                  </a:r>
                  <a:endParaRPr lang="es-ES_tradnl" altLang="es-MX" sz="1400" dirty="0">
                    <a:cs typeface="Arial" panose="020B0604020202020204" pitchFamily="34" charset="0"/>
                  </a:endParaRPr>
                </a:p>
                <a:p>
                  <a:pPr algn="just" eaLnBrk="0" hangingPunct="0"/>
                  <a:endParaRPr lang="es-ES_tradnl" altLang="es-MX" sz="2400" dirty="0"/>
                </a:p>
              </p:txBody>
            </p:sp>
            <p:sp>
              <p:nvSpPr>
                <p:cNvPr id="35" name="Rectangle 59">
                  <a:extLst>
                    <a:ext uri="{FF2B5EF4-FFF2-40B4-BE49-F238E27FC236}">
                      <a16:creationId xmlns:a16="http://schemas.microsoft.com/office/drawing/2014/main" id="{14C710FF-8504-4BC3-84C0-969A01E0EEDF}"/>
                    </a:ext>
                  </a:extLst>
                </p:cNvPr>
                <p:cNvSpPr>
                  <a:spLocks noChangeArrowheads="1"/>
                </p:cNvSpPr>
                <p:nvPr/>
              </p:nvSpPr>
              <p:spPr bwMode="auto">
                <a:xfrm>
                  <a:off x="2417" y="1970"/>
                  <a:ext cx="1209"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MX" sz="2400"/>
                </a:p>
              </p:txBody>
            </p:sp>
          </p:grpSp>
          <p:grpSp>
            <p:nvGrpSpPr>
              <p:cNvPr id="25" name="Group 62">
                <a:extLst>
                  <a:ext uri="{FF2B5EF4-FFF2-40B4-BE49-F238E27FC236}">
                    <a16:creationId xmlns:a16="http://schemas.microsoft.com/office/drawing/2014/main" id="{AF0A59C5-C892-44B6-94F2-418EDED6FF00}"/>
                  </a:ext>
                </a:extLst>
              </p:cNvPr>
              <p:cNvGrpSpPr>
                <a:grpSpLocks/>
              </p:cNvGrpSpPr>
              <p:nvPr/>
            </p:nvGrpSpPr>
            <p:grpSpPr bwMode="auto">
              <a:xfrm>
                <a:off x="0" y="2364"/>
                <a:ext cx="1208" cy="394"/>
                <a:chOff x="0" y="2364"/>
                <a:chExt cx="1208" cy="394"/>
              </a:xfrm>
            </p:grpSpPr>
            <p:sp>
              <p:nvSpPr>
                <p:cNvPr id="32" name="Rectangle 22">
                  <a:extLst>
                    <a:ext uri="{FF2B5EF4-FFF2-40B4-BE49-F238E27FC236}">
                      <a16:creationId xmlns:a16="http://schemas.microsoft.com/office/drawing/2014/main" id="{D6F8FBD9-424D-4045-8B07-7B7C06B85C5E}"/>
                    </a:ext>
                  </a:extLst>
                </p:cNvPr>
                <p:cNvSpPr>
                  <a:spLocks noChangeArrowheads="1"/>
                </p:cNvSpPr>
                <p:nvPr/>
              </p:nvSpPr>
              <p:spPr bwMode="auto">
                <a:xfrm>
                  <a:off x="28" y="2364"/>
                  <a:ext cx="115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s-ES_tradnl" altLang="es-MX" sz="1400" dirty="0">
                      <a:cs typeface="Courier New" panose="02070309020205020404" pitchFamily="49" charset="0"/>
                    </a:rPr>
                    <a:t>&lt;=</a:t>
                  </a:r>
                  <a:endParaRPr lang="es-ES_tradnl" altLang="es-MX" sz="1400" dirty="0">
                    <a:cs typeface="Arial" panose="020B0604020202020204" pitchFamily="34" charset="0"/>
                  </a:endParaRPr>
                </a:p>
                <a:p>
                  <a:pPr algn="just" eaLnBrk="0" hangingPunct="0"/>
                  <a:endParaRPr lang="es-ES_tradnl" altLang="es-MX" sz="2400" dirty="0"/>
                </a:p>
              </p:txBody>
            </p:sp>
            <p:sp>
              <p:nvSpPr>
                <p:cNvPr id="33" name="Rectangle 61">
                  <a:extLst>
                    <a:ext uri="{FF2B5EF4-FFF2-40B4-BE49-F238E27FC236}">
                      <a16:creationId xmlns:a16="http://schemas.microsoft.com/office/drawing/2014/main" id="{B0FF3BFE-3698-45A9-B912-339867917CB4}"/>
                    </a:ext>
                  </a:extLst>
                </p:cNvPr>
                <p:cNvSpPr>
                  <a:spLocks noChangeArrowheads="1"/>
                </p:cNvSpPr>
                <p:nvPr/>
              </p:nvSpPr>
              <p:spPr bwMode="auto">
                <a:xfrm>
                  <a:off x="0" y="2364"/>
                  <a:ext cx="1208"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MX" sz="2400"/>
                </a:p>
              </p:txBody>
            </p:sp>
          </p:grpSp>
          <p:grpSp>
            <p:nvGrpSpPr>
              <p:cNvPr id="26" name="Group 64">
                <a:extLst>
                  <a:ext uri="{FF2B5EF4-FFF2-40B4-BE49-F238E27FC236}">
                    <a16:creationId xmlns:a16="http://schemas.microsoft.com/office/drawing/2014/main" id="{0DFBEDE7-D18C-4BEC-9F53-6FA5EC3845D7}"/>
                  </a:ext>
                </a:extLst>
              </p:cNvPr>
              <p:cNvGrpSpPr>
                <a:grpSpLocks/>
              </p:cNvGrpSpPr>
              <p:nvPr/>
            </p:nvGrpSpPr>
            <p:grpSpPr bwMode="auto">
              <a:xfrm>
                <a:off x="1208" y="2364"/>
                <a:ext cx="1209" cy="394"/>
                <a:chOff x="1208" y="2364"/>
                <a:chExt cx="1209" cy="394"/>
              </a:xfrm>
            </p:grpSpPr>
            <p:sp>
              <p:nvSpPr>
                <p:cNvPr id="30" name="Rectangle 23">
                  <a:extLst>
                    <a:ext uri="{FF2B5EF4-FFF2-40B4-BE49-F238E27FC236}">
                      <a16:creationId xmlns:a16="http://schemas.microsoft.com/office/drawing/2014/main" id="{42EAB1FA-69F2-4454-9BE5-3D2282AB02C2}"/>
                    </a:ext>
                  </a:extLst>
                </p:cNvPr>
                <p:cNvSpPr>
                  <a:spLocks noChangeArrowheads="1"/>
                </p:cNvSpPr>
                <p:nvPr/>
              </p:nvSpPr>
              <p:spPr bwMode="auto">
                <a:xfrm>
                  <a:off x="1236" y="2364"/>
                  <a:ext cx="1153"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s-ES_tradnl" altLang="es-MX" sz="1400" dirty="0">
                      <a:cs typeface="Arial" panose="020B0604020202020204" pitchFamily="34" charset="0"/>
                    </a:rPr>
                    <a:t>Menor o igual que</a:t>
                  </a:r>
                </a:p>
              </p:txBody>
            </p:sp>
            <p:sp>
              <p:nvSpPr>
                <p:cNvPr id="31" name="Rectangle 63">
                  <a:extLst>
                    <a:ext uri="{FF2B5EF4-FFF2-40B4-BE49-F238E27FC236}">
                      <a16:creationId xmlns:a16="http://schemas.microsoft.com/office/drawing/2014/main" id="{D189811C-FC53-40F9-8D23-D86D4F8A7CD2}"/>
                    </a:ext>
                  </a:extLst>
                </p:cNvPr>
                <p:cNvSpPr>
                  <a:spLocks noChangeArrowheads="1"/>
                </p:cNvSpPr>
                <p:nvPr/>
              </p:nvSpPr>
              <p:spPr bwMode="auto">
                <a:xfrm>
                  <a:off x="1208" y="2364"/>
                  <a:ext cx="1209"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MX" sz="2400"/>
                </a:p>
              </p:txBody>
            </p:sp>
          </p:grpSp>
          <p:grpSp>
            <p:nvGrpSpPr>
              <p:cNvPr id="27" name="Group 66">
                <a:extLst>
                  <a:ext uri="{FF2B5EF4-FFF2-40B4-BE49-F238E27FC236}">
                    <a16:creationId xmlns:a16="http://schemas.microsoft.com/office/drawing/2014/main" id="{BB9979CE-C0AC-42FB-8F7C-AE527ACCF9DE}"/>
                  </a:ext>
                </a:extLst>
              </p:cNvPr>
              <p:cNvGrpSpPr>
                <a:grpSpLocks/>
              </p:cNvGrpSpPr>
              <p:nvPr/>
            </p:nvGrpSpPr>
            <p:grpSpPr bwMode="auto">
              <a:xfrm>
                <a:off x="2417" y="2364"/>
                <a:ext cx="1209" cy="394"/>
                <a:chOff x="2417" y="2364"/>
                <a:chExt cx="1209" cy="394"/>
              </a:xfrm>
            </p:grpSpPr>
            <p:sp>
              <p:nvSpPr>
                <p:cNvPr id="28" name="Rectangle 24">
                  <a:extLst>
                    <a:ext uri="{FF2B5EF4-FFF2-40B4-BE49-F238E27FC236}">
                      <a16:creationId xmlns:a16="http://schemas.microsoft.com/office/drawing/2014/main" id="{0999E56E-2184-41BF-9F8F-227A2CD2C599}"/>
                    </a:ext>
                  </a:extLst>
                </p:cNvPr>
                <p:cNvSpPr>
                  <a:spLocks noChangeArrowheads="1"/>
                </p:cNvSpPr>
                <p:nvPr/>
              </p:nvSpPr>
              <p:spPr bwMode="auto">
                <a:xfrm>
                  <a:off x="2445" y="2364"/>
                  <a:ext cx="1153"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s-ES_tradnl" altLang="es-MX" sz="1400" dirty="0">
                      <a:cs typeface="Courier New" panose="02070309020205020404" pitchFamily="49" charset="0"/>
                    </a:rPr>
                    <a:t>a &lt;= b</a:t>
                  </a:r>
                  <a:endParaRPr lang="es-ES_tradnl" altLang="es-MX" sz="1400" dirty="0">
                    <a:cs typeface="Arial" panose="020B0604020202020204" pitchFamily="34" charset="0"/>
                  </a:endParaRPr>
                </a:p>
                <a:p>
                  <a:pPr algn="just" eaLnBrk="0" hangingPunct="0"/>
                  <a:endParaRPr lang="es-ES_tradnl" altLang="es-MX" sz="2400" dirty="0"/>
                </a:p>
              </p:txBody>
            </p:sp>
            <p:sp>
              <p:nvSpPr>
                <p:cNvPr id="29" name="Rectangle 65">
                  <a:extLst>
                    <a:ext uri="{FF2B5EF4-FFF2-40B4-BE49-F238E27FC236}">
                      <a16:creationId xmlns:a16="http://schemas.microsoft.com/office/drawing/2014/main" id="{F2E2C01E-540A-4041-84C4-2716D6C30CDE}"/>
                    </a:ext>
                  </a:extLst>
                </p:cNvPr>
                <p:cNvSpPr>
                  <a:spLocks noChangeArrowheads="1"/>
                </p:cNvSpPr>
                <p:nvPr/>
              </p:nvSpPr>
              <p:spPr bwMode="auto">
                <a:xfrm>
                  <a:off x="2417" y="2364"/>
                  <a:ext cx="1209"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MX" sz="2400"/>
                </a:p>
              </p:txBody>
            </p:sp>
          </p:grpSp>
        </p:grpSp>
        <p:sp>
          <p:nvSpPr>
            <p:cNvPr id="6" name="Rectangle 68">
              <a:extLst>
                <a:ext uri="{FF2B5EF4-FFF2-40B4-BE49-F238E27FC236}">
                  <a16:creationId xmlns:a16="http://schemas.microsoft.com/office/drawing/2014/main" id="{9323DA03-206D-4074-B430-856916F195CE}"/>
                </a:ext>
              </a:extLst>
            </p:cNvPr>
            <p:cNvSpPr>
              <a:spLocks noChangeArrowheads="1"/>
            </p:cNvSpPr>
            <p:nvPr/>
          </p:nvSpPr>
          <p:spPr bwMode="auto">
            <a:xfrm>
              <a:off x="-3" y="-3"/>
              <a:ext cx="3632" cy="2764"/>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MX" sz="2400"/>
            </a:p>
          </p:txBody>
        </p:sp>
      </p:grpSp>
      <p:sp>
        <p:nvSpPr>
          <p:cNvPr id="3" name="Marcador de número de diapositiva 2">
            <a:extLst>
              <a:ext uri="{FF2B5EF4-FFF2-40B4-BE49-F238E27FC236}">
                <a16:creationId xmlns:a16="http://schemas.microsoft.com/office/drawing/2014/main" id="{87077778-BE04-4D90-A0A2-5780D8FCD895}"/>
              </a:ext>
            </a:extLst>
          </p:cNvPr>
          <p:cNvSpPr>
            <a:spLocks noGrp="1"/>
          </p:cNvSpPr>
          <p:nvPr>
            <p:ph type="sldNum" sz="quarter" idx="4"/>
          </p:nvPr>
        </p:nvSpPr>
        <p:spPr>
          <a:xfrm>
            <a:off x="621805" y="5661249"/>
            <a:ext cx="576064" cy="360040"/>
          </a:xfrm>
        </p:spPr>
        <p:txBody>
          <a:bodyPr/>
          <a:lstStyle/>
          <a:p>
            <a:fld id="{7DC1BBB0-96F0-4077-A278-0F3FB5C104D3}" type="slidenum">
              <a:rPr lang="es-ES" smtClean="0"/>
              <a:pPr/>
              <a:t>31</a:t>
            </a:fld>
            <a:endParaRPr lang="es-ES" dirty="0"/>
          </a:p>
        </p:txBody>
      </p:sp>
    </p:spTree>
    <p:extLst>
      <p:ext uri="{BB962C8B-B14F-4D97-AF65-F5344CB8AC3E}">
        <p14:creationId xmlns:p14="http://schemas.microsoft.com/office/powerpoint/2010/main" val="2306056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40374D-E205-48CA-827F-1BD8D30E73C6}"/>
              </a:ext>
            </a:extLst>
          </p:cNvPr>
          <p:cNvSpPr>
            <a:spLocks noGrp="1"/>
          </p:cNvSpPr>
          <p:nvPr>
            <p:ph type="title"/>
          </p:nvPr>
        </p:nvSpPr>
        <p:spPr/>
        <p:txBody>
          <a:bodyPr/>
          <a:lstStyle/>
          <a:p>
            <a:r>
              <a:rPr lang="es-MX" dirty="0"/>
              <a:t>Operadores lógicos</a:t>
            </a:r>
          </a:p>
        </p:txBody>
      </p:sp>
      <p:graphicFrame>
        <p:nvGraphicFramePr>
          <p:cNvPr id="4" name="Marcador de contenido 3">
            <a:extLst>
              <a:ext uri="{FF2B5EF4-FFF2-40B4-BE49-F238E27FC236}">
                <a16:creationId xmlns:a16="http://schemas.microsoft.com/office/drawing/2014/main" id="{4D426DA6-9165-46AB-9DE9-7F356555080E}"/>
              </a:ext>
            </a:extLst>
          </p:cNvPr>
          <p:cNvGraphicFramePr>
            <a:graphicFrameLocks noGrp="1"/>
          </p:cNvGraphicFramePr>
          <p:nvPr>
            <p:ph idx="1"/>
            <p:extLst>
              <p:ext uri="{D42A27DB-BD31-4B8C-83A1-F6EECF244321}">
                <p14:modId xmlns:p14="http://schemas.microsoft.com/office/powerpoint/2010/main" val="1433554060"/>
              </p:ext>
            </p:extLst>
          </p:nvPr>
        </p:nvGraphicFramePr>
        <p:xfrm>
          <a:off x="2119111" y="2514600"/>
          <a:ext cx="8731450" cy="1828800"/>
        </p:xfrm>
        <a:graphic>
          <a:graphicData uri="http://schemas.openxmlformats.org/drawingml/2006/table">
            <a:tbl>
              <a:tblPr firstRow="1" bandRow="1">
                <a:tableStyleId>{5C22544A-7EE6-4342-B048-85BDC9FD1C3A}</a:tableStyleId>
              </a:tblPr>
              <a:tblGrid>
                <a:gridCol w="3600883">
                  <a:extLst>
                    <a:ext uri="{9D8B030D-6E8A-4147-A177-3AD203B41FA5}">
                      <a16:colId xmlns:a16="http://schemas.microsoft.com/office/drawing/2014/main" val="2501929326"/>
                    </a:ext>
                  </a:extLst>
                </a:gridCol>
                <a:gridCol w="5130567">
                  <a:extLst>
                    <a:ext uri="{9D8B030D-6E8A-4147-A177-3AD203B41FA5}">
                      <a16:colId xmlns:a16="http://schemas.microsoft.com/office/drawing/2014/main" val="3226143589"/>
                    </a:ext>
                  </a:extLst>
                </a:gridCol>
              </a:tblGrid>
              <a:tr h="370840">
                <a:tc>
                  <a:txBody>
                    <a:bodyPr/>
                    <a:lstStyle/>
                    <a:p>
                      <a:pPr algn="ctr"/>
                      <a:r>
                        <a:rPr lang="es-MX" sz="2400" dirty="0"/>
                        <a:t>Operador</a:t>
                      </a:r>
                    </a:p>
                  </a:txBody>
                  <a:tcPr/>
                </a:tc>
                <a:tc>
                  <a:txBody>
                    <a:bodyPr/>
                    <a:lstStyle/>
                    <a:p>
                      <a:pPr algn="ctr"/>
                      <a:r>
                        <a:rPr lang="es-MX" sz="2400" dirty="0"/>
                        <a:t>Significado</a:t>
                      </a:r>
                    </a:p>
                  </a:txBody>
                  <a:tcPr/>
                </a:tc>
                <a:extLst>
                  <a:ext uri="{0D108BD9-81ED-4DB2-BD59-A6C34878D82A}">
                    <a16:rowId xmlns:a16="http://schemas.microsoft.com/office/drawing/2014/main" val="3675298888"/>
                  </a:ext>
                </a:extLst>
              </a:tr>
              <a:tr h="370840">
                <a:tc>
                  <a:txBody>
                    <a:bodyPr/>
                    <a:lstStyle/>
                    <a:p>
                      <a:pPr algn="ctr"/>
                      <a:r>
                        <a:rPr lang="es-MX" sz="2400" dirty="0"/>
                        <a:t>!</a:t>
                      </a:r>
                    </a:p>
                  </a:txBody>
                  <a:tcPr/>
                </a:tc>
                <a:tc>
                  <a:txBody>
                    <a:bodyPr/>
                    <a:lstStyle/>
                    <a:p>
                      <a:pPr algn="ctr"/>
                      <a:r>
                        <a:rPr lang="es-MX" sz="2400" dirty="0"/>
                        <a:t>Negación</a:t>
                      </a:r>
                    </a:p>
                  </a:txBody>
                  <a:tcPr/>
                </a:tc>
                <a:extLst>
                  <a:ext uri="{0D108BD9-81ED-4DB2-BD59-A6C34878D82A}">
                    <a16:rowId xmlns:a16="http://schemas.microsoft.com/office/drawing/2014/main" val="1154119808"/>
                  </a:ext>
                </a:extLst>
              </a:tr>
              <a:tr h="370840">
                <a:tc>
                  <a:txBody>
                    <a:bodyPr/>
                    <a:lstStyle/>
                    <a:p>
                      <a:pPr algn="ctr"/>
                      <a:r>
                        <a:rPr lang="es-MX" sz="2400" dirty="0"/>
                        <a:t>||</a:t>
                      </a:r>
                    </a:p>
                  </a:txBody>
                  <a:tcPr/>
                </a:tc>
                <a:tc>
                  <a:txBody>
                    <a:bodyPr/>
                    <a:lstStyle/>
                    <a:p>
                      <a:pPr algn="ctr"/>
                      <a:r>
                        <a:rPr lang="es-MX" sz="2400" dirty="0"/>
                        <a:t>O lógica</a:t>
                      </a:r>
                    </a:p>
                  </a:txBody>
                  <a:tcPr/>
                </a:tc>
                <a:extLst>
                  <a:ext uri="{0D108BD9-81ED-4DB2-BD59-A6C34878D82A}">
                    <a16:rowId xmlns:a16="http://schemas.microsoft.com/office/drawing/2014/main" val="2325795320"/>
                  </a:ext>
                </a:extLst>
              </a:tr>
              <a:tr h="370840">
                <a:tc>
                  <a:txBody>
                    <a:bodyPr/>
                    <a:lstStyle/>
                    <a:p>
                      <a:pPr algn="ctr"/>
                      <a:r>
                        <a:rPr lang="es-MX" sz="2400" dirty="0"/>
                        <a:t>&amp;&amp;</a:t>
                      </a:r>
                    </a:p>
                  </a:txBody>
                  <a:tcPr/>
                </a:tc>
                <a:tc>
                  <a:txBody>
                    <a:bodyPr/>
                    <a:lstStyle/>
                    <a:p>
                      <a:pPr algn="ctr"/>
                      <a:r>
                        <a:rPr lang="es-MX" sz="2400" dirty="0"/>
                        <a:t>Y lógica</a:t>
                      </a:r>
                    </a:p>
                  </a:txBody>
                  <a:tcPr/>
                </a:tc>
                <a:extLst>
                  <a:ext uri="{0D108BD9-81ED-4DB2-BD59-A6C34878D82A}">
                    <a16:rowId xmlns:a16="http://schemas.microsoft.com/office/drawing/2014/main" val="368412041"/>
                  </a:ext>
                </a:extLst>
              </a:tr>
            </a:tbl>
          </a:graphicData>
        </a:graphic>
      </p:graphicFrame>
      <p:sp>
        <p:nvSpPr>
          <p:cNvPr id="3" name="Marcador de número de diapositiva 2">
            <a:extLst>
              <a:ext uri="{FF2B5EF4-FFF2-40B4-BE49-F238E27FC236}">
                <a16:creationId xmlns:a16="http://schemas.microsoft.com/office/drawing/2014/main" id="{520B2BFF-289E-49CA-9183-67D68AFE06F9}"/>
              </a:ext>
            </a:extLst>
          </p:cNvPr>
          <p:cNvSpPr>
            <a:spLocks noGrp="1"/>
          </p:cNvSpPr>
          <p:nvPr>
            <p:ph type="sldNum" sz="quarter" idx="4"/>
          </p:nvPr>
        </p:nvSpPr>
        <p:spPr>
          <a:xfrm>
            <a:off x="621805" y="5661249"/>
            <a:ext cx="576064" cy="360040"/>
          </a:xfrm>
        </p:spPr>
        <p:txBody>
          <a:bodyPr/>
          <a:lstStyle/>
          <a:p>
            <a:fld id="{7DC1BBB0-96F0-4077-A278-0F3FB5C104D3}" type="slidenum">
              <a:rPr lang="es-ES" smtClean="0"/>
              <a:pPr/>
              <a:t>32</a:t>
            </a:fld>
            <a:endParaRPr lang="es-ES" dirty="0"/>
          </a:p>
        </p:txBody>
      </p:sp>
    </p:spTree>
    <p:extLst>
      <p:ext uri="{BB962C8B-B14F-4D97-AF65-F5344CB8AC3E}">
        <p14:creationId xmlns:p14="http://schemas.microsoft.com/office/powerpoint/2010/main" val="980529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5C75C1-7835-49E6-82D7-6B6C04F5EFD3}"/>
              </a:ext>
            </a:extLst>
          </p:cNvPr>
          <p:cNvSpPr>
            <a:spLocks noGrp="1"/>
          </p:cNvSpPr>
          <p:nvPr>
            <p:ph type="title"/>
          </p:nvPr>
        </p:nvSpPr>
        <p:spPr/>
        <p:txBody>
          <a:bodyPr/>
          <a:lstStyle/>
          <a:p>
            <a:r>
              <a:rPr lang="es-MX" dirty="0"/>
              <a:t>Comparación de cadenas</a:t>
            </a:r>
          </a:p>
        </p:txBody>
      </p:sp>
      <p:sp>
        <p:nvSpPr>
          <p:cNvPr id="3" name="Marcador de contenido 2">
            <a:extLst>
              <a:ext uri="{FF2B5EF4-FFF2-40B4-BE49-F238E27FC236}">
                <a16:creationId xmlns:a16="http://schemas.microsoft.com/office/drawing/2014/main" id="{ADA2CA3C-16F1-47F0-BFA2-0065CBAEFBD5}"/>
              </a:ext>
            </a:extLst>
          </p:cNvPr>
          <p:cNvSpPr>
            <a:spLocks noGrp="1"/>
          </p:cNvSpPr>
          <p:nvPr>
            <p:ph idx="1"/>
          </p:nvPr>
        </p:nvSpPr>
        <p:spPr/>
        <p:txBody>
          <a:bodyPr/>
          <a:lstStyle/>
          <a:p>
            <a:r>
              <a:rPr lang="es-MX" dirty="0"/>
              <a:t>Método </a:t>
            </a:r>
            <a:r>
              <a:rPr lang="es-MX" b="1" dirty="0" err="1"/>
              <a:t>equals</a:t>
            </a:r>
            <a:r>
              <a:rPr lang="es-MX" b="1" dirty="0"/>
              <a:t>()</a:t>
            </a:r>
          </a:p>
          <a:p>
            <a:pPr marL="0" indent="0">
              <a:buNone/>
            </a:pPr>
            <a:r>
              <a:rPr lang="es-MX" dirty="0"/>
              <a:t>Este método compara los contenidos y retorna true o false según estos sean iguales o no.</a:t>
            </a:r>
          </a:p>
          <a:p>
            <a:endParaRPr lang="es-MX" dirty="0"/>
          </a:p>
        </p:txBody>
      </p:sp>
      <p:sp>
        <p:nvSpPr>
          <p:cNvPr id="4" name="Marcador de número de diapositiva 3">
            <a:extLst>
              <a:ext uri="{FF2B5EF4-FFF2-40B4-BE49-F238E27FC236}">
                <a16:creationId xmlns:a16="http://schemas.microsoft.com/office/drawing/2014/main" id="{21756BA4-206B-42C9-9F8C-B71EFFFA81CC}"/>
              </a:ext>
            </a:extLst>
          </p:cNvPr>
          <p:cNvSpPr>
            <a:spLocks noGrp="1"/>
          </p:cNvSpPr>
          <p:nvPr>
            <p:ph type="sldNum" sz="quarter" idx="4"/>
          </p:nvPr>
        </p:nvSpPr>
        <p:spPr>
          <a:xfrm>
            <a:off x="621805" y="5661249"/>
            <a:ext cx="576064" cy="360040"/>
          </a:xfrm>
        </p:spPr>
        <p:txBody>
          <a:bodyPr/>
          <a:lstStyle/>
          <a:p>
            <a:fld id="{7DC1BBB0-96F0-4077-A278-0F3FB5C104D3}" type="slidenum">
              <a:rPr lang="es-ES" smtClean="0"/>
              <a:pPr/>
              <a:t>33</a:t>
            </a:fld>
            <a:endParaRPr lang="es-ES" dirty="0"/>
          </a:p>
        </p:txBody>
      </p:sp>
    </p:spTree>
    <p:extLst>
      <p:ext uri="{BB962C8B-B14F-4D97-AF65-F5344CB8AC3E}">
        <p14:creationId xmlns:p14="http://schemas.microsoft.com/office/powerpoint/2010/main" val="3513295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DD32E7AE-A959-4AB0-BFF0-EADE5EC28F52}"/>
              </a:ext>
            </a:extLst>
          </p:cNvPr>
          <p:cNvSpPr>
            <a:spLocks noGrp="1"/>
          </p:cNvSpPr>
          <p:nvPr>
            <p:ph type="title"/>
          </p:nvPr>
        </p:nvSpPr>
        <p:spPr/>
        <p:txBody>
          <a:bodyPr/>
          <a:lstStyle/>
          <a:p>
            <a:r>
              <a:rPr lang="es-MX" dirty="0"/>
              <a:t>Estructuras de control de flujo</a:t>
            </a:r>
          </a:p>
        </p:txBody>
      </p:sp>
      <p:sp>
        <p:nvSpPr>
          <p:cNvPr id="5" name="Marcador de texto 4">
            <a:extLst>
              <a:ext uri="{FF2B5EF4-FFF2-40B4-BE49-F238E27FC236}">
                <a16:creationId xmlns:a16="http://schemas.microsoft.com/office/drawing/2014/main" id="{BB9661CF-34F5-4EDA-AD5B-6352FE9B00BB}"/>
              </a:ext>
            </a:extLst>
          </p:cNvPr>
          <p:cNvSpPr>
            <a:spLocks noGrp="1"/>
          </p:cNvSpPr>
          <p:nvPr>
            <p:ph type="body" idx="1"/>
          </p:nvPr>
        </p:nvSpPr>
        <p:spPr/>
        <p:txBody>
          <a:bodyPr/>
          <a:lstStyle/>
          <a:p>
            <a:endParaRPr lang="es-MX"/>
          </a:p>
        </p:txBody>
      </p:sp>
      <p:sp>
        <p:nvSpPr>
          <p:cNvPr id="2" name="Marcador de número de diapositiva 1">
            <a:extLst>
              <a:ext uri="{FF2B5EF4-FFF2-40B4-BE49-F238E27FC236}">
                <a16:creationId xmlns:a16="http://schemas.microsoft.com/office/drawing/2014/main" id="{CB176B6E-8975-4E66-9A72-1F20FAF7D458}"/>
              </a:ext>
            </a:extLst>
          </p:cNvPr>
          <p:cNvSpPr>
            <a:spLocks noGrp="1"/>
          </p:cNvSpPr>
          <p:nvPr>
            <p:ph type="sldNum" sz="quarter" idx="12"/>
          </p:nvPr>
        </p:nvSpPr>
        <p:spPr/>
        <p:txBody>
          <a:bodyPr/>
          <a:lstStyle/>
          <a:p>
            <a:pPr rtl="0"/>
            <a:fld id="{7DC1BBB0-96F0-4077-A278-0F3FB5C104D3}" type="slidenum">
              <a:rPr lang="es-ES" noProof="0" smtClean="0"/>
              <a:pPr rtl="0"/>
              <a:t>34</a:t>
            </a:fld>
            <a:endParaRPr lang="es-ES" noProof="0" dirty="0"/>
          </a:p>
        </p:txBody>
      </p:sp>
    </p:spTree>
    <p:extLst>
      <p:ext uri="{BB962C8B-B14F-4D97-AF65-F5344CB8AC3E}">
        <p14:creationId xmlns:p14="http://schemas.microsoft.com/office/powerpoint/2010/main" val="780296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671CD4-8F77-41FF-9B2F-EC1F1A93B989}"/>
              </a:ext>
            </a:extLst>
          </p:cNvPr>
          <p:cNvSpPr>
            <a:spLocks noGrp="1"/>
          </p:cNvSpPr>
          <p:nvPr>
            <p:ph type="title"/>
          </p:nvPr>
        </p:nvSpPr>
        <p:spPr/>
        <p:txBody>
          <a:bodyPr/>
          <a:lstStyle/>
          <a:p>
            <a:r>
              <a:rPr lang="es-MX" dirty="0" err="1"/>
              <a:t>If</a:t>
            </a:r>
            <a:endParaRPr lang="es-MX" dirty="0"/>
          </a:p>
        </p:txBody>
      </p:sp>
      <p:sp>
        <p:nvSpPr>
          <p:cNvPr id="3" name="Marcador de contenido 2">
            <a:extLst>
              <a:ext uri="{FF2B5EF4-FFF2-40B4-BE49-F238E27FC236}">
                <a16:creationId xmlns:a16="http://schemas.microsoft.com/office/drawing/2014/main" id="{31A4FD41-D952-406F-B53A-D32119FEA95B}"/>
              </a:ext>
            </a:extLst>
          </p:cNvPr>
          <p:cNvSpPr>
            <a:spLocks noGrp="1"/>
          </p:cNvSpPr>
          <p:nvPr>
            <p:ph idx="1"/>
          </p:nvPr>
        </p:nvSpPr>
        <p:spPr/>
        <p:txBody>
          <a:bodyPr>
            <a:normAutofit lnSpcReduction="10000"/>
          </a:bodyPr>
          <a:lstStyle/>
          <a:p>
            <a:pPr marL="0" indent="0" algn="just">
              <a:buNone/>
            </a:pPr>
            <a:r>
              <a:rPr lang="es-MX" dirty="0"/>
              <a:t>Permite tomar una decisión dependiendo de un resultado (verdadero o falso).</a:t>
            </a:r>
          </a:p>
          <a:p>
            <a:pPr marL="0" indent="0">
              <a:buNone/>
            </a:pPr>
            <a:r>
              <a:rPr lang="es-MX" b="1" dirty="0" err="1">
                <a:latin typeface="Courier New" panose="02070309020205020404" pitchFamily="49" charset="0"/>
                <a:cs typeface="Courier New" panose="02070309020205020404" pitchFamily="49" charset="0"/>
              </a:rPr>
              <a:t>if</a:t>
            </a:r>
            <a:r>
              <a:rPr lang="es-MX" dirty="0">
                <a:latin typeface="Courier New" panose="02070309020205020404" pitchFamily="49" charset="0"/>
                <a:cs typeface="Courier New" panose="02070309020205020404" pitchFamily="49" charset="0"/>
              </a:rPr>
              <a:t>(condición){</a:t>
            </a:r>
          </a:p>
          <a:p>
            <a:pPr marL="0" indent="0">
              <a:buNone/>
            </a:pPr>
            <a:r>
              <a:rPr lang="es-MX" dirty="0">
                <a:latin typeface="Courier New" panose="02070309020205020404" pitchFamily="49" charset="0"/>
                <a:cs typeface="Courier New" panose="02070309020205020404" pitchFamily="49" charset="0"/>
              </a:rPr>
              <a:t>	//Código 1;</a:t>
            </a:r>
          </a:p>
          <a:p>
            <a:pPr marL="0" indent="0">
              <a:buNone/>
            </a:pPr>
            <a:r>
              <a:rPr lang="es-MX" dirty="0">
                <a:latin typeface="Courier New" panose="02070309020205020404" pitchFamily="49" charset="0"/>
                <a:cs typeface="Courier New" panose="02070309020205020404" pitchFamily="49" charset="0"/>
              </a:rPr>
              <a:t>}</a:t>
            </a:r>
            <a:r>
              <a:rPr lang="es-MX" b="1" dirty="0" err="1">
                <a:latin typeface="Courier New" panose="02070309020205020404" pitchFamily="49" charset="0"/>
                <a:cs typeface="Courier New" panose="02070309020205020404" pitchFamily="49" charset="0"/>
              </a:rPr>
              <a:t>else</a:t>
            </a:r>
            <a:r>
              <a:rPr lang="es-MX" b="1" dirty="0">
                <a:latin typeface="Courier New" panose="02070309020205020404" pitchFamily="49" charset="0"/>
                <a:cs typeface="Courier New" panose="02070309020205020404" pitchFamily="49" charset="0"/>
              </a:rPr>
              <a:t> </a:t>
            </a:r>
            <a:r>
              <a:rPr lang="es-MX" b="1" dirty="0" err="1">
                <a:latin typeface="Courier New" panose="02070309020205020404" pitchFamily="49" charset="0"/>
                <a:cs typeface="Courier New" panose="02070309020205020404" pitchFamily="49" charset="0"/>
              </a:rPr>
              <a:t>if</a:t>
            </a:r>
            <a:r>
              <a:rPr lang="es-MX" dirty="0">
                <a:latin typeface="Courier New" panose="02070309020205020404" pitchFamily="49" charset="0"/>
                <a:cs typeface="Courier New" panose="02070309020205020404" pitchFamily="49" charset="0"/>
              </a:rPr>
              <a:t>(condición 2){ </a:t>
            </a:r>
          </a:p>
          <a:p>
            <a:pPr marL="0" indent="0">
              <a:buNone/>
            </a:pPr>
            <a:r>
              <a:rPr lang="es-MX" dirty="0">
                <a:latin typeface="Courier New" panose="02070309020205020404" pitchFamily="49" charset="0"/>
                <a:cs typeface="Courier New" panose="02070309020205020404" pitchFamily="49" charset="0"/>
              </a:rPr>
              <a:t> 	//Código 2; </a:t>
            </a:r>
          </a:p>
          <a:p>
            <a:pPr marL="0" indent="0">
              <a:buNone/>
            </a:pPr>
            <a:r>
              <a:rPr lang="es-MX" dirty="0">
                <a:latin typeface="Courier New" panose="02070309020205020404" pitchFamily="49" charset="0"/>
                <a:cs typeface="Courier New" panose="02070309020205020404" pitchFamily="49" charset="0"/>
              </a:rPr>
              <a:t>}</a:t>
            </a:r>
            <a:r>
              <a:rPr lang="es-MX" b="1" dirty="0" err="1">
                <a:latin typeface="Courier New" panose="02070309020205020404" pitchFamily="49" charset="0"/>
                <a:cs typeface="Courier New" panose="02070309020205020404" pitchFamily="49" charset="0"/>
              </a:rPr>
              <a:t>else</a:t>
            </a:r>
            <a:r>
              <a:rPr lang="es-MX" dirty="0">
                <a:latin typeface="Courier New" panose="02070309020205020404" pitchFamily="49" charset="0"/>
                <a:cs typeface="Courier New" panose="02070309020205020404" pitchFamily="49" charset="0"/>
              </a:rPr>
              <a:t>{</a:t>
            </a:r>
          </a:p>
          <a:p>
            <a:pPr marL="0" indent="0">
              <a:buNone/>
            </a:pPr>
            <a:r>
              <a:rPr lang="es-MX" dirty="0">
                <a:latin typeface="Courier New" panose="02070309020205020404" pitchFamily="49" charset="0"/>
                <a:cs typeface="Courier New" panose="02070309020205020404" pitchFamily="49" charset="0"/>
              </a:rPr>
              <a:t>	//Código 3;</a:t>
            </a:r>
          </a:p>
          <a:p>
            <a:pPr marL="0" indent="0">
              <a:buNone/>
            </a:pPr>
            <a:r>
              <a:rPr lang="es-MX" dirty="0">
                <a:latin typeface="Courier New" panose="02070309020205020404" pitchFamily="49" charset="0"/>
                <a:cs typeface="Courier New" panose="02070309020205020404" pitchFamily="49" charset="0"/>
              </a:rPr>
              <a:t>}</a:t>
            </a:r>
          </a:p>
        </p:txBody>
      </p:sp>
      <p:sp>
        <p:nvSpPr>
          <p:cNvPr id="4" name="Marcador de número de diapositiva 3">
            <a:extLst>
              <a:ext uri="{FF2B5EF4-FFF2-40B4-BE49-F238E27FC236}">
                <a16:creationId xmlns:a16="http://schemas.microsoft.com/office/drawing/2014/main" id="{23D4C3C7-2715-4BFE-9FAB-F5F116A6B2F7}"/>
              </a:ext>
            </a:extLst>
          </p:cNvPr>
          <p:cNvSpPr>
            <a:spLocks noGrp="1"/>
          </p:cNvSpPr>
          <p:nvPr>
            <p:ph type="sldNum" sz="quarter" idx="4"/>
          </p:nvPr>
        </p:nvSpPr>
        <p:spPr>
          <a:xfrm>
            <a:off x="621805" y="5661249"/>
            <a:ext cx="576064" cy="360040"/>
          </a:xfrm>
        </p:spPr>
        <p:txBody>
          <a:bodyPr/>
          <a:lstStyle/>
          <a:p>
            <a:fld id="{7DC1BBB0-96F0-4077-A278-0F3FB5C104D3}" type="slidenum">
              <a:rPr lang="es-ES" smtClean="0"/>
              <a:pPr/>
              <a:t>35</a:t>
            </a:fld>
            <a:endParaRPr lang="es-ES" dirty="0"/>
          </a:p>
        </p:txBody>
      </p:sp>
    </p:spTree>
    <p:extLst>
      <p:ext uri="{BB962C8B-B14F-4D97-AF65-F5344CB8AC3E}">
        <p14:creationId xmlns:p14="http://schemas.microsoft.com/office/powerpoint/2010/main" val="2854622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56DF22-BD4E-4BEE-989D-F5A46B545B01}"/>
              </a:ext>
            </a:extLst>
          </p:cNvPr>
          <p:cNvSpPr>
            <a:spLocks noGrp="1"/>
          </p:cNvSpPr>
          <p:nvPr>
            <p:ph type="title"/>
          </p:nvPr>
        </p:nvSpPr>
        <p:spPr/>
        <p:txBody>
          <a:bodyPr/>
          <a:lstStyle/>
          <a:p>
            <a:r>
              <a:rPr lang="es-MX" dirty="0" err="1"/>
              <a:t>Switch</a:t>
            </a:r>
            <a:endParaRPr lang="es-MX" dirty="0"/>
          </a:p>
        </p:txBody>
      </p:sp>
      <p:sp>
        <p:nvSpPr>
          <p:cNvPr id="3" name="Marcador de contenido 2">
            <a:extLst>
              <a:ext uri="{FF2B5EF4-FFF2-40B4-BE49-F238E27FC236}">
                <a16:creationId xmlns:a16="http://schemas.microsoft.com/office/drawing/2014/main" id="{01F16D49-557F-4E43-8660-1E3BCA0A826B}"/>
              </a:ext>
            </a:extLst>
          </p:cNvPr>
          <p:cNvSpPr>
            <a:spLocks noGrp="1"/>
          </p:cNvSpPr>
          <p:nvPr>
            <p:ph idx="1"/>
          </p:nvPr>
        </p:nvSpPr>
        <p:spPr/>
        <p:txBody>
          <a:bodyPr>
            <a:normAutofit fontScale="55000" lnSpcReduction="20000"/>
          </a:bodyPr>
          <a:lstStyle/>
          <a:p>
            <a:pPr marL="0" indent="0" algn="just">
              <a:buNone/>
            </a:pPr>
            <a:r>
              <a:rPr lang="es-MX" sz="3200" dirty="0"/>
              <a:t>Permite ejecutar una de varias opciones dependiendo del valor que tenga cierta expresión </a:t>
            </a:r>
          </a:p>
          <a:p>
            <a:pPr marL="0" indent="0" algn="just">
              <a:buNone/>
            </a:pPr>
            <a:r>
              <a:rPr lang="es-MX" dirty="0" err="1">
                <a:latin typeface="Courier New" panose="02070309020205020404" pitchFamily="49" charset="0"/>
                <a:cs typeface="Courier New" panose="02070309020205020404" pitchFamily="49" charset="0"/>
              </a:rPr>
              <a:t>switch</a:t>
            </a:r>
            <a:r>
              <a:rPr lang="es-MX" dirty="0">
                <a:latin typeface="Courier New" panose="02070309020205020404" pitchFamily="49" charset="0"/>
                <a:cs typeface="Courier New" panose="02070309020205020404" pitchFamily="49" charset="0"/>
              </a:rPr>
              <a:t> (expresión){</a:t>
            </a:r>
          </a:p>
          <a:p>
            <a:pPr marL="0" indent="0" algn="just">
              <a:buNone/>
            </a:pPr>
            <a:r>
              <a:rPr lang="es-MX" dirty="0">
                <a:latin typeface="Courier New" panose="02070309020205020404" pitchFamily="49" charset="0"/>
                <a:cs typeface="Courier New" panose="02070309020205020404" pitchFamily="49" charset="0"/>
              </a:rPr>
              <a:t>	case x:</a:t>
            </a:r>
          </a:p>
          <a:p>
            <a:pPr marL="0" indent="0" algn="just">
              <a:buNone/>
            </a:pPr>
            <a:r>
              <a:rPr lang="es-MX" dirty="0">
                <a:latin typeface="Courier New" panose="02070309020205020404" pitchFamily="49" charset="0"/>
                <a:cs typeface="Courier New" panose="02070309020205020404" pitchFamily="49" charset="0"/>
              </a:rPr>
              <a:t>		//Código para x;</a:t>
            </a:r>
          </a:p>
          <a:p>
            <a:pPr marL="0" indent="0" algn="just">
              <a:buNone/>
            </a:pPr>
            <a:r>
              <a:rPr lang="es-MX" dirty="0">
                <a:latin typeface="Courier New" panose="02070309020205020404" pitchFamily="49" charset="0"/>
                <a:cs typeface="Courier New" panose="02070309020205020404" pitchFamily="49" charset="0"/>
              </a:rPr>
              <a:t>       	break;</a:t>
            </a:r>
          </a:p>
          <a:p>
            <a:pPr marL="0" indent="0" algn="just">
              <a:buNone/>
            </a:pPr>
            <a:r>
              <a:rPr lang="es-MX" dirty="0">
                <a:latin typeface="Courier New" panose="02070309020205020404" pitchFamily="49" charset="0"/>
                <a:cs typeface="Courier New" panose="02070309020205020404" pitchFamily="49" charset="0"/>
              </a:rPr>
              <a:t>    	case z: </a:t>
            </a:r>
          </a:p>
          <a:p>
            <a:pPr marL="0" indent="0" algn="just">
              <a:buNone/>
            </a:pPr>
            <a:r>
              <a:rPr lang="es-MX" dirty="0">
                <a:latin typeface="Courier New" panose="02070309020205020404" pitchFamily="49" charset="0"/>
                <a:cs typeface="Courier New" panose="02070309020205020404" pitchFamily="49" charset="0"/>
              </a:rPr>
              <a:t>        	//Código para z; </a:t>
            </a:r>
          </a:p>
          <a:p>
            <a:pPr marL="0" indent="0" algn="just">
              <a:buNone/>
            </a:pPr>
            <a:r>
              <a:rPr lang="es-MX" dirty="0">
                <a:latin typeface="Courier New" panose="02070309020205020404" pitchFamily="49" charset="0"/>
                <a:cs typeface="Courier New" panose="02070309020205020404" pitchFamily="49" charset="0"/>
              </a:rPr>
              <a:t>	break;</a:t>
            </a:r>
          </a:p>
          <a:p>
            <a:pPr marL="0" indent="0" algn="just">
              <a:buNone/>
            </a:pPr>
            <a:r>
              <a:rPr lang="es-MX" dirty="0">
                <a:latin typeface="Courier New" panose="02070309020205020404" pitchFamily="49" charset="0"/>
                <a:cs typeface="Courier New" panose="02070309020205020404" pitchFamily="49" charset="0"/>
              </a:rPr>
              <a:t>    	default:</a:t>
            </a:r>
          </a:p>
          <a:p>
            <a:pPr marL="0" indent="0" algn="just">
              <a:buNone/>
            </a:pPr>
            <a:r>
              <a:rPr lang="es-MX" dirty="0">
                <a:latin typeface="Courier New" panose="02070309020205020404" pitchFamily="49" charset="0"/>
                <a:cs typeface="Courier New" panose="02070309020205020404" pitchFamily="49" charset="0"/>
              </a:rPr>
              <a:t>        	//Código para default; </a:t>
            </a:r>
          </a:p>
          <a:p>
            <a:pPr marL="0" indent="0" algn="just">
              <a:buNone/>
            </a:pPr>
            <a:r>
              <a:rPr lang="es-MX" dirty="0">
                <a:latin typeface="Courier New" panose="02070309020205020404" pitchFamily="49" charset="0"/>
                <a:cs typeface="Courier New" panose="02070309020205020404" pitchFamily="49" charset="0"/>
              </a:rPr>
              <a:t>  	break;</a:t>
            </a:r>
          </a:p>
          <a:p>
            <a:pPr marL="0" indent="0" algn="just">
              <a:buNone/>
            </a:pPr>
            <a:r>
              <a:rPr lang="es-MX" dirty="0">
                <a:latin typeface="Courier New" panose="02070309020205020404" pitchFamily="49" charset="0"/>
                <a:cs typeface="Courier New" panose="02070309020205020404" pitchFamily="49" charset="0"/>
              </a:rPr>
              <a:t>} </a:t>
            </a:r>
          </a:p>
          <a:p>
            <a:pPr marL="0" indent="0" algn="just">
              <a:buNone/>
            </a:pPr>
            <a:r>
              <a:rPr lang="es-MX" sz="3200" dirty="0"/>
              <a:t>Donde x y z son expresiones y si coincide con expresión entra a ese caso.</a:t>
            </a:r>
            <a:endParaRPr lang="es-MX" dirty="0"/>
          </a:p>
        </p:txBody>
      </p:sp>
      <p:sp>
        <p:nvSpPr>
          <p:cNvPr id="4" name="Marcador de número de diapositiva 3">
            <a:extLst>
              <a:ext uri="{FF2B5EF4-FFF2-40B4-BE49-F238E27FC236}">
                <a16:creationId xmlns:a16="http://schemas.microsoft.com/office/drawing/2014/main" id="{A3F76BE0-BA42-4D73-A080-9981626E663F}"/>
              </a:ext>
            </a:extLst>
          </p:cNvPr>
          <p:cNvSpPr>
            <a:spLocks noGrp="1"/>
          </p:cNvSpPr>
          <p:nvPr>
            <p:ph type="sldNum" sz="quarter" idx="4"/>
          </p:nvPr>
        </p:nvSpPr>
        <p:spPr>
          <a:xfrm>
            <a:off x="621805" y="5661249"/>
            <a:ext cx="576064" cy="360040"/>
          </a:xfrm>
        </p:spPr>
        <p:txBody>
          <a:bodyPr/>
          <a:lstStyle/>
          <a:p>
            <a:fld id="{7DC1BBB0-96F0-4077-A278-0F3FB5C104D3}" type="slidenum">
              <a:rPr lang="es-ES" smtClean="0"/>
              <a:pPr/>
              <a:t>36</a:t>
            </a:fld>
            <a:endParaRPr lang="es-ES" dirty="0"/>
          </a:p>
        </p:txBody>
      </p:sp>
    </p:spTree>
    <p:extLst>
      <p:ext uri="{BB962C8B-B14F-4D97-AF65-F5344CB8AC3E}">
        <p14:creationId xmlns:p14="http://schemas.microsoft.com/office/powerpoint/2010/main" val="1539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4AD17B-AB7B-4C76-AED5-BA7EE43C12B4}"/>
              </a:ext>
            </a:extLst>
          </p:cNvPr>
          <p:cNvSpPr>
            <a:spLocks noGrp="1"/>
          </p:cNvSpPr>
          <p:nvPr>
            <p:ph type="title"/>
          </p:nvPr>
        </p:nvSpPr>
        <p:spPr/>
        <p:txBody>
          <a:bodyPr/>
          <a:lstStyle/>
          <a:p>
            <a:r>
              <a:rPr lang="es-MX" dirty="0" err="1"/>
              <a:t>While</a:t>
            </a:r>
            <a:endParaRPr lang="es-MX" dirty="0"/>
          </a:p>
        </p:txBody>
      </p:sp>
      <p:sp>
        <p:nvSpPr>
          <p:cNvPr id="3" name="Marcador de contenido 2">
            <a:extLst>
              <a:ext uri="{FF2B5EF4-FFF2-40B4-BE49-F238E27FC236}">
                <a16:creationId xmlns:a16="http://schemas.microsoft.com/office/drawing/2014/main" id="{B4DB4483-FC0E-4FF0-9087-E5B8C433122D}"/>
              </a:ext>
            </a:extLst>
          </p:cNvPr>
          <p:cNvSpPr>
            <a:spLocks noGrp="1"/>
          </p:cNvSpPr>
          <p:nvPr>
            <p:ph idx="1"/>
          </p:nvPr>
        </p:nvSpPr>
        <p:spPr/>
        <p:txBody>
          <a:bodyPr/>
          <a:lstStyle/>
          <a:p>
            <a:pPr marL="0" indent="0" algn="just">
              <a:buNone/>
            </a:pPr>
            <a:r>
              <a:rPr lang="es-MX" dirty="0"/>
              <a:t>/*Mientras la condición sea verdadera, se ejecutan las instrucciones*/ </a:t>
            </a:r>
          </a:p>
          <a:p>
            <a:pPr marL="0" indent="0" algn="just">
              <a:buNone/>
            </a:pPr>
            <a:r>
              <a:rPr lang="es-MX" dirty="0" err="1">
                <a:latin typeface="Courier New" panose="02070309020205020404" pitchFamily="49" charset="0"/>
                <a:cs typeface="Courier New" panose="02070309020205020404" pitchFamily="49" charset="0"/>
              </a:rPr>
              <a:t>while</a:t>
            </a:r>
            <a:r>
              <a:rPr lang="es-MX" dirty="0">
                <a:latin typeface="Courier New" panose="02070309020205020404" pitchFamily="49" charset="0"/>
                <a:cs typeface="Courier New" panose="02070309020205020404" pitchFamily="49" charset="0"/>
              </a:rPr>
              <a:t>(condición)</a:t>
            </a:r>
          </a:p>
          <a:p>
            <a:pPr marL="0" indent="0" algn="just">
              <a:buNone/>
            </a:pPr>
            <a:r>
              <a:rPr lang="es-MX" dirty="0">
                <a:latin typeface="Courier New" panose="02070309020205020404" pitchFamily="49" charset="0"/>
                <a:cs typeface="Courier New" panose="02070309020205020404" pitchFamily="49" charset="0"/>
              </a:rPr>
              <a:t>{</a:t>
            </a:r>
          </a:p>
          <a:p>
            <a:pPr marL="0" indent="0" algn="just">
              <a:buNone/>
            </a:pPr>
            <a:r>
              <a:rPr lang="es-MX" dirty="0">
                <a:latin typeface="Courier New" panose="02070309020205020404" pitchFamily="49" charset="0"/>
                <a:cs typeface="Courier New" panose="02070309020205020404" pitchFamily="49" charset="0"/>
              </a:rPr>
              <a:t>    //instrucciones</a:t>
            </a:r>
          </a:p>
          <a:p>
            <a:pPr marL="0" indent="0" algn="just">
              <a:buNone/>
            </a:pPr>
            <a:r>
              <a:rPr lang="es-MX" dirty="0">
                <a:latin typeface="Courier New" panose="02070309020205020404" pitchFamily="49" charset="0"/>
                <a:cs typeface="Courier New" panose="02070309020205020404" pitchFamily="49" charset="0"/>
              </a:rPr>
              <a:t>}</a:t>
            </a:r>
            <a:endParaRPr lang="es-MX" dirty="0"/>
          </a:p>
        </p:txBody>
      </p:sp>
      <p:sp>
        <p:nvSpPr>
          <p:cNvPr id="4" name="Marcador de número de diapositiva 3">
            <a:extLst>
              <a:ext uri="{FF2B5EF4-FFF2-40B4-BE49-F238E27FC236}">
                <a16:creationId xmlns:a16="http://schemas.microsoft.com/office/drawing/2014/main" id="{1DE12B97-10A7-4E12-8FC1-93813722502D}"/>
              </a:ext>
            </a:extLst>
          </p:cNvPr>
          <p:cNvSpPr>
            <a:spLocks noGrp="1"/>
          </p:cNvSpPr>
          <p:nvPr>
            <p:ph type="sldNum" sz="quarter" idx="4"/>
          </p:nvPr>
        </p:nvSpPr>
        <p:spPr>
          <a:xfrm>
            <a:off x="621805" y="5661249"/>
            <a:ext cx="576064" cy="360040"/>
          </a:xfrm>
        </p:spPr>
        <p:txBody>
          <a:bodyPr/>
          <a:lstStyle/>
          <a:p>
            <a:fld id="{7DC1BBB0-96F0-4077-A278-0F3FB5C104D3}" type="slidenum">
              <a:rPr lang="es-ES" smtClean="0"/>
              <a:pPr/>
              <a:t>37</a:t>
            </a:fld>
            <a:endParaRPr lang="es-ES" dirty="0"/>
          </a:p>
        </p:txBody>
      </p:sp>
    </p:spTree>
    <p:extLst>
      <p:ext uri="{BB962C8B-B14F-4D97-AF65-F5344CB8AC3E}">
        <p14:creationId xmlns:p14="http://schemas.microsoft.com/office/powerpoint/2010/main" val="255574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094AAD-7F1C-486B-88B1-66951BF69082}"/>
              </a:ext>
            </a:extLst>
          </p:cNvPr>
          <p:cNvSpPr>
            <a:spLocks noGrp="1"/>
          </p:cNvSpPr>
          <p:nvPr>
            <p:ph type="title"/>
          </p:nvPr>
        </p:nvSpPr>
        <p:spPr/>
        <p:txBody>
          <a:bodyPr/>
          <a:lstStyle/>
          <a:p>
            <a:r>
              <a:rPr lang="es-MX" dirty="0"/>
              <a:t>Do </a:t>
            </a:r>
            <a:r>
              <a:rPr lang="es-MX" dirty="0" err="1"/>
              <a:t>While</a:t>
            </a:r>
            <a:endParaRPr lang="es-MX" dirty="0"/>
          </a:p>
        </p:txBody>
      </p:sp>
      <p:sp>
        <p:nvSpPr>
          <p:cNvPr id="3" name="Marcador de contenido 2">
            <a:extLst>
              <a:ext uri="{FF2B5EF4-FFF2-40B4-BE49-F238E27FC236}">
                <a16:creationId xmlns:a16="http://schemas.microsoft.com/office/drawing/2014/main" id="{FA7DCE82-037C-455B-9590-3C88C2B00562}"/>
              </a:ext>
            </a:extLst>
          </p:cNvPr>
          <p:cNvSpPr>
            <a:spLocks noGrp="1"/>
          </p:cNvSpPr>
          <p:nvPr>
            <p:ph idx="1"/>
          </p:nvPr>
        </p:nvSpPr>
        <p:spPr/>
        <p:txBody>
          <a:bodyPr>
            <a:normAutofit fontScale="85000" lnSpcReduction="20000"/>
          </a:bodyPr>
          <a:lstStyle/>
          <a:p>
            <a:pPr marL="0" indent="0" algn="just">
              <a:buNone/>
            </a:pPr>
            <a:r>
              <a:rPr lang="es-MX" dirty="0"/>
              <a:t>/*Ejecutas una vez, y mientras la condición sea verdadera sigues ejecutando*/ </a:t>
            </a:r>
          </a:p>
          <a:p>
            <a:pPr marL="0" indent="0">
              <a:buNone/>
            </a:pPr>
            <a:r>
              <a:rPr lang="es-MX" b="1" dirty="0">
                <a:latin typeface="Courier New" panose="02070309020205020404" pitchFamily="49" charset="0"/>
                <a:cs typeface="Courier New" panose="02070309020205020404" pitchFamily="49" charset="0"/>
              </a:rPr>
              <a:t>do{</a:t>
            </a:r>
          </a:p>
          <a:p>
            <a:pPr marL="0" indent="0">
              <a:buNone/>
            </a:pPr>
            <a:r>
              <a:rPr lang="es-MX" b="1" dirty="0">
                <a:latin typeface="Courier New" panose="02070309020205020404" pitchFamily="49" charset="0"/>
                <a:cs typeface="Courier New" panose="02070309020205020404" pitchFamily="49" charset="0"/>
              </a:rPr>
              <a:t>	sentencia simple o compuesta; </a:t>
            </a:r>
          </a:p>
          <a:p>
            <a:pPr marL="0" indent="0">
              <a:buNone/>
            </a:pPr>
            <a:r>
              <a:rPr lang="es-MX" b="1" dirty="0">
                <a:latin typeface="Courier New" panose="02070309020205020404" pitchFamily="49" charset="0"/>
                <a:cs typeface="Courier New" panose="02070309020205020404" pitchFamily="49" charset="0"/>
              </a:rPr>
              <a:t>}</a:t>
            </a:r>
            <a:r>
              <a:rPr lang="es-MX" b="1" dirty="0" err="1">
                <a:latin typeface="Courier New" panose="02070309020205020404" pitchFamily="49" charset="0"/>
                <a:cs typeface="Courier New" panose="02070309020205020404" pitchFamily="49" charset="0"/>
              </a:rPr>
              <a:t>while</a:t>
            </a:r>
            <a:r>
              <a:rPr lang="es-MX" b="1" dirty="0">
                <a:latin typeface="Courier New" panose="02070309020205020404" pitchFamily="49" charset="0"/>
                <a:cs typeface="Courier New" panose="02070309020205020404" pitchFamily="49" charset="0"/>
              </a:rPr>
              <a:t>( condición ); </a:t>
            </a:r>
          </a:p>
          <a:p>
            <a:pPr marL="0" indent="0">
              <a:buNone/>
            </a:pPr>
            <a:endParaRPr lang="es-MX" dirty="0">
              <a:latin typeface="Courier New" panose="02070309020205020404" pitchFamily="49" charset="0"/>
              <a:cs typeface="Courier New" panose="02070309020205020404" pitchFamily="49" charset="0"/>
            </a:endParaRPr>
          </a:p>
          <a:p>
            <a:pPr marL="0" indent="0">
              <a:buNone/>
            </a:pPr>
            <a:r>
              <a:rPr lang="es-MX" dirty="0" err="1">
                <a:latin typeface="Courier New" panose="02070309020205020404" pitchFamily="49" charset="0"/>
                <a:cs typeface="Courier New" panose="02070309020205020404" pitchFamily="49" charset="0"/>
              </a:rPr>
              <a:t>int</a:t>
            </a:r>
            <a:r>
              <a:rPr lang="es-MX" dirty="0">
                <a:latin typeface="Courier New" panose="02070309020205020404" pitchFamily="49" charset="0"/>
                <a:cs typeface="Courier New" panose="02070309020205020404" pitchFamily="49" charset="0"/>
              </a:rPr>
              <a:t> a = 0;</a:t>
            </a:r>
          </a:p>
          <a:p>
            <a:pPr marL="0" indent="0">
              <a:buNone/>
            </a:pPr>
            <a:r>
              <a:rPr lang="es-MX" dirty="0">
                <a:latin typeface="Courier New" panose="02070309020205020404" pitchFamily="49" charset="0"/>
                <a:cs typeface="Courier New" panose="02070309020205020404" pitchFamily="49" charset="0"/>
              </a:rPr>
              <a:t>do{ </a:t>
            </a:r>
          </a:p>
          <a:p>
            <a:pPr marL="0" indent="0">
              <a:buNone/>
            </a:pPr>
            <a:r>
              <a:rPr lang="es-MX" dirty="0">
                <a:latin typeface="Courier New" panose="02070309020205020404" pitchFamily="49" charset="0"/>
                <a:cs typeface="Courier New" panose="02070309020205020404" pitchFamily="49" charset="0"/>
              </a:rPr>
              <a:t>	</a:t>
            </a:r>
            <a:r>
              <a:rPr lang="es-MX" dirty="0" err="1">
                <a:latin typeface="Courier New" panose="02070309020205020404" pitchFamily="49" charset="0"/>
                <a:cs typeface="Courier New" panose="02070309020205020404" pitchFamily="49" charset="0"/>
              </a:rPr>
              <a:t>System.out.println</a:t>
            </a:r>
            <a:r>
              <a:rPr lang="es-MX" dirty="0">
                <a:latin typeface="Courier New" panose="02070309020205020404" pitchFamily="49" charset="0"/>
                <a:cs typeface="Courier New" panose="02070309020205020404" pitchFamily="49" charset="0"/>
              </a:rPr>
              <a:t>(“la variable a vale : “ + a);</a:t>
            </a:r>
          </a:p>
          <a:p>
            <a:pPr marL="0" indent="0">
              <a:buNone/>
            </a:pPr>
            <a:r>
              <a:rPr lang="es-MX" dirty="0">
                <a:latin typeface="Courier New" panose="02070309020205020404" pitchFamily="49" charset="0"/>
                <a:cs typeface="Courier New" panose="02070309020205020404" pitchFamily="49" charset="0"/>
              </a:rPr>
              <a:t>	a = a + 1; </a:t>
            </a:r>
          </a:p>
          <a:p>
            <a:pPr marL="0" indent="0">
              <a:buNone/>
            </a:pPr>
            <a:r>
              <a:rPr lang="es-MX" dirty="0">
                <a:latin typeface="Courier New" panose="02070309020205020404" pitchFamily="49" charset="0"/>
                <a:cs typeface="Courier New" panose="02070309020205020404" pitchFamily="49" charset="0"/>
              </a:rPr>
              <a:t>}</a:t>
            </a:r>
            <a:r>
              <a:rPr lang="es-MX" dirty="0" err="1">
                <a:latin typeface="Courier New" panose="02070309020205020404" pitchFamily="49" charset="0"/>
                <a:cs typeface="Courier New" panose="02070309020205020404" pitchFamily="49" charset="0"/>
              </a:rPr>
              <a:t>while</a:t>
            </a:r>
            <a:r>
              <a:rPr lang="es-MX" dirty="0">
                <a:latin typeface="Courier New" panose="02070309020205020404" pitchFamily="49" charset="0"/>
                <a:cs typeface="Courier New" panose="02070309020205020404" pitchFamily="49" charset="0"/>
              </a:rPr>
              <a:t> ( a &lt; 5 );</a:t>
            </a:r>
            <a:endParaRPr lang="es-MX" dirty="0"/>
          </a:p>
        </p:txBody>
      </p:sp>
      <p:sp>
        <p:nvSpPr>
          <p:cNvPr id="4" name="Marcador de número de diapositiva 3">
            <a:extLst>
              <a:ext uri="{FF2B5EF4-FFF2-40B4-BE49-F238E27FC236}">
                <a16:creationId xmlns:a16="http://schemas.microsoft.com/office/drawing/2014/main" id="{DCBC1F0C-C2F3-45B3-9FDB-88FAA0A3062C}"/>
              </a:ext>
            </a:extLst>
          </p:cNvPr>
          <p:cNvSpPr>
            <a:spLocks noGrp="1"/>
          </p:cNvSpPr>
          <p:nvPr>
            <p:ph type="sldNum" sz="quarter" idx="4"/>
          </p:nvPr>
        </p:nvSpPr>
        <p:spPr>
          <a:xfrm>
            <a:off x="621805" y="5661249"/>
            <a:ext cx="576064" cy="360040"/>
          </a:xfrm>
        </p:spPr>
        <p:txBody>
          <a:bodyPr/>
          <a:lstStyle/>
          <a:p>
            <a:fld id="{7DC1BBB0-96F0-4077-A278-0F3FB5C104D3}" type="slidenum">
              <a:rPr lang="es-ES" smtClean="0"/>
              <a:pPr/>
              <a:t>38</a:t>
            </a:fld>
            <a:endParaRPr lang="es-ES" dirty="0"/>
          </a:p>
        </p:txBody>
      </p:sp>
    </p:spTree>
    <p:extLst>
      <p:ext uri="{BB962C8B-B14F-4D97-AF65-F5344CB8AC3E}">
        <p14:creationId xmlns:p14="http://schemas.microsoft.com/office/powerpoint/2010/main" val="429209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A64450-D97F-4459-AAEA-301389E1AD40}"/>
              </a:ext>
            </a:extLst>
          </p:cNvPr>
          <p:cNvSpPr>
            <a:spLocks noGrp="1"/>
          </p:cNvSpPr>
          <p:nvPr>
            <p:ph type="title"/>
          </p:nvPr>
        </p:nvSpPr>
        <p:spPr/>
        <p:txBody>
          <a:bodyPr/>
          <a:lstStyle/>
          <a:p>
            <a:r>
              <a:rPr lang="es-MX" dirty="0" err="1"/>
              <a:t>For</a:t>
            </a:r>
            <a:endParaRPr lang="es-MX"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226923C4-A282-42BC-AA18-B7AFFF5C2D69}"/>
                  </a:ext>
                </a:extLst>
              </p:cNvPr>
              <p:cNvSpPr>
                <a:spLocks noGrp="1"/>
              </p:cNvSpPr>
              <p:nvPr>
                <p:ph idx="1"/>
              </p:nvPr>
            </p:nvSpPr>
            <p:spPr/>
            <p:txBody>
              <a:bodyPr>
                <a:normAutofit fontScale="85000" lnSpcReduction="10000"/>
              </a:bodyPr>
              <a:lstStyle/>
              <a:p>
                <a:pPr marL="0" indent="0" algn="just">
                  <a:buNone/>
                </a:pPr>
                <a:r>
                  <a:rPr lang="es-MX" dirty="0"/>
                  <a:t>/*desde que </a:t>
                </a:r>
                <a14:m>
                  <m:oMath xmlns:m="http://schemas.openxmlformats.org/officeDocument/2006/math">
                    <m:r>
                      <a:rPr lang="es-MX" i="1" dirty="0" smtClean="0">
                        <a:latin typeface="Cambria Math" panose="02040503050406030204" pitchFamily="18" charset="0"/>
                      </a:rPr>
                      <m:t>𝑎</m:t>
                    </m:r>
                  </m:oMath>
                </a14:m>
                <a:r>
                  <a:rPr lang="es-MX" dirty="0"/>
                  <a:t> vale </a:t>
                </a:r>
                <a14:m>
                  <m:oMath xmlns:m="http://schemas.openxmlformats.org/officeDocument/2006/math">
                    <m:r>
                      <a:rPr lang="es-MX" i="1" dirty="0" smtClean="0">
                        <a:latin typeface="Cambria Math" panose="02040503050406030204" pitchFamily="18" charset="0"/>
                      </a:rPr>
                      <m:t>#</m:t>
                    </m:r>
                  </m:oMath>
                </a14:m>
                <a:r>
                  <a:rPr lang="es-MX" dirty="0"/>
                  <a:t> si cumple la condición ejecuta e incrementa*/</a:t>
                </a:r>
              </a:p>
              <a:p>
                <a:pPr marL="0" indent="0" algn="just">
                  <a:buNone/>
                </a:pPr>
                <a:r>
                  <a:rPr lang="es-MX" dirty="0"/>
                  <a:t> </a:t>
                </a:r>
              </a:p>
              <a:p>
                <a:pPr marL="0" indent="0" algn="just">
                  <a:buNone/>
                </a:pPr>
                <a:r>
                  <a:rPr lang="es-MX" dirty="0" err="1">
                    <a:latin typeface="Courier New" panose="02070309020205020404" pitchFamily="49" charset="0"/>
                    <a:cs typeface="Courier New" panose="02070309020205020404" pitchFamily="49" charset="0"/>
                  </a:rPr>
                  <a:t>int</a:t>
                </a:r>
                <a:r>
                  <a:rPr lang="es-MX" dirty="0">
                    <a:latin typeface="Courier New" panose="02070309020205020404" pitchFamily="49" charset="0"/>
                    <a:cs typeface="Courier New" panose="02070309020205020404" pitchFamily="49" charset="0"/>
                  </a:rPr>
                  <a:t> </a:t>
                </a:r>
                <a14:m>
                  <m:oMath xmlns:m="http://schemas.openxmlformats.org/officeDocument/2006/math">
                    <m:r>
                      <a:rPr lang="es-MX" i="1" dirty="0" smtClean="0">
                        <a:latin typeface="Cambria Math" panose="02040503050406030204" pitchFamily="18" charset="0"/>
                        <a:cs typeface="Courier New" panose="02070309020205020404" pitchFamily="49" charset="0"/>
                      </a:rPr>
                      <m:t>𝑎</m:t>
                    </m:r>
                  </m:oMath>
                </a14:m>
                <a:r>
                  <a:rPr lang="es-MX" dirty="0">
                    <a:latin typeface="Courier New" panose="02070309020205020404" pitchFamily="49" charset="0"/>
                    <a:cs typeface="Courier New" panose="02070309020205020404" pitchFamily="49" charset="0"/>
                  </a:rPr>
                  <a:t>;</a:t>
                </a:r>
              </a:p>
              <a:p>
                <a:pPr marL="0" indent="0" algn="just">
                  <a:buNone/>
                </a:pPr>
                <a:r>
                  <a:rPr lang="es-MX" b="1" dirty="0" err="1">
                    <a:latin typeface="Courier New" panose="02070309020205020404" pitchFamily="49" charset="0"/>
                    <a:cs typeface="Courier New" panose="02070309020205020404" pitchFamily="49" charset="0"/>
                  </a:rPr>
                  <a:t>for</a:t>
                </a:r>
                <a:r>
                  <a:rPr lang="es-MX" dirty="0">
                    <a:latin typeface="Courier New" panose="02070309020205020404" pitchFamily="49" charset="0"/>
                    <a:cs typeface="Courier New" panose="02070309020205020404" pitchFamily="49" charset="0"/>
                  </a:rPr>
                  <a:t>(</a:t>
                </a:r>
                <a14:m>
                  <m:oMath xmlns:m="http://schemas.openxmlformats.org/officeDocument/2006/math">
                    <m:r>
                      <a:rPr lang="es-MX" i="1" dirty="0" smtClean="0">
                        <a:latin typeface="Cambria Math" panose="02040503050406030204" pitchFamily="18" charset="0"/>
                        <a:cs typeface="Courier New" panose="02070309020205020404" pitchFamily="49" charset="0"/>
                      </a:rPr>
                      <m:t>𝑎</m:t>
                    </m:r>
                    <m:r>
                      <a:rPr lang="es-MX" i="1" dirty="0" smtClean="0">
                        <a:latin typeface="Cambria Math" panose="02040503050406030204" pitchFamily="18" charset="0"/>
                        <a:cs typeface="Courier New" panose="02070309020205020404" pitchFamily="49" charset="0"/>
                      </a:rPr>
                      <m:t> = #</m:t>
                    </m:r>
                  </m:oMath>
                </a14:m>
                <a:r>
                  <a:rPr lang="es-MX" dirty="0">
                    <a:latin typeface="Courier New" panose="02070309020205020404" pitchFamily="49" charset="0"/>
                    <a:cs typeface="Courier New" panose="02070309020205020404" pitchFamily="49" charset="0"/>
                  </a:rPr>
                  <a:t>;condición para </a:t>
                </a:r>
                <a14:m>
                  <m:oMath xmlns:m="http://schemas.openxmlformats.org/officeDocument/2006/math">
                    <m:r>
                      <a:rPr lang="es-MX" i="1" dirty="0" smtClean="0">
                        <a:latin typeface="Cambria Math" panose="02040503050406030204" pitchFamily="18" charset="0"/>
                        <a:cs typeface="Courier New" panose="02070309020205020404" pitchFamily="49" charset="0"/>
                      </a:rPr>
                      <m:t>𝑎</m:t>
                    </m:r>
                  </m:oMath>
                </a14:m>
                <a:r>
                  <a:rPr lang="es-MX" dirty="0">
                    <a:latin typeface="Courier New" panose="02070309020205020404" pitchFamily="49" charset="0"/>
                    <a:cs typeface="Courier New" panose="02070309020205020404" pitchFamily="49" charset="0"/>
                  </a:rPr>
                  <a:t>; incremento para </a:t>
                </a:r>
                <a14:m>
                  <m:oMath xmlns:m="http://schemas.openxmlformats.org/officeDocument/2006/math">
                    <m:r>
                      <a:rPr lang="es-MX" i="1" dirty="0" smtClean="0">
                        <a:latin typeface="Cambria Math" panose="02040503050406030204" pitchFamily="18" charset="0"/>
                        <a:cs typeface="Courier New" panose="02070309020205020404" pitchFamily="49" charset="0"/>
                      </a:rPr>
                      <m:t>𝑎</m:t>
                    </m:r>
                  </m:oMath>
                </a14:m>
                <a:r>
                  <a:rPr lang="es-MX" dirty="0">
                    <a:latin typeface="Courier New" panose="02070309020205020404" pitchFamily="49" charset="0"/>
                    <a:cs typeface="Courier New" panose="02070309020205020404" pitchFamily="49" charset="0"/>
                  </a:rPr>
                  <a:t> ){ </a:t>
                </a:r>
              </a:p>
              <a:p>
                <a:pPr marL="0" indent="0" algn="just">
                  <a:buNone/>
                </a:pPr>
                <a:r>
                  <a:rPr lang="es-MX" dirty="0">
                    <a:latin typeface="Courier New" panose="02070309020205020404" pitchFamily="49" charset="0"/>
                    <a:cs typeface="Courier New" panose="02070309020205020404" pitchFamily="49" charset="0"/>
                  </a:rPr>
                  <a:t>	Sentencia simple o compuesta a repetir</a:t>
                </a:r>
              </a:p>
              <a:p>
                <a:pPr marL="0" indent="0" algn="just">
                  <a:buNone/>
                </a:pPr>
                <a:r>
                  <a:rPr lang="es-MX" dirty="0">
                    <a:latin typeface="Courier New" panose="02070309020205020404" pitchFamily="49" charset="0"/>
                    <a:cs typeface="Courier New" panose="02070309020205020404" pitchFamily="49" charset="0"/>
                  </a:rPr>
                  <a:t>}</a:t>
                </a:r>
              </a:p>
              <a:p>
                <a:endParaRPr lang="es-MX" dirty="0"/>
              </a:p>
            </p:txBody>
          </p:sp>
        </mc:Choice>
        <mc:Fallback xmlns="">
          <p:sp>
            <p:nvSpPr>
              <p:cNvPr id="3" name="Marcador de contenido 2">
                <a:extLst>
                  <a:ext uri="{FF2B5EF4-FFF2-40B4-BE49-F238E27FC236}">
                    <a16:creationId xmlns:a16="http://schemas.microsoft.com/office/drawing/2014/main" id="{226923C4-A282-42BC-AA18-B7AFFF5C2D69}"/>
                  </a:ext>
                </a:extLst>
              </p:cNvPr>
              <p:cNvSpPr>
                <a:spLocks noGrp="1" noRot="1" noChangeAspect="1" noMove="1" noResize="1" noEditPoints="1" noAdjustHandles="1" noChangeArrowheads="1" noChangeShapeType="1" noTextEdit="1"/>
              </p:cNvSpPr>
              <p:nvPr>
                <p:ph idx="1"/>
              </p:nvPr>
            </p:nvSpPr>
            <p:spPr>
              <a:blipFill>
                <a:blip r:embed="rId2"/>
                <a:stretch>
                  <a:fillRect l="-935" t="-2267" r="-997"/>
                </a:stretch>
              </a:blipFill>
            </p:spPr>
            <p:txBody>
              <a:bodyPr/>
              <a:lstStyle/>
              <a:p>
                <a:r>
                  <a:rPr lang="es-MX">
                    <a:noFill/>
                  </a:rPr>
                  <a:t> </a:t>
                </a:r>
              </a:p>
            </p:txBody>
          </p:sp>
        </mc:Fallback>
      </mc:AlternateContent>
      <p:sp>
        <p:nvSpPr>
          <p:cNvPr id="4" name="Marcador de número de diapositiva 3">
            <a:extLst>
              <a:ext uri="{FF2B5EF4-FFF2-40B4-BE49-F238E27FC236}">
                <a16:creationId xmlns:a16="http://schemas.microsoft.com/office/drawing/2014/main" id="{CD9B5E33-CF96-41E4-8EB1-E1336461225A}"/>
              </a:ext>
            </a:extLst>
          </p:cNvPr>
          <p:cNvSpPr>
            <a:spLocks noGrp="1"/>
          </p:cNvSpPr>
          <p:nvPr>
            <p:ph type="sldNum" sz="quarter" idx="4"/>
          </p:nvPr>
        </p:nvSpPr>
        <p:spPr>
          <a:xfrm>
            <a:off x="621805" y="5661249"/>
            <a:ext cx="576064" cy="360040"/>
          </a:xfrm>
        </p:spPr>
        <p:txBody>
          <a:bodyPr/>
          <a:lstStyle/>
          <a:p>
            <a:fld id="{7DC1BBB0-96F0-4077-A278-0F3FB5C104D3}" type="slidenum">
              <a:rPr lang="es-ES" smtClean="0"/>
              <a:pPr/>
              <a:t>39</a:t>
            </a:fld>
            <a:endParaRPr lang="es-ES" dirty="0"/>
          </a:p>
        </p:txBody>
      </p:sp>
    </p:spTree>
    <p:extLst>
      <p:ext uri="{BB962C8B-B14F-4D97-AF65-F5344CB8AC3E}">
        <p14:creationId xmlns:p14="http://schemas.microsoft.com/office/powerpoint/2010/main" val="3091625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212CF8-9904-4E94-812C-03306D4692CC}"/>
              </a:ext>
            </a:extLst>
          </p:cNvPr>
          <p:cNvSpPr>
            <a:spLocks noGrp="1"/>
          </p:cNvSpPr>
          <p:nvPr>
            <p:ph type="title"/>
          </p:nvPr>
        </p:nvSpPr>
        <p:spPr/>
        <p:txBody>
          <a:bodyPr/>
          <a:lstStyle/>
          <a:p>
            <a:r>
              <a:rPr lang="es-MX" dirty="0"/>
              <a:t>Programación por día</a:t>
            </a:r>
          </a:p>
        </p:txBody>
      </p:sp>
      <p:sp>
        <p:nvSpPr>
          <p:cNvPr id="3" name="Marcador de contenido 2">
            <a:extLst>
              <a:ext uri="{FF2B5EF4-FFF2-40B4-BE49-F238E27FC236}">
                <a16:creationId xmlns:a16="http://schemas.microsoft.com/office/drawing/2014/main" id="{C3D0111D-FEB2-4D51-A8DD-E10076BE06D2}"/>
              </a:ext>
            </a:extLst>
          </p:cNvPr>
          <p:cNvSpPr>
            <a:spLocks noGrp="1"/>
          </p:cNvSpPr>
          <p:nvPr>
            <p:ph idx="1"/>
          </p:nvPr>
        </p:nvSpPr>
        <p:spPr>
          <a:xfrm>
            <a:off x="1593436" y="1600200"/>
            <a:ext cx="9782801" cy="4421089"/>
          </a:xfrm>
        </p:spPr>
        <p:txBody>
          <a:bodyPr>
            <a:normAutofit/>
          </a:bodyPr>
          <a:lstStyle/>
          <a:p>
            <a:pPr algn="just"/>
            <a:r>
              <a:rPr lang="es-MX" b="1" dirty="0"/>
              <a:t>Día 2 - martes 28 de mayo de 2019</a:t>
            </a:r>
          </a:p>
          <a:p>
            <a:pPr lvl="1" algn="just"/>
            <a:r>
              <a:rPr lang="es-MX" dirty="0"/>
              <a:t>La Clase Swing y la Clase </a:t>
            </a:r>
            <a:r>
              <a:rPr lang="es-MX" dirty="0" err="1"/>
              <a:t>Graphics</a:t>
            </a:r>
            <a:endParaRPr lang="es-MX" dirty="0"/>
          </a:p>
          <a:p>
            <a:pPr lvl="1" algn="just"/>
            <a:r>
              <a:rPr lang="es-MX" dirty="0"/>
              <a:t>Interfaz gráfica de usuario utilizando NetBeans</a:t>
            </a:r>
          </a:p>
          <a:p>
            <a:pPr lvl="1" algn="just"/>
            <a:r>
              <a:rPr lang="es-MX" dirty="0"/>
              <a:t>Uso de los controles:</a:t>
            </a:r>
          </a:p>
          <a:p>
            <a:pPr lvl="2" algn="just"/>
            <a:r>
              <a:rPr lang="es-MX" dirty="0" err="1"/>
              <a:t>JPanel</a:t>
            </a:r>
            <a:endParaRPr lang="es-MX" dirty="0"/>
          </a:p>
          <a:p>
            <a:pPr lvl="2" algn="just"/>
            <a:r>
              <a:rPr lang="es-MX" dirty="0"/>
              <a:t>JFrame</a:t>
            </a:r>
          </a:p>
          <a:p>
            <a:pPr lvl="2" algn="just"/>
            <a:r>
              <a:rPr lang="es-MX" dirty="0" err="1"/>
              <a:t>JLabel</a:t>
            </a:r>
            <a:endParaRPr lang="es-MX" dirty="0"/>
          </a:p>
          <a:p>
            <a:pPr lvl="2" algn="just"/>
            <a:r>
              <a:rPr lang="es-MX" dirty="0" err="1"/>
              <a:t>JTextbox</a:t>
            </a:r>
            <a:endParaRPr lang="es-MX" dirty="0"/>
          </a:p>
          <a:p>
            <a:pPr lvl="2" algn="just"/>
            <a:r>
              <a:rPr lang="es-MX" dirty="0" err="1"/>
              <a:t>JButton</a:t>
            </a:r>
            <a:endParaRPr lang="es-MX" dirty="0"/>
          </a:p>
          <a:p>
            <a:pPr lvl="1" algn="just"/>
            <a:r>
              <a:rPr lang="es-MX" dirty="0"/>
              <a:t>Ejemplos y ejercicios.</a:t>
            </a:r>
          </a:p>
          <a:p>
            <a:pPr lvl="1" algn="just"/>
            <a:endParaRPr lang="es-MX" dirty="0"/>
          </a:p>
        </p:txBody>
      </p:sp>
      <p:sp>
        <p:nvSpPr>
          <p:cNvPr id="4" name="Marcador de número de diapositiva 3">
            <a:extLst>
              <a:ext uri="{FF2B5EF4-FFF2-40B4-BE49-F238E27FC236}">
                <a16:creationId xmlns:a16="http://schemas.microsoft.com/office/drawing/2014/main" id="{4A1E457E-9235-49B6-A70A-D7BCC0B9FD1D}"/>
              </a:ext>
            </a:extLst>
          </p:cNvPr>
          <p:cNvSpPr>
            <a:spLocks noGrp="1"/>
          </p:cNvSpPr>
          <p:nvPr>
            <p:ph type="sldNum" sz="quarter" idx="4"/>
          </p:nvPr>
        </p:nvSpPr>
        <p:spPr>
          <a:xfrm>
            <a:off x="621805" y="5661249"/>
            <a:ext cx="576064" cy="360040"/>
          </a:xfrm>
        </p:spPr>
        <p:txBody>
          <a:bodyPr/>
          <a:lstStyle/>
          <a:p>
            <a:fld id="{7DC1BBB0-96F0-4077-A278-0F3FB5C104D3}" type="slidenum">
              <a:rPr lang="es-ES" smtClean="0"/>
              <a:pPr/>
              <a:t>4</a:t>
            </a:fld>
            <a:endParaRPr lang="es-ES" dirty="0"/>
          </a:p>
        </p:txBody>
      </p:sp>
    </p:spTree>
    <p:extLst>
      <p:ext uri="{BB962C8B-B14F-4D97-AF65-F5344CB8AC3E}">
        <p14:creationId xmlns:p14="http://schemas.microsoft.com/office/powerpoint/2010/main" val="3840244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DD32E7AE-A959-4AB0-BFF0-EADE5EC28F52}"/>
              </a:ext>
            </a:extLst>
          </p:cNvPr>
          <p:cNvSpPr>
            <a:spLocks noGrp="1"/>
          </p:cNvSpPr>
          <p:nvPr>
            <p:ph type="title"/>
          </p:nvPr>
        </p:nvSpPr>
        <p:spPr/>
        <p:txBody>
          <a:bodyPr/>
          <a:lstStyle/>
          <a:p>
            <a:r>
              <a:rPr lang="es-MX" dirty="0"/>
              <a:t>Conceptos de Programación Orientada a Objetos</a:t>
            </a:r>
          </a:p>
        </p:txBody>
      </p:sp>
      <p:sp>
        <p:nvSpPr>
          <p:cNvPr id="5" name="Marcador de texto 4">
            <a:extLst>
              <a:ext uri="{FF2B5EF4-FFF2-40B4-BE49-F238E27FC236}">
                <a16:creationId xmlns:a16="http://schemas.microsoft.com/office/drawing/2014/main" id="{BB9661CF-34F5-4EDA-AD5B-6352FE9B00BB}"/>
              </a:ext>
            </a:extLst>
          </p:cNvPr>
          <p:cNvSpPr>
            <a:spLocks noGrp="1"/>
          </p:cNvSpPr>
          <p:nvPr>
            <p:ph type="body" idx="1"/>
          </p:nvPr>
        </p:nvSpPr>
        <p:spPr/>
        <p:txBody>
          <a:bodyPr/>
          <a:lstStyle/>
          <a:p>
            <a:endParaRPr lang="es-MX"/>
          </a:p>
        </p:txBody>
      </p:sp>
      <p:sp>
        <p:nvSpPr>
          <p:cNvPr id="2" name="Marcador de número de diapositiva 1">
            <a:extLst>
              <a:ext uri="{FF2B5EF4-FFF2-40B4-BE49-F238E27FC236}">
                <a16:creationId xmlns:a16="http://schemas.microsoft.com/office/drawing/2014/main" id="{92442ECC-5CE0-4654-90C3-7CF562D180C1}"/>
              </a:ext>
            </a:extLst>
          </p:cNvPr>
          <p:cNvSpPr>
            <a:spLocks noGrp="1"/>
          </p:cNvSpPr>
          <p:nvPr>
            <p:ph type="sldNum" sz="quarter" idx="12"/>
          </p:nvPr>
        </p:nvSpPr>
        <p:spPr/>
        <p:txBody>
          <a:bodyPr/>
          <a:lstStyle/>
          <a:p>
            <a:pPr rtl="0"/>
            <a:fld id="{7DC1BBB0-96F0-4077-A278-0F3FB5C104D3}" type="slidenum">
              <a:rPr lang="es-ES" noProof="0" smtClean="0"/>
              <a:pPr rtl="0"/>
              <a:t>40</a:t>
            </a:fld>
            <a:endParaRPr lang="es-ES" noProof="0" dirty="0"/>
          </a:p>
        </p:txBody>
      </p:sp>
    </p:spTree>
    <p:extLst>
      <p:ext uri="{BB962C8B-B14F-4D97-AF65-F5344CB8AC3E}">
        <p14:creationId xmlns:p14="http://schemas.microsoft.com/office/powerpoint/2010/main" val="1111077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3D02DDD-0CBF-4B64-87E9-8AC428B53C7F}"/>
              </a:ext>
            </a:extLst>
          </p:cNvPr>
          <p:cNvSpPr>
            <a:spLocks noGrp="1"/>
          </p:cNvSpPr>
          <p:nvPr>
            <p:ph type="title"/>
          </p:nvPr>
        </p:nvSpPr>
        <p:spPr/>
        <p:txBody>
          <a:bodyPr/>
          <a:lstStyle/>
          <a:p>
            <a:r>
              <a:rPr lang="es-MX" dirty="0"/>
              <a:t>Objeto</a:t>
            </a:r>
          </a:p>
        </p:txBody>
      </p:sp>
      <p:sp>
        <p:nvSpPr>
          <p:cNvPr id="6" name="Marcador de contenido 2">
            <a:extLst>
              <a:ext uri="{FF2B5EF4-FFF2-40B4-BE49-F238E27FC236}">
                <a16:creationId xmlns:a16="http://schemas.microsoft.com/office/drawing/2014/main" id="{62BCF840-BE00-4877-BDD9-1FCB406D9538}"/>
              </a:ext>
            </a:extLst>
          </p:cNvPr>
          <p:cNvSpPr>
            <a:spLocks noGrp="1"/>
          </p:cNvSpPr>
          <p:nvPr>
            <p:ph idx="1"/>
          </p:nvPr>
        </p:nvSpPr>
        <p:spPr>
          <a:xfrm>
            <a:off x="1683198" y="1988840"/>
            <a:ext cx="9603275" cy="3294576"/>
          </a:xfrm>
        </p:spPr>
        <p:txBody>
          <a:bodyPr>
            <a:normAutofit fontScale="92500" lnSpcReduction="10000"/>
          </a:bodyPr>
          <a:lstStyle/>
          <a:p>
            <a:pPr algn="just">
              <a:buFont typeface="Wingdings" panose="05000000000000000000" pitchFamily="2" charset="2"/>
              <a:buChar char="q"/>
            </a:pPr>
            <a:r>
              <a:rPr lang="es-MX" dirty="0"/>
              <a:t>Un objeto es una entidad de software que contiene tanto información (atributos) como procedimientos (métodos). </a:t>
            </a:r>
          </a:p>
          <a:p>
            <a:pPr algn="just">
              <a:buFont typeface="Wingdings" panose="05000000000000000000" pitchFamily="2" charset="2"/>
              <a:buChar char="q"/>
            </a:pPr>
            <a:endParaRPr lang="es-MX" dirty="0"/>
          </a:p>
          <a:p>
            <a:pPr algn="just">
              <a:buFont typeface="Wingdings" panose="05000000000000000000" pitchFamily="2" charset="2"/>
              <a:buChar char="q"/>
            </a:pPr>
            <a:r>
              <a:rPr lang="es-MX" b="1" dirty="0"/>
              <a:t>Atributos: </a:t>
            </a:r>
            <a:r>
              <a:rPr lang="es-MX" dirty="0"/>
              <a:t>características del objeto.  </a:t>
            </a:r>
          </a:p>
          <a:p>
            <a:pPr algn="just">
              <a:buFont typeface="Wingdings" panose="05000000000000000000" pitchFamily="2" charset="2"/>
              <a:buChar char="q"/>
            </a:pPr>
            <a:endParaRPr lang="es-MX" dirty="0"/>
          </a:p>
          <a:p>
            <a:pPr algn="just">
              <a:buFont typeface="Wingdings" panose="05000000000000000000" pitchFamily="2" charset="2"/>
              <a:buChar char="q"/>
            </a:pPr>
            <a:r>
              <a:rPr lang="es-MX" b="1" dirty="0"/>
              <a:t>Métodos:</a:t>
            </a:r>
            <a:r>
              <a:rPr lang="es-MX" dirty="0"/>
              <a:t> Son funciones que ejecutan operaciones sobre los atributos del objeto.</a:t>
            </a:r>
          </a:p>
        </p:txBody>
      </p:sp>
      <p:sp>
        <p:nvSpPr>
          <p:cNvPr id="2" name="Marcador de número de diapositiva 1">
            <a:extLst>
              <a:ext uri="{FF2B5EF4-FFF2-40B4-BE49-F238E27FC236}">
                <a16:creationId xmlns:a16="http://schemas.microsoft.com/office/drawing/2014/main" id="{A6CE2D93-D32E-4A24-A6ED-5983247E9416}"/>
              </a:ext>
            </a:extLst>
          </p:cNvPr>
          <p:cNvSpPr>
            <a:spLocks noGrp="1"/>
          </p:cNvSpPr>
          <p:nvPr>
            <p:ph type="sldNum" sz="quarter" idx="4"/>
          </p:nvPr>
        </p:nvSpPr>
        <p:spPr>
          <a:xfrm>
            <a:off x="621805" y="5661249"/>
            <a:ext cx="576064" cy="360040"/>
          </a:xfrm>
        </p:spPr>
        <p:txBody>
          <a:bodyPr/>
          <a:lstStyle/>
          <a:p>
            <a:fld id="{7DC1BBB0-96F0-4077-A278-0F3FB5C104D3}" type="slidenum">
              <a:rPr lang="es-ES" smtClean="0"/>
              <a:pPr/>
              <a:t>41</a:t>
            </a:fld>
            <a:endParaRPr lang="es-ES" dirty="0"/>
          </a:p>
        </p:txBody>
      </p:sp>
    </p:spTree>
    <p:extLst>
      <p:ext uri="{BB962C8B-B14F-4D97-AF65-F5344CB8AC3E}">
        <p14:creationId xmlns:p14="http://schemas.microsoft.com/office/powerpoint/2010/main" val="20212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FD0B48-8306-44EC-8B22-37EB5B1F0DE4}"/>
              </a:ext>
            </a:extLst>
          </p:cNvPr>
          <p:cNvSpPr>
            <a:spLocks noGrp="1"/>
          </p:cNvSpPr>
          <p:nvPr>
            <p:ph type="title"/>
          </p:nvPr>
        </p:nvSpPr>
        <p:spPr/>
        <p:txBody>
          <a:bodyPr/>
          <a:lstStyle/>
          <a:p>
            <a:r>
              <a:rPr lang="es-MX" dirty="0"/>
              <a:t>Clase</a:t>
            </a:r>
          </a:p>
        </p:txBody>
      </p:sp>
      <p:sp>
        <p:nvSpPr>
          <p:cNvPr id="4" name="Marcador de contenido 2">
            <a:extLst>
              <a:ext uri="{FF2B5EF4-FFF2-40B4-BE49-F238E27FC236}">
                <a16:creationId xmlns:a16="http://schemas.microsoft.com/office/drawing/2014/main" id="{87AB1F8B-39A9-4AA0-93B0-0A3504AC1478}"/>
              </a:ext>
            </a:extLst>
          </p:cNvPr>
          <p:cNvSpPr>
            <a:spLocks noGrp="1"/>
          </p:cNvSpPr>
          <p:nvPr>
            <p:ph idx="1"/>
          </p:nvPr>
        </p:nvSpPr>
        <p:spPr>
          <a:xfrm>
            <a:off x="1916624" y="2132856"/>
            <a:ext cx="9603275" cy="3294576"/>
          </a:xfrm>
        </p:spPr>
        <p:txBody>
          <a:bodyPr/>
          <a:lstStyle/>
          <a:p>
            <a:pPr>
              <a:buFont typeface="Wingdings" panose="05000000000000000000" pitchFamily="2" charset="2"/>
              <a:buChar char="q"/>
            </a:pPr>
            <a:r>
              <a:rPr lang="es-MX" dirty="0"/>
              <a:t>Una clase es código que especifica tanto los atributos, como los métodos de un objeto en particular. </a:t>
            </a:r>
          </a:p>
          <a:p>
            <a:pPr>
              <a:buFont typeface="Wingdings" panose="05000000000000000000" pitchFamily="2" charset="2"/>
              <a:buChar char="q"/>
            </a:pPr>
            <a:r>
              <a:rPr lang="es-MX" dirty="0"/>
              <a:t>Una analogía serían los moldes de pastel.</a:t>
            </a:r>
          </a:p>
        </p:txBody>
      </p:sp>
      <p:pic>
        <p:nvPicPr>
          <p:cNvPr id="5" name="Picture 4" descr="Resultado de imagen para pasteles">
            <a:extLst>
              <a:ext uri="{FF2B5EF4-FFF2-40B4-BE49-F238E27FC236}">
                <a16:creationId xmlns:a16="http://schemas.microsoft.com/office/drawing/2014/main" id="{29C8308E-61AE-44A6-8175-E45288444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7728" y="3930528"/>
            <a:ext cx="2381066" cy="172616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Resultado de imagen para pasteles">
            <a:extLst>
              <a:ext uri="{FF2B5EF4-FFF2-40B4-BE49-F238E27FC236}">
                <a16:creationId xmlns:a16="http://schemas.microsoft.com/office/drawing/2014/main" id="{4E1E021C-EDE8-4BAE-9A7C-66D5DC8780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5374" y="3789040"/>
            <a:ext cx="2952710" cy="193697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Resultado de imagen para molde de pastel">
            <a:extLst>
              <a:ext uri="{FF2B5EF4-FFF2-40B4-BE49-F238E27FC236}">
                <a16:creationId xmlns:a16="http://schemas.microsoft.com/office/drawing/2014/main" id="{E8A39367-3F96-4DCC-AC09-ADEC1E2A9284}"/>
              </a:ext>
            </a:extLst>
          </p:cNvPr>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4241" t="22313" r="3923" b="22449"/>
          <a:stretch/>
        </p:blipFill>
        <p:spPr bwMode="auto">
          <a:xfrm>
            <a:off x="1588439" y="4089818"/>
            <a:ext cx="2551475" cy="1534665"/>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número de diapositiva 2">
            <a:extLst>
              <a:ext uri="{FF2B5EF4-FFF2-40B4-BE49-F238E27FC236}">
                <a16:creationId xmlns:a16="http://schemas.microsoft.com/office/drawing/2014/main" id="{226103F8-7F60-484C-84E5-F8D4BB9869F4}"/>
              </a:ext>
            </a:extLst>
          </p:cNvPr>
          <p:cNvSpPr>
            <a:spLocks noGrp="1"/>
          </p:cNvSpPr>
          <p:nvPr>
            <p:ph type="sldNum" sz="quarter" idx="4"/>
          </p:nvPr>
        </p:nvSpPr>
        <p:spPr>
          <a:xfrm>
            <a:off x="621805" y="5661249"/>
            <a:ext cx="576064" cy="360040"/>
          </a:xfrm>
        </p:spPr>
        <p:txBody>
          <a:bodyPr/>
          <a:lstStyle/>
          <a:p>
            <a:fld id="{7DC1BBB0-96F0-4077-A278-0F3FB5C104D3}" type="slidenum">
              <a:rPr lang="es-ES" smtClean="0"/>
              <a:pPr/>
              <a:t>42</a:t>
            </a:fld>
            <a:endParaRPr lang="es-ES" dirty="0"/>
          </a:p>
        </p:txBody>
      </p:sp>
    </p:spTree>
    <p:extLst>
      <p:ext uri="{BB962C8B-B14F-4D97-AF65-F5344CB8AC3E}">
        <p14:creationId xmlns:p14="http://schemas.microsoft.com/office/powerpoint/2010/main" val="2969986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08EAA9-47CF-43AC-831B-97C52A413D65}"/>
              </a:ext>
            </a:extLst>
          </p:cNvPr>
          <p:cNvSpPr>
            <a:spLocks noGrp="1"/>
          </p:cNvSpPr>
          <p:nvPr>
            <p:ph type="title"/>
          </p:nvPr>
        </p:nvSpPr>
        <p:spPr/>
        <p:txBody>
          <a:bodyPr/>
          <a:lstStyle/>
          <a:p>
            <a:r>
              <a:rPr lang="es-MX" dirty="0"/>
              <a:t>Instanciar</a:t>
            </a:r>
          </a:p>
        </p:txBody>
      </p:sp>
      <p:sp>
        <p:nvSpPr>
          <p:cNvPr id="3" name="Marcador de contenido 2">
            <a:extLst>
              <a:ext uri="{FF2B5EF4-FFF2-40B4-BE49-F238E27FC236}">
                <a16:creationId xmlns:a16="http://schemas.microsoft.com/office/drawing/2014/main" id="{E6A08355-3105-46BA-B2D8-59CC03486EFB}"/>
              </a:ext>
            </a:extLst>
          </p:cNvPr>
          <p:cNvSpPr>
            <a:spLocks noGrp="1"/>
          </p:cNvSpPr>
          <p:nvPr>
            <p:ph idx="1"/>
          </p:nvPr>
        </p:nvSpPr>
        <p:spPr/>
        <p:txBody>
          <a:bodyPr/>
          <a:lstStyle/>
          <a:p>
            <a:pPr algn="just"/>
            <a:r>
              <a:rPr lang="es-MX" dirty="0"/>
              <a:t>La palabra instanciar significa crear objetos de una clase. La creación de objetos nos permitirá acceder a los atributos y métodos de una clase, es decir, si no se crea un objeto es imposible acceder a las características y a las acciones de una clase. Para crear un objeto se utiliza la palabra reservada </a:t>
            </a:r>
            <a:r>
              <a:rPr lang="es-MX" b="1" i="1" dirty="0"/>
              <a:t>new</a:t>
            </a:r>
            <a:r>
              <a:rPr lang="es-MX" dirty="0"/>
              <a:t>.</a:t>
            </a:r>
          </a:p>
          <a:p>
            <a:pPr marL="0" indent="0" algn="just">
              <a:buNone/>
            </a:pPr>
            <a:endParaRPr lang="es-MX" b="1" dirty="0">
              <a:latin typeface="Courier New" panose="02070309020205020404" pitchFamily="49" charset="0"/>
              <a:cs typeface="Courier New" panose="02070309020205020404" pitchFamily="49" charset="0"/>
            </a:endParaRPr>
          </a:p>
          <a:p>
            <a:pPr marL="0" indent="0" algn="just">
              <a:buNone/>
            </a:pPr>
            <a:r>
              <a:rPr lang="es-MX" b="1" dirty="0">
                <a:latin typeface="Courier New" panose="02070309020205020404" pitchFamily="49" charset="0"/>
                <a:cs typeface="Courier New" panose="02070309020205020404" pitchFamily="49" charset="0"/>
              </a:rPr>
              <a:t>Ejemplo:</a:t>
            </a:r>
          </a:p>
          <a:p>
            <a:pPr marL="0" indent="0" algn="just">
              <a:buNone/>
            </a:pPr>
            <a:r>
              <a:rPr lang="es-MX" dirty="0">
                <a:latin typeface="Courier New" panose="02070309020205020404" pitchFamily="49" charset="0"/>
                <a:cs typeface="Courier New" panose="02070309020205020404" pitchFamily="49" charset="0"/>
              </a:rPr>
              <a:t>Pastel pastel1 = </a:t>
            </a:r>
            <a:r>
              <a:rPr lang="es-MX" b="1" dirty="0">
                <a:latin typeface="Courier New" panose="02070309020205020404" pitchFamily="49" charset="0"/>
                <a:cs typeface="Courier New" panose="02070309020205020404" pitchFamily="49" charset="0"/>
              </a:rPr>
              <a:t>new</a:t>
            </a:r>
            <a:r>
              <a:rPr lang="es-MX" dirty="0">
                <a:latin typeface="Courier New" panose="02070309020205020404" pitchFamily="49" charset="0"/>
                <a:cs typeface="Courier New" panose="02070309020205020404" pitchFamily="49" charset="0"/>
              </a:rPr>
              <a:t> Pastel();</a:t>
            </a:r>
          </a:p>
          <a:p>
            <a:pPr algn="just"/>
            <a:endParaRPr lang="es-MX" dirty="0"/>
          </a:p>
        </p:txBody>
      </p:sp>
      <p:sp>
        <p:nvSpPr>
          <p:cNvPr id="4" name="Marcador de número de diapositiva 3">
            <a:extLst>
              <a:ext uri="{FF2B5EF4-FFF2-40B4-BE49-F238E27FC236}">
                <a16:creationId xmlns:a16="http://schemas.microsoft.com/office/drawing/2014/main" id="{EC7C0527-A6BB-41CD-AD7F-8398AF7D39D6}"/>
              </a:ext>
            </a:extLst>
          </p:cNvPr>
          <p:cNvSpPr>
            <a:spLocks noGrp="1"/>
          </p:cNvSpPr>
          <p:nvPr>
            <p:ph type="sldNum" sz="quarter" idx="4"/>
          </p:nvPr>
        </p:nvSpPr>
        <p:spPr>
          <a:xfrm>
            <a:off x="621805" y="5661249"/>
            <a:ext cx="576064" cy="360040"/>
          </a:xfrm>
        </p:spPr>
        <p:txBody>
          <a:bodyPr/>
          <a:lstStyle/>
          <a:p>
            <a:fld id="{7DC1BBB0-96F0-4077-A278-0F3FB5C104D3}" type="slidenum">
              <a:rPr lang="es-ES" smtClean="0"/>
              <a:pPr/>
              <a:t>43</a:t>
            </a:fld>
            <a:endParaRPr lang="es-ES" dirty="0"/>
          </a:p>
        </p:txBody>
      </p:sp>
    </p:spTree>
    <p:extLst>
      <p:ext uri="{BB962C8B-B14F-4D97-AF65-F5344CB8AC3E}">
        <p14:creationId xmlns:p14="http://schemas.microsoft.com/office/powerpoint/2010/main" val="209584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5A69DB-A70B-4E0C-9CA9-5B63F57D7AEC}"/>
              </a:ext>
            </a:extLst>
          </p:cNvPr>
          <p:cNvSpPr>
            <a:spLocks noGrp="1"/>
          </p:cNvSpPr>
          <p:nvPr>
            <p:ph type="title"/>
          </p:nvPr>
        </p:nvSpPr>
        <p:spPr/>
        <p:txBody>
          <a:bodyPr/>
          <a:lstStyle/>
          <a:p>
            <a:r>
              <a:rPr lang="es-MX" dirty="0"/>
              <a:t>Abstracción</a:t>
            </a:r>
          </a:p>
        </p:txBody>
      </p:sp>
      <p:sp>
        <p:nvSpPr>
          <p:cNvPr id="4" name="Marcador de contenido 2">
            <a:extLst>
              <a:ext uri="{FF2B5EF4-FFF2-40B4-BE49-F238E27FC236}">
                <a16:creationId xmlns:a16="http://schemas.microsoft.com/office/drawing/2014/main" id="{01713F96-2273-4311-8C4C-644E00231403}"/>
              </a:ext>
            </a:extLst>
          </p:cNvPr>
          <p:cNvSpPr>
            <a:spLocks noGrp="1"/>
          </p:cNvSpPr>
          <p:nvPr>
            <p:ph idx="1"/>
          </p:nvPr>
        </p:nvSpPr>
        <p:spPr>
          <a:xfrm>
            <a:off x="1683198" y="2060848"/>
            <a:ext cx="9603275" cy="3294576"/>
          </a:xfrm>
        </p:spPr>
        <p:txBody>
          <a:bodyPr>
            <a:normAutofit/>
          </a:bodyPr>
          <a:lstStyle/>
          <a:p>
            <a:pPr algn="just">
              <a:buFont typeface="Wingdings" panose="05000000000000000000" pitchFamily="2" charset="2"/>
              <a:buChar char="q"/>
            </a:pPr>
            <a:r>
              <a:rPr lang="es-MX" dirty="0"/>
              <a:t>La abstracción es como se pueden representar los objetos en modo de código. </a:t>
            </a:r>
          </a:p>
          <a:p>
            <a:pPr algn="just">
              <a:buFont typeface="Wingdings" panose="05000000000000000000" pitchFamily="2" charset="2"/>
              <a:buChar char="q"/>
            </a:pPr>
            <a:endParaRPr lang="es-MX" dirty="0"/>
          </a:p>
          <a:p>
            <a:pPr algn="just">
              <a:buFont typeface="Wingdings" panose="05000000000000000000" pitchFamily="2" charset="2"/>
              <a:buChar char="q"/>
            </a:pPr>
            <a:r>
              <a:rPr lang="es-MX" dirty="0"/>
              <a:t>Es un método mediante el cual representamos una determinada situación de la vida real; sus características y funciones que desempeñan.</a:t>
            </a:r>
          </a:p>
        </p:txBody>
      </p:sp>
      <p:sp>
        <p:nvSpPr>
          <p:cNvPr id="3" name="Marcador de número de diapositiva 2">
            <a:extLst>
              <a:ext uri="{FF2B5EF4-FFF2-40B4-BE49-F238E27FC236}">
                <a16:creationId xmlns:a16="http://schemas.microsoft.com/office/drawing/2014/main" id="{AF2830EB-E352-4C8F-9D2D-C17E6630C677}"/>
              </a:ext>
            </a:extLst>
          </p:cNvPr>
          <p:cNvSpPr>
            <a:spLocks noGrp="1"/>
          </p:cNvSpPr>
          <p:nvPr>
            <p:ph type="sldNum" sz="quarter" idx="4"/>
          </p:nvPr>
        </p:nvSpPr>
        <p:spPr>
          <a:xfrm>
            <a:off x="621805" y="5661249"/>
            <a:ext cx="576064" cy="360040"/>
          </a:xfrm>
        </p:spPr>
        <p:txBody>
          <a:bodyPr/>
          <a:lstStyle/>
          <a:p>
            <a:fld id="{7DC1BBB0-96F0-4077-A278-0F3FB5C104D3}" type="slidenum">
              <a:rPr lang="es-ES" smtClean="0"/>
              <a:pPr/>
              <a:t>44</a:t>
            </a:fld>
            <a:endParaRPr lang="es-ES" dirty="0"/>
          </a:p>
        </p:txBody>
      </p:sp>
    </p:spTree>
    <p:extLst>
      <p:ext uri="{BB962C8B-B14F-4D97-AF65-F5344CB8AC3E}">
        <p14:creationId xmlns:p14="http://schemas.microsoft.com/office/powerpoint/2010/main" val="3103894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40B30C-2B75-4586-8ED6-BD14F25F5841}"/>
              </a:ext>
            </a:extLst>
          </p:cNvPr>
          <p:cNvSpPr>
            <a:spLocks noGrp="1"/>
          </p:cNvSpPr>
          <p:nvPr>
            <p:ph type="title"/>
          </p:nvPr>
        </p:nvSpPr>
        <p:spPr/>
        <p:txBody>
          <a:bodyPr/>
          <a:lstStyle/>
          <a:p>
            <a:r>
              <a:rPr lang="es-MX" dirty="0"/>
              <a:t>Herencia</a:t>
            </a:r>
          </a:p>
        </p:txBody>
      </p:sp>
      <p:sp>
        <p:nvSpPr>
          <p:cNvPr id="4" name="Marcador de contenido 2">
            <a:extLst>
              <a:ext uri="{FF2B5EF4-FFF2-40B4-BE49-F238E27FC236}">
                <a16:creationId xmlns:a16="http://schemas.microsoft.com/office/drawing/2014/main" id="{1F51AE3A-DDA5-433C-A2E5-41AD2B1CEF15}"/>
              </a:ext>
            </a:extLst>
          </p:cNvPr>
          <p:cNvSpPr>
            <a:spLocks noGrp="1"/>
          </p:cNvSpPr>
          <p:nvPr>
            <p:ph idx="1"/>
          </p:nvPr>
        </p:nvSpPr>
        <p:spPr>
          <a:xfrm>
            <a:off x="1564673" y="1781712"/>
            <a:ext cx="9603275" cy="3294576"/>
          </a:xfrm>
        </p:spPr>
        <p:txBody>
          <a:bodyPr>
            <a:normAutofit/>
          </a:bodyPr>
          <a:lstStyle/>
          <a:p>
            <a:pPr algn="just">
              <a:buFont typeface="Wingdings" panose="05000000000000000000" pitchFamily="2" charset="2"/>
              <a:buChar char="q"/>
            </a:pPr>
            <a:r>
              <a:rPr lang="es-MX" sz="2200" dirty="0"/>
              <a:t>El mecanismo de herencia permite definir nuevas clases partiendo de otras ya existentes. Las clases que derivan de otras heredan automáticamente todo su comportamiento, pero además pueden introducir características particulares propias que las diferencian. </a:t>
            </a:r>
          </a:p>
          <a:p>
            <a:pPr algn="just">
              <a:buFont typeface="Wingdings" panose="05000000000000000000" pitchFamily="2" charset="2"/>
              <a:buChar char="q"/>
            </a:pPr>
            <a:r>
              <a:rPr lang="es-MX" sz="2200" dirty="0"/>
              <a:t>La principal ventaja de la herencia es evitar escribir el mismo código varias veces.</a:t>
            </a:r>
          </a:p>
        </p:txBody>
      </p:sp>
      <p:pic>
        <p:nvPicPr>
          <p:cNvPr id="5" name="Imagen 4">
            <a:extLst>
              <a:ext uri="{FF2B5EF4-FFF2-40B4-BE49-F238E27FC236}">
                <a16:creationId xmlns:a16="http://schemas.microsoft.com/office/drawing/2014/main" id="{8E77445A-F77E-4148-985D-84BA4C97F318}"/>
              </a:ext>
            </a:extLst>
          </p:cNvPr>
          <p:cNvPicPr>
            <a:picLocks noChangeAspect="1"/>
          </p:cNvPicPr>
          <p:nvPr/>
        </p:nvPicPr>
        <p:blipFill>
          <a:blip r:embed="rId2">
            <a:clrChange>
              <a:clrFrom>
                <a:srgbClr val="F6F6F6"/>
              </a:clrFrom>
              <a:clrTo>
                <a:srgbClr val="F6F6F6">
                  <a:alpha val="0"/>
                </a:srgbClr>
              </a:clrTo>
            </a:clrChange>
          </a:blip>
          <a:stretch>
            <a:fillRect/>
          </a:stretch>
        </p:blipFill>
        <p:spPr>
          <a:xfrm>
            <a:off x="1917948" y="3856798"/>
            <a:ext cx="6654850" cy="2808312"/>
          </a:xfrm>
          <a:prstGeom prst="rect">
            <a:avLst/>
          </a:prstGeom>
        </p:spPr>
      </p:pic>
      <p:sp>
        <p:nvSpPr>
          <p:cNvPr id="6" name="CuadroTexto 5">
            <a:extLst>
              <a:ext uri="{FF2B5EF4-FFF2-40B4-BE49-F238E27FC236}">
                <a16:creationId xmlns:a16="http://schemas.microsoft.com/office/drawing/2014/main" id="{C52FB245-4E5F-48C3-8DEB-6C0B66655982}"/>
              </a:ext>
            </a:extLst>
          </p:cNvPr>
          <p:cNvSpPr txBox="1"/>
          <p:nvPr/>
        </p:nvSpPr>
        <p:spPr>
          <a:xfrm>
            <a:off x="8007747" y="4429957"/>
            <a:ext cx="3136085" cy="830997"/>
          </a:xfrm>
          <a:prstGeom prst="rect">
            <a:avLst/>
          </a:prstGeom>
          <a:noFill/>
        </p:spPr>
        <p:txBody>
          <a:bodyPr wrap="square" rtlCol="0">
            <a:spAutoFit/>
          </a:bodyPr>
          <a:lstStyle/>
          <a:p>
            <a:pPr algn="ctr"/>
            <a:r>
              <a:rPr lang="es-MX" sz="2400" dirty="0"/>
              <a:t>Se usa la palabra reservada </a:t>
            </a:r>
            <a:r>
              <a:rPr lang="es-MX" sz="2400" b="1" dirty="0" err="1"/>
              <a:t>extends</a:t>
            </a:r>
            <a:endParaRPr lang="es-MX" sz="2400" b="1" dirty="0"/>
          </a:p>
        </p:txBody>
      </p:sp>
      <p:sp>
        <p:nvSpPr>
          <p:cNvPr id="3" name="Marcador de número de diapositiva 2">
            <a:extLst>
              <a:ext uri="{FF2B5EF4-FFF2-40B4-BE49-F238E27FC236}">
                <a16:creationId xmlns:a16="http://schemas.microsoft.com/office/drawing/2014/main" id="{E5C0DB01-8CFF-4A62-818F-161DAF7446A0}"/>
              </a:ext>
            </a:extLst>
          </p:cNvPr>
          <p:cNvSpPr>
            <a:spLocks noGrp="1"/>
          </p:cNvSpPr>
          <p:nvPr>
            <p:ph type="sldNum" sz="quarter" idx="4"/>
          </p:nvPr>
        </p:nvSpPr>
        <p:spPr>
          <a:xfrm>
            <a:off x="621805" y="5661249"/>
            <a:ext cx="576064" cy="360040"/>
          </a:xfrm>
        </p:spPr>
        <p:txBody>
          <a:bodyPr/>
          <a:lstStyle/>
          <a:p>
            <a:fld id="{7DC1BBB0-96F0-4077-A278-0F3FB5C104D3}" type="slidenum">
              <a:rPr lang="es-ES" smtClean="0"/>
              <a:pPr/>
              <a:t>45</a:t>
            </a:fld>
            <a:endParaRPr lang="es-ES" dirty="0"/>
          </a:p>
        </p:txBody>
      </p:sp>
    </p:spTree>
    <p:extLst>
      <p:ext uri="{BB962C8B-B14F-4D97-AF65-F5344CB8AC3E}">
        <p14:creationId xmlns:p14="http://schemas.microsoft.com/office/powerpoint/2010/main" val="1382558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1A26D9-BE1B-41C4-8BD3-A07AEF290D2A}"/>
              </a:ext>
            </a:extLst>
          </p:cNvPr>
          <p:cNvSpPr>
            <a:spLocks noGrp="1"/>
          </p:cNvSpPr>
          <p:nvPr>
            <p:ph type="title"/>
          </p:nvPr>
        </p:nvSpPr>
        <p:spPr/>
        <p:txBody>
          <a:bodyPr/>
          <a:lstStyle/>
          <a:p>
            <a:r>
              <a:rPr lang="es-MX" dirty="0"/>
              <a:t>Polimorfismo</a:t>
            </a:r>
          </a:p>
        </p:txBody>
      </p:sp>
      <p:sp>
        <p:nvSpPr>
          <p:cNvPr id="3" name="Marcador de contenido 2">
            <a:extLst>
              <a:ext uri="{FF2B5EF4-FFF2-40B4-BE49-F238E27FC236}">
                <a16:creationId xmlns:a16="http://schemas.microsoft.com/office/drawing/2014/main" id="{4C8FD0EB-A771-46C7-A79F-ADB09A567B92}"/>
              </a:ext>
            </a:extLst>
          </p:cNvPr>
          <p:cNvSpPr>
            <a:spLocks noGrp="1"/>
          </p:cNvSpPr>
          <p:nvPr>
            <p:ph idx="1"/>
          </p:nvPr>
        </p:nvSpPr>
        <p:spPr/>
        <p:txBody>
          <a:bodyPr>
            <a:normAutofit/>
          </a:bodyPr>
          <a:lstStyle/>
          <a:p>
            <a:pPr algn="just"/>
            <a:r>
              <a:rPr lang="es-MX" sz="2200" dirty="0"/>
              <a:t>Permite usar un nombre para varios propósitos relacionados, pero ligeramente diferentes.</a:t>
            </a:r>
          </a:p>
          <a:p>
            <a:pPr algn="just"/>
            <a:r>
              <a:rPr lang="es-MX" sz="2200" dirty="0"/>
              <a:t>Los comportamientos pueden ser identificados bajo el mismo nombre pero procesan información de manera diferente de acuerdo al objeto que lo contenga.</a:t>
            </a:r>
          </a:p>
        </p:txBody>
      </p:sp>
      <p:pic>
        <p:nvPicPr>
          <p:cNvPr id="5" name="Imagen 4">
            <a:extLst>
              <a:ext uri="{FF2B5EF4-FFF2-40B4-BE49-F238E27FC236}">
                <a16:creationId xmlns:a16="http://schemas.microsoft.com/office/drawing/2014/main" id="{30022AD7-C8E4-460F-BC15-F29B1E02A44C}"/>
              </a:ext>
            </a:extLst>
          </p:cNvPr>
          <p:cNvPicPr>
            <a:picLocks noChangeAspect="1"/>
          </p:cNvPicPr>
          <p:nvPr/>
        </p:nvPicPr>
        <p:blipFill rotWithShape="1">
          <a:blip r:embed="rId2"/>
          <a:srcRect l="2602" t="-1" r="1965" b="10567"/>
          <a:stretch/>
        </p:blipFill>
        <p:spPr>
          <a:xfrm>
            <a:off x="3744774" y="3284984"/>
            <a:ext cx="4699276" cy="3306343"/>
          </a:xfrm>
          <a:prstGeom prst="rect">
            <a:avLst/>
          </a:prstGeom>
        </p:spPr>
      </p:pic>
      <p:sp>
        <p:nvSpPr>
          <p:cNvPr id="4" name="Marcador de número de diapositiva 3">
            <a:extLst>
              <a:ext uri="{FF2B5EF4-FFF2-40B4-BE49-F238E27FC236}">
                <a16:creationId xmlns:a16="http://schemas.microsoft.com/office/drawing/2014/main" id="{2789B6A8-F81D-4473-9442-62AB67A89423}"/>
              </a:ext>
            </a:extLst>
          </p:cNvPr>
          <p:cNvSpPr>
            <a:spLocks noGrp="1"/>
          </p:cNvSpPr>
          <p:nvPr>
            <p:ph type="sldNum" sz="quarter" idx="4"/>
          </p:nvPr>
        </p:nvSpPr>
        <p:spPr>
          <a:xfrm>
            <a:off x="621805" y="5661249"/>
            <a:ext cx="576064" cy="360040"/>
          </a:xfrm>
        </p:spPr>
        <p:txBody>
          <a:bodyPr/>
          <a:lstStyle/>
          <a:p>
            <a:fld id="{7DC1BBB0-96F0-4077-A278-0F3FB5C104D3}" type="slidenum">
              <a:rPr lang="es-ES" smtClean="0"/>
              <a:pPr/>
              <a:t>46</a:t>
            </a:fld>
            <a:endParaRPr lang="es-ES" dirty="0"/>
          </a:p>
        </p:txBody>
      </p:sp>
    </p:spTree>
    <p:extLst>
      <p:ext uri="{BB962C8B-B14F-4D97-AF65-F5344CB8AC3E}">
        <p14:creationId xmlns:p14="http://schemas.microsoft.com/office/powerpoint/2010/main" val="3831226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85DCBB-43C1-4F5E-9B9F-088356F63551}"/>
              </a:ext>
            </a:extLst>
          </p:cNvPr>
          <p:cNvSpPr>
            <a:spLocks noGrp="1"/>
          </p:cNvSpPr>
          <p:nvPr>
            <p:ph type="title"/>
          </p:nvPr>
        </p:nvSpPr>
        <p:spPr/>
        <p:txBody>
          <a:bodyPr/>
          <a:lstStyle/>
          <a:p>
            <a:r>
              <a:rPr lang="es-MX" dirty="0"/>
              <a:t>Encapsulamiento</a:t>
            </a:r>
          </a:p>
        </p:txBody>
      </p:sp>
      <p:sp>
        <p:nvSpPr>
          <p:cNvPr id="3" name="Marcador de contenido 2">
            <a:extLst>
              <a:ext uri="{FF2B5EF4-FFF2-40B4-BE49-F238E27FC236}">
                <a16:creationId xmlns:a16="http://schemas.microsoft.com/office/drawing/2014/main" id="{708496D9-80F1-4C28-9836-A32640B13AB0}"/>
              </a:ext>
            </a:extLst>
          </p:cNvPr>
          <p:cNvSpPr>
            <a:spLocks noGrp="1"/>
          </p:cNvSpPr>
          <p:nvPr>
            <p:ph idx="1"/>
          </p:nvPr>
        </p:nvSpPr>
        <p:spPr/>
        <p:txBody>
          <a:bodyPr/>
          <a:lstStyle/>
          <a:p>
            <a:pPr algn="just"/>
            <a:r>
              <a:rPr lang="es-MX" dirty="0"/>
              <a:t>Esta propiedad permite el ocultamiento de la información, es decir, permite asegurar que el contenido de un objeto se pueda ocultar del mundo exterior dejándose ver lo que cada objeto necesite hacer publico.</a:t>
            </a:r>
          </a:p>
          <a:p>
            <a:pPr algn="just"/>
            <a:endParaRPr lang="es-MX" dirty="0"/>
          </a:p>
          <a:p>
            <a:pPr algn="just"/>
            <a:endParaRPr lang="es-MX" dirty="0"/>
          </a:p>
        </p:txBody>
      </p:sp>
      <p:sp>
        <p:nvSpPr>
          <p:cNvPr id="4" name="CuadroTexto 3">
            <a:extLst>
              <a:ext uri="{FF2B5EF4-FFF2-40B4-BE49-F238E27FC236}">
                <a16:creationId xmlns:a16="http://schemas.microsoft.com/office/drawing/2014/main" id="{BB0BEFD7-F2D3-477D-B771-96FDC9C94698}"/>
              </a:ext>
            </a:extLst>
          </p:cNvPr>
          <p:cNvSpPr txBox="1"/>
          <p:nvPr/>
        </p:nvSpPr>
        <p:spPr>
          <a:xfrm>
            <a:off x="2485027" y="4334470"/>
            <a:ext cx="8110362" cy="923330"/>
          </a:xfrm>
          <a:prstGeom prst="rect">
            <a:avLst/>
          </a:prstGeom>
          <a:noFill/>
        </p:spPr>
        <p:txBody>
          <a:bodyPr wrap="none" rtlCol="0">
            <a:spAutoFit/>
          </a:bodyPr>
          <a:lstStyle/>
          <a:p>
            <a:r>
              <a:rPr lang="es-MX"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Modificadores de acceso</a:t>
            </a:r>
          </a:p>
        </p:txBody>
      </p:sp>
      <p:sp>
        <p:nvSpPr>
          <p:cNvPr id="5" name="Marcador de número de diapositiva 4">
            <a:extLst>
              <a:ext uri="{FF2B5EF4-FFF2-40B4-BE49-F238E27FC236}">
                <a16:creationId xmlns:a16="http://schemas.microsoft.com/office/drawing/2014/main" id="{C614B23E-C889-4B89-A935-9D147031A109}"/>
              </a:ext>
            </a:extLst>
          </p:cNvPr>
          <p:cNvSpPr>
            <a:spLocks noGrp="1"/>
          </p:cNvSpPr>
          <p:nvPr>
            <p:ph type="sldNum" sz="quarter" idx="4"/>
          </p:nvPr>
        </p:nvSpPr>
        <p:spPr>
          <a:xfrm>
            <a:off x="621805" y="5661249"/>
            <a:ext cx="576064" cy="360040"/>
          </a:xfrm>
        </p:spPr>
        <p:txBody>
          <a:bodyPr/>
          <a:lstStyle/>
          <a:p>
            <a:fld id="{7DC1BBB0-96F0-4077-A278-0F3FB5C104D3}" type="slidenum">
              <a:rPr lang="es-ES" smtClean="0"/>
              <a:pPr/>
              <a:t>47</a:t>
            </a:fld>
            <a:endParaRPr lang="es-ES" dirty="0"/>
          </a:p>
        </p:txBody>
      </p:sp>
    </p:spTree>
    <p:extLst>
      <p:ext uri="{BB962C8B-B14F-4D97-AF65-F5344CB8AC3E}">
        <p14:creationId xmlns:p14="http://schemas.microsoft.com/office/powerpoint/2010/main" val="3633321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D89376-CEC6-4EFE-BCBD-7326DB90B21A}"/>
              </a:ext>
            </a:extLst>
          </p:cNvPr>
          <p:cNvSpPr>
            <a:spLocks noGrp="1"/>
          </p:cNvSpPr>
          <p:nvPr>
            <p:ph type="title"/>
          </p:nvPr>
        </p:nvSpPr>
        <p:spPr/>
        <p:txBody>
          <a:bodyPr/>
          <a:lstStyle/>
          <a:p>
            <a:r>
              <a:rPr lang="es-MX" dirty="0"/>
              <a:t>Métodos constructores</a:t>
            </a:r>
          </a:p>
        </p:txBody>
      </p:sp>
      <p:sp>
        <p:nvSpPr>
          <p:cNvPr id="3" name="Marcador de contenido 2">
            <a:extLst>
              <a:ext uri="{FF2B5EF4-FFF2-40B4-BE49-F238E27FC236}">
                <a16:creationId xmlns:a16="http://schemas.microsoft.com/office/drawing/2014/main" id="{425E7927-79E7-464E-B131-35E7EE94D9BA}"/>
              </a:ext>
            </a:extLst>
          </p:cNvPr>
          <p:cNvSpPr>
            <a:spLocks noGrp="1"/>
          </p:cNvSpPr>
          <p:nvPr>
            <p:ph idx="1"/>
          </p:nvPr>
        </p:nvSpPr>
        <p:spPr/>
        <p:txBody>
          <a:bodyPr>
            <a:normAutofit fontScale="92500" lnSpcReduction="10000"/>
          </a:bodyPr>
          <a:lstStyle/>
          <a:p>
            <a:pPr algn="just"/>
            <a:r>
              <a:rPr lang="es-MX" dirty="0"/>
              <a:t>Los constructores son métodos especiales que sirven para inicializar un objeto de una determinada clase al mismo tiempo que se declara.</a:t>
            </a:r>
          </a:p>
          <a:p>
            <a:pPr algn="just"/>
            <a:endParaRPr lang="es-MX" dirty="0"/>
          </a:p>
          <a:p>
            <a:pPr algn="just"/>
            <a:r>
              <a:rPr lang="es-MX" dirty="0"/>
              <a:t>Tienen el mismo nombre que la clase a la que pertenecen.</a:t>
            </a:r>
          </a:p>
          <a:p>
            <a:pPr algn="just"/>
            <a:endParaRPr lang="es-MX" dirty="0"/>
          </a:p>
          <a:p>
            <a:pPr algn="just"/>
            <a:r>
              <a:rPr lang="es-MX" dirty="0"/>
              <a:t>No tienen tipo de retorno, por lo tanto no retornan ningún valor, ni siquiera </a:t>
            </a:r>
            <a:r>
              <a:rPr lang="es-MX" dirty="0" err="1"/>
              <a:t>void</a:t>
            </a:r>
            <a:r>
              <a:rPr lang="es-MX" dirty="0"/>
              <a:t>.</a:t>
            </a:r>
          </a:p>
          <a:p>
            <a:pPr algn="just"/>
            <a:endParaRPr lang="es-MX" dirty="0"/>
          </a:p>
          <a:p>
            <a:pPr algn="just"/>
            <a:r>
              <a:rPr lang="es-MX" dirty="0"/>
              <a:t>Deben ser públicos (no tendría ningún sentido declarar un constructor como privado, ya que siempre se usan desde el exterior de la clase).</a:t>
            </a:r>
          </a:p>
        </p:txBody>
      </p:sp>
      <p:sp>
        <p:nvSpPr>
          <p:cNvPr id="4" name="Marcador de número de diapositiva 3">
            <a:extLst>
              <a:ext uri="{FF2B5EF4-FFF2-40B4-BE49-F238E27FC236}">
                <a16:creationId xmlns:a16="http://schemas.microsoft.com/office/drawing/2014/main" id="{053C0B17-1636-4961-8F52-D4075A3C12EF}"/>
              </a:ext>
            </a:extLst>
          </p:cNvPr>
          <p:cNvSpPr>
            <a:spLocks noGrp="1"/>
          </p:cNvSpPr>
          <p:nvPr>
            <p:ph type="sldNum" sz="quarter" idx="4"/>
          </p:nvPr>
        </p:nvSpPr>
        <p:spPr>
          <a:xfrm>
            <a:off x="621805" y="5661249"/>
            <a:ext cx="576064" cy="360040"/>
          </a:xfrm>
        </p:spPr>
        <p:txBody>
          <a:bodyPr/>
          <a:lstStyle/>
          <a:p>
            <a:fld id="{7DC1BBB0-96F0-4077-A278-0F3FB5C104D3}" type="slidenum">
              <a:rPr lang="es-ES" smtClean="0"/>
              <a:pPr/>
              <a:t>48</a:t>
            </a:fld>
            <a:endParaRPr lang="es-ES" dirty="0"/>
          </a:p>
        </p:txBody>
      </p:sp>
    </p:spTree>
    <p:extLst>
      <p:ext uri="{BB962C8B-B14F-4D97-AF65-F5344CB8AC3E}">
        <p14:creationId xmlns:p14="http://schemas.microsoft.com/office/powerpoint/2010/main" val="201432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0D254D-69EE-4913-976F-3C98C02D7F72}"/>
              </a:ext>
            </a:extLst>
          </p:cNvPr>
          <p:cNvSpPr>
            <a:spLocks noGrp="1"/>
          </p:cNvSpPr>
          <p:nvPr>
            <p:ph type="title"/>
          </p:nvPr>
        </p:nvSpPr>
        <p:spPr/>
        <p:txBody>
          <a:bodyPr/>
          <a:lstStyle/>
          <a:p>
            <a:r>
              <a:rPr lang="es-MX" dirty="0" err="1"/>
              <a:t>void</a:t>
            </a:r>
            <a:endParaRPr lang="es-MX" dirty="0"/>
          </a:p>
        </p:txBody>
      </p:sp>
      <p:sp>
        <p:nvSpPr>
          <p:cNvPr id="3" name="Marcador de contenido 2">
            <a:extLst>
              <a:ext uri="{FF2B5EF4-FFF2-40B4-BE49-F238E27FC236}">
                <a16:creationId xmlns:a16="http://schemas.microsoft.com/office/drawing/2014/main" id="{34EE88C5-F302-4F77-A62F-EDB8E3B98DB5}"/>
              </a:ext>
            </a:extLst>
          </p:cNvPr>
          <p:cNvSpPr>
            <a:spLocks noGrp="1"/>
          </p:cNvSpPr>
          <p:nvPr>
            <p:ph idx="1"/>
          </p:nvPr>
        </p:nvSpPr>
        <p:spPr/>
        <p:txBody>
          <a:bodyPr/>
          <a:lstStyle/>
          <a:p>
            <a:pPr algn="just"/>
            <a:r>
              <a:rPr lang="es-MX" dirty="0"/>
              <a:t>Los métodos pueden devolver algo, por ejemplo, un método que suma dos números, devuelve el resultado de la suma; pero hay métodos que no devuelven nada y que sólo ejecutan acciones. Dichos métodos se declaran con la palabra reservada “</a:t>
            </a:r>
            <a:r>
              <a:rPr lang="es-MX" b="1" dirty="0" err="1"/>
              <a:t>void</a:t>
            </a:r>
            <a:r>
              <a:rPr lang="es-MX" dirty="0"/>
              <a:t>” (vacío) como tipo de retorno.</a:t>
            </a:r>
          </a:p>
        </p:txBody>
      </p:sp>
      <p:sp>
        <p:nvSpPr>
          <p:cNvPr id="4" name="Marcador de número de diapositiva 3">
            <a:extLst>
              <a:ext uri="{FF2B5EF4-FFF2-40B4-BE49-F238E27FC236}">
                <a16:creationId xmlns:a16="http://schemas.microsoft.com/office/drawing/2014/main" id="{C0608015-620D-48F9-A45D-1715507D55A1}"/>
              </a:ext>
            </a:extLst>
          </p:cNvPr>
          <p:cNvSpPr>
            <a:spLocks noGrp="1"/>
          </p:cNvSpPr>
          <p:nvPr>
            <p:ph type="sldNum" sz="quarter" idx="4"/>
          </p:nvPr>
        </p:nvSpPr>
        <p:spPr>
          <a:xfrm>
            <a:off x="621805" y="5661249"/>
            <a:ext cx="576064" cy="360040"/>
          </a:xfrm>
        </p:spPr>
        <p:txBody>
          <a:bodyPr/>
          <a:lstStyle/>
          <a:p>
            <a:fld id="{7DC1BBB0-96F0-4077-A278-0F3FB5C104D3}" type="slidenum">
              <a:rPr lang="es-ES" smtClean="0"/>
              <a:pPr/>
              <a:t>49</a:t>
            </a:fld>
            <a:endParaRPr lang="es-ES" dirty="0"/>
          </a:p>
        </p:txBody>
      </p:sp>
    </p:spTree>
    <p:extLst>
      <p:ext uri="{BB962C8B-B14F-4D97-AF65-F5344CB8AC3E}">
        <p14:creationId xmlns:p14="http://schemas.microsoft.com/office/powerpoint/2010/main" val="2288550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212CF8-9904-4E94-812C-03306D4692CC}"/>
              </a:ext>
            </a:extLst>
          </p:cNvPr>
          <p:cNvSpPr>
            <a:spLocks noGrp="1"/>
          </p:cNvSpPr>
          <p:nvPr>
            <p:ph type="title"/>
          </p:nvPr>
        </p:nvSpPr>
        <p:spPr/>
        <p:txBody>
          <a:bodyPr/>
          <a:lstStyle/>
          <a:p>
            <a:r>
              <a:rPr lang="es-MX" dirty="0"/>
              <a:t>Programación por día</a:t>
            </a:r>
          </a:p>
        </p:txBody>
      </p:sp>
      <p:sp>
        <p:nvSpPr>
          <p:cNvPr id="3" name="Marcador de contenido 2">
            <a:extLst>
              <a:ext uri="{FF2B5EF4-FFF2-40B4-BE49-F238E27FC236}">
                <a16:creationId xmlns:a16="http://schemas.microsoft.com/office/drawing/2014/main" id="{C3D0111D-FEB2-4D51-A8DD-E10076BE06D2}"/>
              </a:ext>
            </a:extLst>
          </p:cNvPr>
          <p:cNvSpPr>
            <a:spLocks noGrp="1"/>
          </p:cNvSpPr>
          <p:nvPr>
            <p:ph idx="1"/>
          </p:nvPr>
        </p:nvSpPr>
        <p:spPr>
          <a:xfrm>
            <a:off x="1593436" y="1600200"/>
            <a:ext cx="9782801" cy="4421089"/>
          </a:xfrm>
        </p:spPr>
        <p:txBody>
          <a:bodyPr>
            <a:normAutofit/>
          </a:bodyPr>
          <a:lstStyle/>
          <a:p>
            <a:pPr algn="just"/>
            <a:r>
              <a:rPr lang="es-MX" b="1" dirty="0"/>
              <a:t>Día 3 - miércoles 29 de mayo de 2019</a:t>
            </a:r>
          </a:p>
          <a:p>
            <a:pPr lvl="1" algn="just"/>
            <a:r>
              <a:rPr lang="es-MX" dirty="0"/>
              <a:t>Uso de los controles:</a:t>
            </a:r>
          </a:p>
          <a:p>
            <a:pPr lvl="2" algn="just"/>
            <a:r>
              <a:rPr lang="es-MX" dirty="0" err="1"/>
              <a:t>JComboBox</a:t>
            </a:r>
            <a:endParaRPr lang="es-MX" dirty="0"/>
          </a:p>
          <a:p>
            <a:pPr lvl="2" algn="just"/>
            <a:r>
              <a:rPr lang="es-MX" dirty="0" err="1"/>
              <a:t>JCheckBox</a:t>
            </a:r>
            <a:endParaRPr lang="es-MX" dirty="0"/>
          </a:p>
          <a:p>
            <a:pPr lvl="2" algn="just"/>
            <a:r>
              <a:rPr lang="es-MX" dirty="0" err="1"/>
              <a:t>JRadioButton</a:t>
            </a:r>
            <a:r>
              <a:rPr lang="es-MX" dirty="0"/>
              <a:t> </a:t>
            </a:r>
          </a:p>
          <a:p>
            <a:pPr lvl="1" algn="just"/>
            <a:r>
              <a:rPr lang="es-MX" dirty="0"/>
              <a:t>Ejemplos y ejercicios.</a:t>
            </a:r>
          </a:p>
          <a:p>
            <a:pPr marL="365760" lvl="1" indent="0" algn="just">
              <a:buNone/>
            </a:pPr>
            <a:endParaRPr lang="es-MX" dirty="0"/>
          </a:p>
          <a:p>
            <a:pPr lvl="1" algn="just"/>
            <a:endParaRPr lang="es-MX" dirty="0"/>
          </a:p>
        </p:txBody>
      </p:sp>
      <p:sp>
        <p:nvSpPr>
          <p:cNvPr id="4" name="Marcador de número de diapositiva 3">
            <a:extLst>
              <a:ext uri="{FF2B5EF4-FFF2-40B4-BE49-F238E27FC236}">
                <a16:creationId xmlns:a16="http://schemas.microsoft.com/office/drawing/2014/main" id="{4A1E457E-9235-49B6-A70A-D7BCC0B9FD1D}"/>
              </a:ext>
            </a:extLst>
          </p:cNvPr>
          <p:cNvSpPr>
            <a:spLocks noGrp="1"/>
          </p:cNvSpPr>
          <p:nvPr>
            <p:ph type="sldNum" sz="quarter" idx="4"/>
          </p:nvPr>
        </p:nvSpPr>
        <p:spPr>
          <a:xfrm>
            <a:off x="621805" y="5661249"/>
            <a:ext cx="576064" cy="360040"/>
          </a:xfrm>
        </p:spPr>
        <p:txBody>
          <a:bodyPr/>
          <a:lstStyle/>
          <a:p>
            <a:fld id="{7DC1BBB0-96F0-4077-A278-0F3FB5C104D3}" type="slidenum">
              <a:rPr lang="es-ES" smtClean="0"/>
              <a:pPr/>
              <a:t>5</a:t>
            </a:fld>
            <a:endParaRPr lang="es-ES" dirty="0"/>
          </a:p>
        </p:txBody>
      </p:sp>
    </p:spTree>
    <p:extLst>
      <p:ext uri="{BB962C8B-B14F-4D97-AF65-F5344CB8AC3E}">
        <p14:creationId xmlns:p14="http://schemas.microsoft.com/office/powerpoint/2010/main" val="1976298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8D7986-E3E9-47F9-B015-DC6CC7F70598}"/>
              </a:ext>
            </a:extLst>
          </p:cNvPr>
          <p:cNvSpPr>
            <a:spLocks noGrp="1"/>
          </p:cNvSpPr>
          <p:nvPr>
            <p:ph type="title"/>
          </p:nvPr>
        </p:nvSpPr>
        <p:spPr/>
        <p:txBody>
          <a:bodyPr/>
          <a:lstStyle/>
          <a:p>
            <a:r>
              <a:rPr lang="es-MX" dirty="0"/>
              <a:t>Métodos </a:t>
            </a:r>
            <a:r>
              <a:rPr lang="es-MX" b="1" dirty="0" err="1"/>
              <a:t>get</a:t>
            </a:r>
            <a:r>
              <a:rPr lang="es-MX" b="1" dirty="0"/>
              <a:t>()</a:t>
            </a:r>
            <a:r>
              <a:rPr lang="es-MX" dirty="0"/>
              <a:t> y </a:t>
            </a:r>
            <a:r>
              <a:rPr lang="es-MX" b="1" dirty="0"/>
              <a:t>set()</a:t>
            </a:r>
            <a:endParaRPr lang="es-MX" dirty="0"/>
          </a:p>
        </p:txBody>
      </p:sp>
      <p:sp>
        <p:nvSpPr>
          <p:cNvPr id="3" name="Marcador de contenido 2">
            <a:extLst>
              <a:ext uri="{FF2B5EF4-FFF2-40B4-BE49-F238E27FC236}">
                <a16:creationId xmlns:a16="http://schemas.microsoft.com/office/drawing/2014/main" id="{6C166BF3-F3A3-4F36-9C7E-E8B8556D366E}"/>
              </a:ext>
            </a:extLst>
          </p:cNvPr>
          <p:cNvSpPr>
            <a:spLocks noGrp="1"/>
          </p:cNvSpPr>
          <p:nvPr>
            <p:ph idx="1"/>
          </p:nvPr>
        </p:nvSpPr>
        <p:spPr/>
        <p:txBody>
          <a:bodyPr>
            <a:normAutofit fontScale="92500" lnSpcReduction="20000"/>
          </a:bodyPr>
          <a:lstStyle/>
          <a:p>
            <a:pPr algn="just"/>
            <a:r>
              <a:rPr lang="es-MX" dirty="0"/>
              <a:t>Los </a:t>
            </a:r>
            <a:r>
              <a:rPr lang="es-MX" b="1" dirty="0" err="1"/>
              <a:t>setters</a:t>
            </a:r>
            <a:r>
              <a:rPr lang="es-MX" dirty="0"/>
              <a:t> y </a:t>
            </a:r>
            <a:r>
              <a:rPr lang="es-MX" b="1" dirty="0" err="1"/>
              <a:t>getters</a:t>
            </a:r>
            <a:r>
              <a:rPr lang="es-MX" dirty="0"/>
              <a:t> son métodos de acceso lo que indica que son siempre declarados públicos, y nos sirven para dos cosas:</a:t>
            </a:r>
          </a:p>
          <a:p>
            <a:pPr algn="just"/>
            <a:endParaRPr lang="es-MX" dirty="0"/>
          </a:p>
          <a:p>
            <a:pPr algn="just"/>
            <a:r>
              <a:rPr lang="es-MX" b="1" dirty="0" err="1"/>
              <a:t>setters</a:t>
            </a:r>
            <a:r>
              <a:rPr lang="es-MX" dirty="0"/>
              <a:t>: Del Inglés Set, que significa establecer, pues nos sirve para asignar un valor inicial a un atributo, pero de forma explícita, además el Setter nunca retorna nada (siempre es </a:t>
            </a:r>
            <a:r>
              <a:rPr lang="es-MX" dirty="0" err="1"/>
              <a:t>void</a:t>
            </a:r>
            <a:r>
              <a:rPr lang="es-MX" dirty="0"/>
              <a:t>), y solo nos permite dar acceso público a ciertos atributos que deseemos el usuario pueda modificar.</a:t>
            </a:r>
          </a:p>
          <a:p>
            <a:pPr algn="just"/>
            <a:endParaRPr lang="es-MX" dirty="0"/>
          </a:p>
          <a:p>
            <a:pPr algn="just"/>
            <a:r>
              <a:rPr lang="es-MX" b="1" dirty="0" err="1"/>
              <a:t>getters</a:t>
            </a:r>
            <a:r>
              <a:rPr lang="es-MX" dirty="0"/>
              <a:t>: Del Inglés </a:t>
            </a:r>
            <a:r>
              <a:rPr lang="es-MX" dirty="0" err="1"/>
              <a:t>Get</a:t>
            </a:r>
            <a:r>
              <a:rPr lang="es-MX" dirty="0"/>
              <a:t>, que significa obtener, pues nos sirve para obtener (recuperar o acceder) al valor ya asignado a un atributo y utilizarlo para cierto método.</a:t>
            </a:r>
          </a:p>
          <a:p>
            <a:endParaRPr lang="es-MX" dirty="0"/>
          </a:p>
        </p:txBody>
      </p:sp>
      <p:sp>
        <p:nvSpPr>
          <p:cNvPr id="4" name="Marcador de número de diapositiva 3">
            <a:extLst>
              <a:ext uri="{FF2B5EF4-FFF2-40B4-BE49-F238E27FC236}">
                <a16:creationId xmlns:a16="http://schemas.microsoft.com/office/drawing/2014/main" id="{F2020E45-0A02-46F9-AA3B-77C35DA55CA7}"/>
              </a:ext>
            </a:extLst>
          </p:cNvPr>
          <p:cNvSpPr>
            <a:spLocks noGrp="1"/>
          </p:cNvSpPr>
          <p:nvPr>
            <p:ph type="sldNum" sz="quarter" idx="4"/>
          </p:nvPr>
        </p:nvSpPr>
        <p:spPr>
          <a:xfrm>
            <a:off x="621805" y="5661249"/>
            <a:ext cx="576064" cy="360040"/>
          </a:xfrm>
        </p:spPr>
        <p:txBody>
          <a:bodyPr/>
          <a:lstStyle/>
          <a:p>
            <a:fld id="{7DC1BBB0-96F0-4077-A278-0F3FB5C104D3}" type="slidenum">
              <a:rPr lang="es-ES" smtClean="0"/>
              <a:pPr/>
              <a:t>50</a:t>
            </a:fld>
            <a:endParaRPr lang="es-ES" dirty="0"/>
          </a:p>
        </p:txBody>
      </p:sp>
    </p:spTree>
    <p:extLst>
      <p:ext uri="{BB962C8B-B14F-4D97-AF65-F5344CB8AC3E}">
        <p14:creationId xmlns:p14="http://schemas.microsoft.com/office/powerpoint/2010/main" val="2819556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24D0AE-2E45-47C6-93E9-B7D6F147BD4A}"/>
              </a:ext>
            </a:extLst>
          </p:cNvPr>
          <p:cNvSpPr>
            <a:spLocks noGrp="1"/>
          </p:cNvSpPr>
          <p:nvPr>
            <p:ph type="title"/>
          </p:nvPr>
        </p:nvSpPr>
        <p:spPr/>
        <p:txBody>
          <a:bodyPr/>
          <a:lstStyle/>
          <a:p>
            <a:r>
              <a:rPr lang="es-MX" dirty="0"/>
              <a:t>Sintaxis de </a:t>
            </a:r>
            <a:r>
              <a:rPr lang="es-MX" b="1" dirty="0" err="1"/>
              <a:t>get</a:t>
            </a:r>
            <a:r>
              <a:rPr lang="es-MX" b="1" dirty="0"/>
              <a:t>()</a:t>
            </a:r>
            <a:r>
              <a:rPr lang="es-MX" dirty="0"/>
              <a:t> y </a:t>
            </a:r>
            <a:r>
              <a:rPr lang="es-MX" b="1" dirty="0"/>
              <a:t>set()</a:t>
            </a:r>
            <a:endParaRPr lang="es-MX" dirty="0"/>
          </a:p>
        </p:txBody>
      </p:sp>
      <p:sp>
        <p:nvSpPr>
          <p:cNvPr id="4" name="Marcador de contenido 2">
            <a:extLst>
              <a:ext uri="{FF2B5EF4-FFF2-40B4-BE49-F238E27FC236}">
                <a16:creationId xmlns:a16="http://schemas.microsoft.com/office/drawing/2014/main" id="{25643EE3-DD80-4CDE-94F9-E5C085E58B7E}"/>
              </a:ext>
            </a:extLst>
          </p:cNvPr>
          <p:cNvSpPr>
            <a:spLocks noGrp="1"/>
          </p:cNvSpPr>
          <p:nvPr>
            <p:ph idx="1"/>
          </p:nvPr>
        </p:nvSpPr>
        <p:spPr>
          <a:xfrm>
            <a:off x="1845940" y="1988840"/>
            <a:ext cx="9290002" cy="3888432"/>
          </a:xfrm>
        </p:spPr>
        <p:txBody>
          <a:bodyPr>
            <a:normAutofit/>
          </a:bodyPr>
          <a:lstStyle/>
          <a:p>
            <a:pPr marL="0" indent="0">
              <a:buNone/>
            </a:pPr>
            <a:r>
              <a:rPr lang="es-MX" sz="2200" dirty="0" err="1">
                <a:latin typeface="Courier New" panose="02070309020205020404" pitchFamily="49" charset="0"/>
                <a:cs typeface="Courier New" panose="02070309020205020404" pitchFamily="49" charset="0"/>
              </a:rPr>
              <a:t>public</a:t>
            </a:r>
            <a:r>
              <a:rPr lang="es-MX" sz="2200" dirty="0">
                <a:latin typeface="Courier New" panose="02070309020205020404" pitchFamily="49" charset="0"/>
                <a:cs typeface="Courier New" panose="02070309020205020404" pitchFamily="49" charset="0"/>
              </a:rPr>
              <a:t> </a:t>
            </a:r>
            <a:r>
              <a:rPr lang="es-MX" sz="2200" dirty="0" err="1">
                <a:latin typeface="Courier New" panose="02070309020205020404" pitchFamily="49" charset="0"/>
                <a:cs typeface="Courier New" panose="02070309020205020404" pitchFamily="49" charset="0"/>
              </a:rPr>
              <a:t>tipo_dato_atributo</a:t>
            </a:r>
            <a:r>
              <a:rPr lang="es-MX" sz="2200" dirty="0">
                <a:latin typeface="Courier New" panose="02070309020205020404" pitchFamily="49" charset="0"/>
                <a:cs typeface="Courier New" panose="02070309020205020404" pitchFamily="49" charset="0"/>
              </a:rPr>
              <a:t> </a:t>
            </a:r>
            <a:r>
              <a:rPr lang="es-MX" sz="2200" b="1" dirty="0" err="1">
                <a:latin typeface="Courier New" panose="02070309020205020404" pitchFamily="49" charset="0"/>
                <a:cs typeface="Courier New" panose="02070309020205020404" pitchFamily="49" charset="0"/>
              </a:rPr>
              <a:t>getAtributo</a:t>
            </a:r>
            <a:r>
              <a:rPr lang="es-MX" sz="2200" dirty="0">
                <a:latin typeface="Courier New" panose="02070309020205020404" pitchFamily="49" charset="0"/>
                <a:cs typeface="Courier New" panose="02070309020205020404" pitchFamily="49" charset="0"/>
              </a:rPr>
              <a:t>(){</a:t>
            </a:r>
          </a:p>
          <a:p>
            <a:pPr marL="0" indent="0">
              <a:buNone/>
            </a:pPr>
            <a:r>
              <a:rPr lang="es-MX" sz="2200" dirty="0">
                <a:latin typeface="Courier New" panose="02070309020205020404" pitchFamily="49" charset="0"/>
                <a:cs typeface="Courier New" panose="02070309020205020404" pitchFamily="49" charset="0"/>
              </a:rPr>
              <a:t>     </a:t>
            </a:r>
            <a:r>
              <a:rPr lang="es-MX" sz="2200" dirty="0" err="1">
                <a:latin typeface="Courier New" panose="02070309020205020404" pitchFamily="49" charset="0"/>
                <a:cs typeface="Courier New" panose="02070309020205020404" pitchFamily="49" charset="0"/>
              </a:rPr>
              <a:t>return</a:t>
            </a:r>
            <a:r>
              <a:rPr lang="es-MX" sz="2200" dirty="0">
                <a:latin typeface="Courier New" panose="02070309020205020404" pitchFamily="49" charset="0"/>
                <a:cs typeface="Courier New" panose="02070309020205020404" pitchFamily="49" charset="0"/>
              </a:rPr>
              <a:t> atributo;</a:t>
            </a:r>
          </a:p>
          <a:p>
            <a:pPr marL="0" indent="0">
              <a:buNone/>
            </a:pPr>
            <a:r>
              <a:rPr lang="es-MX" sz="2200" dirty="0">
                <a:latin typeface="Courier New" panose="02070309020205020404" pitchFamily="49" charset="0"/>
                <a:cs typeface="Courier New" panose="02070309020205020404" pitchFamily="49" charset="0"/>
              </a:rPr>
              <a:t>}</a:t>
            </a:r>
          </a:p>
          <a:p>
            <a:pPr marL="0" indent="0">
              <a:buNone/>
            </a:pPr>
            <a:endParaRPr lang="es-MX" dirty="0">
              <a:latin typeface="Courier New" panose="02070309020205020404" pitchFamily="49" charset="0"/>
              <a:cs typeface="Courier New" panose="02070309020205020404" pitchFamily="49" charset="0"/>
            </a:endParaRPr>
          </a:p>
          <a:p>
            <a:pPr marL="0" indent="0">
              <a:buNone/>
            </a:pPr>
            <a:r>
              <a:rPr lang="es-MX" sz="2200" dirty="0" err="1">
                <a:latin typeface="Courier New" panose="02070309020205020404" pitchFamily="49" charset="0"/>
                <a:cs typeface="Courier New" panose="02070309020205020404" pitchFamily="49" charset="0"/>
              </a:rPr>
              <a:t>public</a:t>
            </a:r>
            <a:r>
              <a:rPr lang="es-MX" sz="2200" dirty="0">
                <a:latin typeface="Courier New" panose="02070309020205020404" pitchFamily="49" charset="0"/>
                <a:cs typeface="Courier New" panose="02070309020205020404" pitchFamily="49" charset="0"/>
              </a:rPr>
              <a:t> </a:t>
            </a:r>
            <a:r>
              <a:rPr lang="es-MX" sz="2200" b="1" dirty="0" err="1">
                <a:latin typeface="Courier New" panose="02070309020205020404" pitchFamily="49" charset="0"/>
                <a:cs typeface="Courier New" panose="02070309020205020404" pitchFamily="49" charset="0"/>
              </a:rPr>
              <a:t>void</a:t>
            </a:r>
            <a:r>
              <a:rPr lang="es-MX" sz="2200" dirty="0">
                <a:latin typeface="Courier New" panose="02070309020205020404" pitchFamily="49" charset="0"/>
                <a:cs typeface="Courier New" panose="02070309020205020404" pitchFamily="49" charset="0"/>
              </a:rPr>
              <a:t> </a:t>
            </a:r>
            <a:r>
              <a:rPr lang="es-MX" sz="2200" b="1" dirty="0" err="1">
                <a:latin typeface="Courier New" panose="02070309020205020404" pitchFamily="49" charset="0"/>
                <a:cs typeface="Courier New" panose="02070309020205020404" pitchFamily="49" charset="0"/>
              </a:rPr>
              <a:t>setAtributo</a:t>
            </a:r>
            <a:r>
              <a:rPr lang="es-MX" sz="2200" dirty="0">
                <a:latin typeface="Courier New" panose="02070309020205020404" pitchFamily="49" charset="0"/>
                <a:cs typeface="Courier New" panose="02070309020205020404" pitchFamily="49" charset="0"/>
              </a:rPr>
              <a:t>(</a:t>
            </a:r>
            <a:r>
              <a:rPr lang="es-MX" sz="2200" dirty="0" err="1">
                <a:latin typeface="Courier New" panose="02070309020205020404" pitchFamily="49" charset="0"/>
                <a:cs typeface="Courier New" panose="02070309020205020404" pitchFamily="49" charset="0"/>
              </a:rPr>
              <a:t>tipo_dato_atributo</a:t>
            </a:r>
            <a:r>
              <a:rPr lang="es-MX" sz="2200" dirty="0">
                <a:latin typeface="Courier New" panose="02070309020205020404" pitchFamily="49" charset="0"/>
                <a:cs typeface="Courier New" panose="02070309020205020404" pitchFamily="49" charset="0"/>
              </a:rPr>
              <a:t> variable){</a:t>
            </a:r>
          </a:p>
          <a:p>
            <a:pPr marL="0" indent="0">
              <a:buNone/>
            </a:pPr>
            <a:r>
              <a:rPr lang="es-MX" sz="2200" dirty="0">
                <a:latin typeface="Courier New" panose="02070309020205020404" pitchFamily="49" charset="0"/>
                <a:cs typeface="Courier New" panose="02070309020205020404" pitchFamily="49" charset="0"/>
              </a:rPr>
              <a:t>    </a:t>
            </a:r>
            <a:r>
              <a:rPr lang="es-MX" sz="2200" dirty="0" err="1">
                <a:latin typeface="Courier New" panose="02070309020205020404" pitchFamily="49" charset="0"/>
                <a:cs typeface="Courier New" panose="02070309020205020404" pitchFamily="49" charset="0"/>
              </a:rPr>
              <a:t>this.atributo</a:t>
            </a:r>
            <a:r>
              <a:rPr lang="es-MX" sz="2200" dirty="0">
                <a:latin typeface="Courier New" panose="02070309020205020404" pitchFamily="49" charset="0"/>
                <a:cs typeface="Courier New" panose="02070309020205020404" pitchFamily="49" charset="0"/>
              </a:rPr>
              <a:t> = variable;</a:t>
            </a:r>
          </a:p>
          <a:p>
            <a:pPr marL="0" indent="0">
              <a:buNone/>
            </a:pPr>
            <a:r>
              <a:rPr lang="es-MX" sz="2200" dirty="0">
                <a:latin typeface="Courier New" panose="02070309020205020404" pitchFamily="49" charset="0"/>
                <a:cs typeface="Courier New" panose="02070309020205020404" pitchFamily="49" charset="0"/>
              </a:rPr>
              <a:t>}</a:t>
            </a:r>
          </a:p>
        </p:txBody>
      </p:sp>
      <p:sp>
        <p:nvSpPr>
          <p:cNvPr id="3" name="Marcador de número de diapositiva 2">
            <a:extLst>
              <a:ext uri="{FF2B5EF4-FFF2-40B4-BE49-F238E27FC236}">
                <a16:creationId xmlns:a16="http://schemas.microsoft.com/office/drawing/2014/main" id="{22F10CC5-3885-4480-8B63-251D72397240}"/>
              </a:ext>
            </a:extLst>
          </p:cNvPr>
          <p:cNvSpPr>
            <a:spLocks noGrp="1"/>
          </p:cNvSpPr>
          <p:nvPr>
            <p:ph type="sldNum" sz="quarter" idx="4"/>
          </p:nvPr>
        </p:nvSpPr>
        <p:spPr>
          <a:xfrm>
            <a:off x="621805" y="5661249"/>
            <a:ext cx="576064" cy="360040"/>
          </a:xfrm>
        </p:spPr>
        <p:txBody>
          <a:bodyPr/>
          <a:lstStyle/>
          <a:p>
            <a:fld id="{7DC1BBB0-96F0-4077-A278-0F3FB5C104D3}" type="slidenum">
              <a:rPr lang="es-ES" smtClean="0"/>
              <a:pPr/>
              <a:t>51</a:t>
            </a:fld>
            <a:endParaRPr lang="es-ES" dirty="0"/>
          </a:p>
        </p:txBody>
      </p:sp>
    </p:spTree>
    <p:extLst>
      <p:ext uri="{BB962C8B-B14F-4D97-AF65-F5344CB8AC3E}">
        <p14:creationId xmlns:p14="http://schemas.microsoft.com/office/powerpoint/2010/main" val="2956521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E17076-9509-4752-911B-B1A8E8A2442E}"/>
              </a:ext>
            </a:extLst>
          </p:cNvPr>
          <p:cNvSpPr>
            <a:spLocks noGrp="1"/>
          </p:cNvSpPr>
          <p:nvPr>
            <p:ph type="title"/>
          </p:nvPr>
        </p:nvSpPr>
        <p:spPr/>
        <p:txBody>
          <a:bodyPr/>
          <a:lstStyle/>
          <a:p>
            <a:r>
              <a:rPr lang="es-MX" dirty="0"/>
              <a:t>Método </a:t>
            </a:r>
            <a:r>
              <a:rPr lang="es-MX" b="1" dirty="0" err="1"/>
              <a:t>toString</a:t>
            </a:r>
            <a:r>
              <a:rPr lang="es-MX" b="1" dirty="0"/>
              <a:t>()</a:t>
            </a:r>
            <a:endParaRPr lang="es-MX" dirty="0"/>
          </a:p>
        </p:txBody>
      </p:sp>
      <p:sp>
        <p:nvSpPr>
          <p:cNvPr id="3" name="Marcador de contenido 2">
            <a:extLst>
              <a:ext uri="{FF2B5EF4-FFF2-40B4-BE49-F238E27FC236}">
                <a16:creationId xmlns:a16="http://schemas.microsoft.com/office/drawing/2014/main" id="{18E18C2D-A760-4D64-8D53-8C655EDC6ECD}"/>
              </a:ext>
            </a:extLst>
          </p:cNvPr>
          <p:cNvSpPr>
            <a:spLocks noGrp="1"/>
          </p:cNvSpPr>
          <p:nvPr>
            <p:ph idx="1"/>
          </p:nvPr>
        </p:nvSpPr>
        <p:spPr/>
        <p:txBody>
          <a:bodyPr/>
          <a:lstStyle/>
          <a:p>
            <a:pPr marL="0" indent="0" algn="just">
              <a:buNone/>
            </a:pPr>
            <a:r>
              <a:rPr lang="es-MX" dirty="0"/>
              <a:t>El método </a:t>
            </a:r>
            <a:r>
              <a:rPr lang="es-MX" b="1" dirty="0" err="1"/>
              <a:t>toString</a:t>
            </a:r>
            <a:r>
              <a:rPr lang="es-MX" b="1" dirty="0"/>
              <a:t>() </a:t>
            </a:r>
            <a:r>
              <a:rPr lang="es-MX" dirty="0"/>
              <a:t>devuelve un </a:t>
            </a:r>
            <a:r>
              <a:rPr lang="es-MX" dirty="0" err="1"/>
              <a:t>String</a:t>
            </a:r>
            <a:r>
              <a:rPr lang="es-MX" dirty="0"/>
              <a:t> que representa al objeto. El contenido de este </a:t>
            </a:r>
            <a:r>
              <a:rPr lang="es-MX" dirty="0" err="1"/>
              <a:t>String</a:t>
            </a:r>
            <a:r>
              <a:rPr lang="es-MX" dirty="0"/>
              <a:t> depende del objeto sobre el que se esté aplicando.</a:t>
            </a:r>
          </a:p>
          <a:p>
            <a:pPr marL="0" indent="0" algn="just">
              <a:buNone/>
            </a:pPr>
            <a:endParaRPr lang="es-MX" dirty="0"/>
          </a:p>
          <a:p>
            <a:pPr marL="0" indent="0" algn="just">
              <a:buNone/>
            </a:pPr>
            <a:r>
              <a:rPr lang="es-MX" dirty="0"/>
              <a:t>El método </a:t>
            </a:r>
            <a:r>
              <a:rPr lang="es-MX" b="1" dirty="0" err="1"/>
              <a:t>toString</a:t>
            </a:r>
            <a:r>
              <a:rPr lang="es-MX" b="1" dirty="0"/>
              <a:t>()</a:t>
            </a:r>
            <a:r>
              <a:rPr lang="es-MX" dirty="0"/>
              <a:t> se invoca de forma automática cuando se muestra un objeto mediante la instrucción </a:t>
            </a:r>
            <a:r>
              <a:rPr lang="es-MX" b="1" dirty="0" err="1"/>
              <a:t>System.out.println</a:t>
            </a:r>
            <a:r>
              <a:rPr lang="es-MX" dirty="0"/>
              <a:t> o </a:t>
            </a:r>
            <a:r>
              <a:rPr lang="es-MX" b="1" dirty="0" err="1"/>
              <a:t>System.out.print</a:t>
            </a:r>
            <a:endParaRPr lang="es-MX" b="1" dirty="0"/>
          </a:p>
          <a:p>
            <a:pPr marL="0" indent="0">
              <a:buNone/>
            </a:pPr>
            <a:endParaRPr lang="es-MX" dirty="0"/>
          </a:p>
        </p:txBody>
      </p:sp>
      <p:sp>
        <p:nvSpPr>
          <p:cNvPr id="4" name="Marcador de número de diapositiva 3">
            <a:extLst>
              <a:ext uri="{FF2B5EF4-FFF2-40B4-BE49-F238E27FC236}">
                <a16:creationId xmlns:a16="http://schemas.microsoft.com/office/drawing/2014/main" id="{F148A952-3526-4516-B2A3-5243D9115524}"/>
              </a:ext>
            </a:extLst>
          </p:cNvPr>
          <p:cNvSpPr>
            <a:spLocks noGrp="1"/>
          </p:cNvSpPr>
          <p:nvPr>
            <p:ph type="sldNum" sz="quarter" idx="4"/>
          </p:nvPr>
        </p:nvSpPr>
        <p:spPr>
          <a:xfrm>
            <a:off x="621805" y="5661249"/>
            <a:ext cx="576064" cy="360040"/>
          </a:xfrm>
        </p:spPr>
        <p:txBody>
          <a:bodyPr/>
          <a:lstStyle/>
          <a:p>
            <a:fld id="{7DC1BBB0-96F0-4077-A278-0F3FB5C104D3}" type="slidenum">
              <a:rPr lang="es-ES" smtClean="0"/>
              <a:pPr/>
              <a:t>52</a:t>
            </a:fld>
            <a:endParaRPr lang="es-ES" dirty="0"/>
          </a:p>
        </p:txBody>
      </p:sp>
    </p:spTree>
    <p:extLst>
      <p:ext uri="{BB962C8B-B14F-4D97-AF65-F5344CB8AC3E}">
        <p14:creationId xmlns:p14="http://schemas.microsoft.com/office/powerpoint/2010/main" val="214565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7E3136A7-C890-4B17-979C-93EA602A152E}"/>
              </a:ext>
            </a:extLst>
          </p:cNvPr>
          <p:cNvSpPr>
            <a:spLocks noGrp="1"/>
          </p:cNvSpPr>
          <p:nvPr>
            <p:ph type="title"/>
          </p:nvPr>
        </p:nvSpPr>
        <p:spPr/>
        <p:txBody>
          <a:bodyPr/>
          <a:lstStyle/>
          <a:p>
            <a:r>
              <a:rPr lang="es-MX" dirty="0"/>
              <a:t>Interfaz gráfica en Java</a:t>
            </a:r>
          </a:p>
        </p:txBody>
      </p:sp>
      <p:sp>
        <p:nvSpPr>
          <p:cNvPr id="5" name="Marcador de texto 4">
            <a:extLst>
              <a:ext uri="{FF2B5EF4-FFF2-40B4-BE49-F238E27FC236}">
                <a16:creationId xmlns:a16="http://schemas.microsoft.com/office/drawing/2014/main" id="{245907B3-63DA-47D4-8E50-3ECD2173C09E}"/>
              </a:ext>
            </a:extLst>
          </p:cNvPr>
          <p:cNvSpPr>
            <a:spLocks noGrp="1"/>
          </p:cNvSpPr>
          <p:nvPr>
            <p:ph type="body" idx="1"/>
          </p:nvPr>
        </p:nvSpPr>
        <p:spPr/>
        <p:txBody>
          <a:bodyPr/>
          <a:lstStyle/>
          <a:p>
            <a:endParaRPr lang="es-MX"/>
          </a:p>
        </p:txBody>
      </p:sp>
    </p:spTree>
    <p:extLst>
      <p:ext uri="{BB962C8B-B14F-4D97-AF65-F5344CB8AC3E}">
        <p14:creationId xmlns:p14="http://schemas.microsoft.com/office/powerpoint/2010/main" val="3184384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3BCEBE-944D-48DE-8E85-D15C20463158}"/>
              </a:ext>
            </a:extLst>
          </p:cNvPr>
          <p:cNvSpPr>
            <a:spLocks noGrp="1"/>
          </p:cNvSpPr>
          <p:nvPr>
            <p:ph type="title"/>
          </p:nvPr>
        </p:nvSpPr>
        <p:spPr/>
        <p:txBody>
          <a:bodyPr/>
          <a:lstStyle/>
          <a:p>
            <a:r>
              <a:rPr lang="es-MX" b="1" dirty="0"/>
              <a:t>Java Swing</a:t>
            </a:r>
            <a:endParaRPr lang="es-MX" dirty="0"/>
          </a:p>
        </p:txBody>
      </p:sp>
      <p:sp>
        <p:nvSpPr>
          <p:cNvPr id="10" name="Marcador de contenido 2">
            <a:extLst>
              <a:ext uri="{FF2B5EF4-FFF2-40B4-BE49-F238E27FC236}">
                <a16:creationId xmlns:a16="http://schemas.microsoft.com/office/drawing/2014/main" id="{576B0355-090F-4555-AA49-2F6ED1D18305}"/>
              </a:ext>
            </a:extLst>
          </p:cNvPr>
          <p:cNvSpPr txBox="1">
            <a:spLocks/>
          </p:cNvSpPr>
          <p:nvPr/>
        </p:nvSpPr>
        <p:spPr>
          <a:xfrm>
            <a:off x="1593436" y="1600200"/>
            <a:ext cx="9782801" cy="4572000"/>
          </a:xfrm>
          <a:prstGeom prst="rect">
            <a:avLst/>
          </a:prstGeom>
        </p:spPr>
        <p:txBody>
          <a:bodyPr vert="horz" lIns="91440" tIns="45720" rIns="91440" bIns="45720" rtlCol="0">
            <a:normAutofit/>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pPr marL="0" indent="0" algn="just">
              <a:buNone/>
            </a:pPr>
            <a:r>
              <a:rPr lang="es-MX" sz="2400" dirty="0"/>
              <a:t>Es un paquete que hace parte de la Java </a:t>
            </a:r>
            <a:r>
              <a:rPr lang="es-MX" sz="2400" dirty="0" err="1"/>
              <a:t>Foundation</a:t>
            </a:r>
            <a:r>
              <a:rPr lang="es-MX" sz="2400" dirty="0"/>
              <a:t> </a:t>
            </a:r>
            <a:r>
              <a:rPr lang="es-MX" sz="2400" dirty="0" err="1"/>
              <a:t>Classes</a:t>
            </a:r>
            <a:r>
              <a:rPr lang="es-MX" sz="2400" dirty="0"/>
              <a:t> o mas conocida como JFC, la cual provee herramientas o facilidades para la construcción de </a:t>
            </a:r>
            <a:r>
              <a:rPr lang="es-MX" sz="2400" dirty="0" err="1"/>
              <a:t>GUI's</a:t>
            </a:r>
            <a:r>
              <a:rPr lang="es-MX" sz="2400" dirty="0"/>
              <a:t> o interfaces Graficas de Usuario (</a:t>
            </a:r>
            <a:r>
              <a:rPr lang="es-MX" sz="2400" dirty="0" err="1"/>
              <a:t>Graphical</a:t>
            </a:r>
            <a:r>
              <a:rPr lang="es-MX" sz="2400" dirty="0"/>
              <a:t> </a:t>
            </a:r>
            <a:r>
              <a:rPr lang="es-MX" sz="2400" dirty="0" err="1"/>
              <a:t>User</a:t>
            </a:r>
            <a:r>
              <a:rPr lang="es-MX" sz="2400" dirty="0"/>
              <a:t> Interface).</a:t>
            </a:r>
          </a:p>
          <a:p>
            <a:pPr marL="0" indent="0" algn="just">
              <a:buNone/>
            </a:pPr>
            <a:endParaRPr lang="es-MX" sz="2400" dirty="0"/>
          </a:p>
          <a:p>
            <a:pPr marL="0" indent="0" algn="just">
              <a:buNone/>
            </a:pPr>
            <a:endParaRPr lang="es-MX" sz="1200" dirty="0"/>
          </a:p>
          <a:p>
            <a:pPr algn="just"/>
            <a:endParaRPr lang="es-MX" sz="900" dirty="0"/>
          </a:p>
          <a:p>
            <a:pPr algn="just"/>
            <a:endParaRPr lang="es-MX" sz="700" dirty="0">
              <a:latin typeface="Courier New" panose="02070309020205020404" pitchFamily="49" charset="0"/>
              <a:cs typeface="Courier New" panose="02070309020205020404" pitchFamily="49" charset="0"/>
            </a:endParaRPr>
          </a:p>
        </p:txBody>
      </p:sp>
      <p:pic>
        <p:nvPicPr>
          <p:cNvPr id="1026" name="Picture 2" descr="Imagen relacionada">
            <a:extLst>
              <a:ext uri="{FF2B5EF4-FFF2-40B4-BE49-F238E27FC236}">
                <a16:creationId xmlns:a16="http://schemas.microsoft.com/office/drawing/2014/main" id="{6D9D9543-B068-4231-A59E-AF00006C0C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2244" y="2727325"/>
            <a:ext cx="5534025" cy="3952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2353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3BCEBE-944D-48DE-8E85-D15C20463158}"/>
              </a:ext>
            </a:extLst>
          </p:cNvPr>
          <p:cNvSpPr>
            <a:spLocks noGrp="1"/>
          </p:cNvSpPr>
          <p:nvPr>
            <p:ph type="title"/>
          </p:nvPr>
        </p:nvSpPr>
        <p:spPr/>
        <p:txBody>
          <a:bodyPr/>
          <a:lstStyle/>
          <a:p>
            <a:r>
              <a:rPr lang="es-MX" b="1" dirty="0"/>
              <a:t>Java Swing</a:t>
            </a:r>
            <a:endParaRPr lang="es-MX" dirty="0"/>
          </a:p>
        </p:txBody>
      </p:sp>
      <p:sp>
        <p:nvSpPr>
          <p:cNvPr id="10" name="Marcador de contenido 2">
            <a:extLst>
              <a:ext uri="{FF2B5EF4-FFF2-40B4-BE49-F238E27FC236}">
                <a16:creationId xmlns:a16="http://schemas.microsoft.com/office/drawing/2014/main" id="{576B0355-090F-4555-AA49-2F6ED1D18305}"/>
              </a:ext>
            </a:extLst>
          </p:cNvPr>
          <p:cNvSpPr txBox="1">
            <a:spLocks/>
          </p:cNvSpPr>
          <p:nvPr/>
        </p:nvSpPr>
        <p:spPr>
          <a:xfrm>
            <a:off x="1593436" y="1600200"/>
            <a:ext cx="9782801" cy="4572000"/>
          </a:xfrm>
          <a:prstGeom prst="rect">
            <a:avLst/>
          </a:prstGeom>
        </p:spPr>
        <p:txBody>
          <a:bodyPr vert="horz" lIns="91440" tIns="45720" rIns="91440" bIns="45720" rtlCol="0">
            <a:normAutofit/>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pPr marL="0" indent="0" algn="just">
              <a:buNone/>
            </a:pPr>
            <a:r>
              <a:rPr lang="es-MX" sz="2400" b="1" dirty="0"/>
              <a:t>Swing</a:t>
            </a:r>
            <a:r>
              <a:rPr lang="es-MX" sz="2400" dirty="0"/>
              <a:t> es la evolución del </a:t>
            </a:r>
            <a:r>
              <a:rPr lang="es-MX" sz="2400" b="1" dirty="0"/>
              <a:t>AWT</a:t>
            </a:r>
            <a:r>
              <a:rPr lang="es-MX" sz="2400" dirty="0"/>
              <a:t> (</a:t>
            </a:r>
            <a:r>
              <a:rPr lang="es-MX" sz="2400" dirty="0" err="1"/>
              <a:t>Abstract</a:t>
            </a:r>
            <a:r>
              <a:rPr lang="es-MX" sz="2400" dirty="0"/>
              <a:t> </a:t>
            </a:r>
            <a:r>
              <a:rPr lang="es-MX" sz="2400" dirty="0" err="1"/>
              <a:t>Window</a:t>
            </a:r>
            <a:r>
              <a:rPr lang="es-MX" sz="2400" dirty="0"/>
              <a:t> </a:t>
            </a:r>
            <a:r>
              <a:rPr lang="es-MX" sz="2400" dirty="0" err="1"/>
              <a:t>Toolkit</a:t>
            </a:r>
            <a:r>
              <a:rPr lang="es-MX" sz="2400" dirty="0"/>
              <a:t>), la cual al igual que Swing es un conjunto de librerías enfocadas a la construcción de interfaces, solo que con esta se presentaron algunos problemas en cuanto a portabilidad principalmente cuando se desarrollaban aplicaciones para diferentes sistemas operativos, pues el comportamiento de los componentes gráficos en ocasiones podían variar.</a:t>
            </a:r>
          </a:p>
          <a:p>
            <a:pPr marL="0" indent="0" algn="just">
              <a:buNone/>
            </a:pPr>
            <a:endParaRPr lang="es-MX" sz="1200" dirty="0"/>
          </a:p>
          <a:p>
            <a:pPr algn="just"/>
            <a:endParaRPr lang="es-MX" sz="900" dirty="0"/>
          </a:p>
          <a:p>
            <a:pPr algn="just"/>
            <a:endParaRPr lang="es-MX" sz="700" dirty="0">
              <a:latin typeface="Courier New" panose="02070309020205020404" pitchFamily="49" charset="0"/>
              <a:cs typeface="Courier New" panose="02070309020205020404" pitchFamily="49" charset="0"/>
            </a:endParaRPr>
          </a:p>
        </p:txBody>
      </p:sp>
      <p:pic>
        <p:nvPicPr>
          <p:cNvPr id="2050" name="Picture 2" descr="Resultado de imagen para java swing">
            <a:extLst>
              <a:ext uri="{FF2B5EF4-FFF2-40B4-BE49-F238E27FC236}">
                <a16:creationId xmlns:a16="http://schemas.microsoft.com/office/drawing/2014/main" id="{69F27195-8C48-4F4D-B2D1-BB48D514B2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3019" y="3725465"/>
            <a:ext cx="3802788" cy="3064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4035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3BCEBE-944D-48DE-8E85-D15C20463158}"/>
              </a:ext>
            </a:extLst>
          </p:cNvPr>
          <p:cNvSpPr>
            <a:spLocks noGrp="1"/>
          </p:cNvSpPr>
          <p:nvPr>
            <p:ph type="title"/>
          </p:nvPr>
        </p:nvSpPr>
        <p:spPr/>
        <p:txBody>
          <a:bodyPr/>
          <a:lstStyle/>
          <a:p>
            <a:r>
              <a:rPr lang="es-MX" b="1" i="1" dirty="0"/>
              <a:t>JFrame </a:t>
            </a:r>
            <a:r>
              <a:rPr lang="es-MX" dirty="0"/>
              <a:t>- Ventana</a:t>
            </a:r>
          </a:p>
        </p:txBody>
      </p:sp>
      <p:sp>
        <p:nvSpPr>
          <p:cNvPr id="10" name="Marcador de contenido 2">
            <a:extLst>
              <a:ext uri="{FF2B5EF4-FFF2-40B4-BE49-F238E27FC236}">
                <a16:creationId xmlns:a16="http://schemas.microsoft.com/office/drawing/2014/main" id="{576B0355-090F-4555-AA49-2F6ED1D18305}"/>
              </a:ext>
            </a:extLst>
          </p:cNvPr>
          <p:cNvSpPr txBox="1">
            <a:spLocks/>
          </p:cNvSpPr>
          <p:nvPr/>
        </p:nvSpPr>
        <p:spPr>
          <a:xfrm>
            <a:off x="1593436" y="1600200"/>
            <a:ext cx="9782801" cy="4572000"/>
          </a:xfrm>
          <a:prstGeom prst="rect">
            <a:avLst/>
          </a:prstGeom>
        </p:spPr>
        <p:txBody>
          <a:bodyPr vert="horz" lIns="91440" tIns="45720" rIns="91440" bIns="45720" rtlCol="0">
            <a:normAutofit/>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pPr algn="just"/>
            <a:r>
              <a:rPr lang="es-MX" sz="2400" dirty="0"/>
              <a:t>El JFrame es ventana de la interfaz gráfica de una aplicación en Java.</a:t>
            </a:r>
          </a:p>
          <a:p>
            <a:pPr algn="just"/>
            <a:endParaRPr lang="es-MX" sz="1200" dirty="0"/>
          </a:p>
          <a:p>
            <a:pPr algn="just"/>
            <a:endParaRPr lang="es-MX" sz="900" dirty="0"/>
          </a:p>
          <a:p>
            <a:pPr algn="just"/>
            <a:endParaRPr lang="es-MX" sz="700" dirty="0">
              <a:latin typeface="Courier New" panose="02070309020205020404" pitchFamily="49" charset="0"/>
              <a:cs typeface="Courier New" panose="02070309020205020404" pitchFamily="49" charset="0"/>
            </a:endParaRPr>
          </a:p>
        </p:txBody>
      </p:sp>
      <p:pic>
        <p:nvPicPr>
          <p:cNvPr id="5" name="Imagen 4">
            <a:extLst>
              <a:ext uri="{FF2B5EF4-FFF2-40B4-BE49-F238E27FC236}">
                <a16:creationId xmlns:a16="http://schemas.microsoft.com/office/drawing/2014/main" id="{831AED69-09E8-428D-9592-F00A5FC50197}"/>
              </a:ext>
            </a:extLst>
          </p:cNvPr>
          <p:cNvPicPr>
            <a:picLocks noChangeAspect="1"/>
          </p:cNvPicPr>
          <p:nvPr/>
        </p:nvPicPr>
        <p:blipFill>
          <a:blip r:embed="rId2"/>
          <a:stretch>
            <a:fillRect/>
          </a:stretch>
        </p:blipFill>
        <p:spPr>
          <a:xfrm>
            <a:off x="3194049" y="2573338"/>
            <a:ext cx="5800725" cy="3781425"/>
          </a:xfrm>
          <a:prstGeom prst="rect">
            <a:avLst/>
          </a:prstGeom>
        </p:spPr>
      </p:pic>
    </p:spTree>
    <p:extLst>
      <p:ext uri="{BB962C8B-B14F-4D97-AF65-F5344CB8AC3E}">
        <p14:creationId xmlns:p14="http://schemas.microsoft.com/office/powerpoint/2010/main" val="3030678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3BCEBE-944D-48DE-8E85-D15C20463158}"/>
              </a:ext>
            </a:extLst>
          </p:cNvPr>
          <p:cNvSpPr>
            <a:spLocks noGrp="1"/>
          </p:cNvSpPr>
          <p:nvPr>
            <p:ph type="title"/>
          </p:nvPr>
        </p:nvSpPr>
        <p:spPr/>
        <p:txBody>
          <a:bodyPr/>
          <a:lstStyle/>
          <a:p>
            <a:r>
              <a:rPr lang="es-MX" b="1" i="1" dirty="0" err="1"/>
              <a:t>JPanel</a:t>
            </a:r>
            <a:r>
              <a:rPr lang="es-MX" b="1" i="1" dirty="0"/>
              <a:t> </a:t>
            </a:r>
            <a:r>
              <a:rPr lang="es-MX" dirty="0"/>
              <a:t>- Contenedor</a:t>
            </a:r>
          </a:p>
        </p:txBody>
      </p:sp>
      <p:sp>
        <p:nvSpPr>
          <p:cNvPr id="10" name="Marcador de contenido 2">
            <a:extLst>
              <a:ext uri="{FF2B5EF4-FFF2-40B4-BE49-F238E27FC236}">
                <a16:creationId xmlns:a16="http://schemas.microsoft.com/office/drawing/2014/main" id="{576B0355-090F-4555-AA49-2F6ED1D18305}"/>
              </a:ext>
            </a:extLst>
          </p:cNvPr>
          <p:cNvSpPr txBox="1">
            <a:spLocks/>
          </p:cNvSpPr>
          <p:nvPr/>
        </p:nvSpPr>
        <p:spPr>
          <a:xfrm>
            <a:off x="1593436" y="1600200"/>
            <a:ext cx="9782801" cy="4572000"/>
          </a:xfrm>
          <a:prstGeom prst="rect">
            <a:avLst/>
          </a:prstGeom>
        </p:spPr>
        <p:txBody>
          <a:bodyPr vert="horz" lIns="91440" tIns="45720" rIns="91440" bIns="45720" rtlCol="0">
            <a:normAutofit/>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pPr algn="just"/>
            <a:r>
              <a:rPr lang="es-MX" sz="2400" dirty="0"/>
              <a:t>El </a:t>
            </a:r>
            <a:r>
              <a:rPr lang="es-MX" sz="2400" dirty="0" err="1"/>
              <a:t>JPanel</a:t>
            </a:r>
            <a:r>
              <a:rPr lang="es-MX" sz="2400" dirty="0"/>
              <a:t> es el contenedor de todos los componentes que se agreguen a la interfaz gráfica de una aplicación en Java.</a:t>
            </a:r>
          </a:p>
          <a:p>
            <a:pPr algn="just"/>
            <a:endParaRPr lang="es-MX" sz="1200" dirty="0"/>
          </a:p>
          <a:p>
            <a:pPr algn="just"/>
            <a:endParaRPr lang="es-MX" sz="900" dirty="0"/>
          </a:p>
          <a:p>
            <a:pPr algn="just"/>
            <a:endParaRPr lang="es-MX" sz="700" dirty="0">
              <a:latin typeface="Courier New" panose="02070309020205020404" pitchFamily="49" charset="0"/>
              <a:cs typeface="Courier New" panose="02070309020205020404" pitchFamily="49" charset="0"/>
            </a:endParaRPr>
          </a:p>
        </p:txBody>
      </p:sp>
      <p:pic>
        <p:nvPicPr>
          <p:cNvPr id="3" name="Imagen 2">
            <a:extLst>
              <a:ext uri="{FF2B5EF4-FFF2-40B4-BE49-F238E27FC236}">
                <a16:creationId xmlns:a16="http://schemas.microsoft.com/office/drawing/2014/main" id="{36981D8E-8EA5-4917-BFBB-BAD3AF90E62F}"/>
              </a:ext>
            </a:extLst>
          </p:cNvPr>
          <p:cNvPicPr>
            <a:picLocks noChangeAspect="1"/>
          </p:cNvPicPr>
          <p:nvPr/>
        </p:nvPicPr>
        <p:blipFill>
          <a:blip r:embed="rId2"/>
          <a:stretch>
            <a:fillRect/>
          </a:stretch>
        </p:blipFill>
        <p:spPr>
          <a:xfrm>
            <a:off x="3289299" y="2852936"/>
            <a:ext cx="5610225" cy="3019425"/>
          </a:xfrm>
          <a:prstGeom prst="rect">
            <a:avLst/>
          </a:prstGeom>
        </p:spPr>
      </p:pic>
    </p:spTree>
    <p:extLst>
      <p:ext uri="{BB962C8B-B14F-4D97-AF65-F5344CB8AC3E}">
        <p14:creationId xmlns:p14="http://schemas.microsoft.com/office/powerpoint/2010/main" val="1696514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3BCEBE-944D-48DE-8E85-D15C20463158}"/>
              </a:ext>
            </a:extLst>
          </p:cNvPr>
          <p:cNvSpPr>
            <a:spLocks noGrp="1"/>
          </p:cNvSpPr>
          <p:nvPr>
            <p:ph type="title"/>
          </p:nvPr>
        </p:nvSpPr>
        <p:spPr/>
        <p:txBody>
          <a:bodyPr/>
          <a:lstStyle/>
          <a:p>
            <a:r>
              <a:rPr lang="es-MX" b="1" i="1" dirty="0" err="1"/>
              <a:t>Jlabel</a:t>
            </a:r>
            <a:r>
              <a:rPr lang="es-MX" b="1" i="1" dirty="0"/>
              <a:t> </a:t>
            </a:r>
            <a:r>
              <a:rPr lang="es-MX" dirty="0"/>
              <a:t>- Etiquetas</a:t>
            </a:r>
          </a:p>
        </p:txBody>
      </p:sp>
      <p:pic>
        <p:nvPicPr>
          <p:cNvPr id="9" name="Marcador de contenido 8">
            <a:extLst>
              <a:ext uri="{FF2B5EF4-FFF2-40B4-BE49-F238E27FC236}">
                <a16:creationId xmlns:a16="http://schemas.microsoft.com/office/drawing/2014/main" id="{BF0FA0E3-0E8D-4DEC-B385-93BA098D418F}"/>
              </a:ext>
            </a:extLst>
          </p:cNvPr>
          <p:cNvPicPr>
            <a:picLocks noGrp="1" noChangeAspect="1"/>
          </p:cNvPicPr>
          <p:nvPr>
            <p:ph idx="1"/>
          </p:nvPr>
        </p:nvPicPr>
        <p:blipFill>
          <a:blip r:embed="rId2"/>
          <a:stretch>
            <a:fillRect/>
          </a:stretch>
        </p:blipFill>
        <p:spPr>
          <a:xfrm>
            <a:off x="6814492" y="2708920"/>
            <a:ext cx="3960440" cy="3452358"/>
          </a:xfrm>
        </p:spPr>
      </p:pic>
      <p:sp>
        <p:nvSpPr>
          <p:cNvPr id="10" name="Marcador de contenido 2">
            <a:extLst>
              <a:ext uri="{FF2B5EF4-FFF2-40B4-BE49-F238E27FC236}">
                <a16:creationId xmlns:a16="http://schemas.microsoft.com/office/drawing/2014/main" id="{576B0355-090F-4555-AA49-2F6ED1D18305}"/>
              </a:ext>
            </a:extLst>
          </p:cNvPr>
          <p:cNvSpPr txBox="1">
            <a:spLocks/>
          </p:cNvSpPr>
          <p:nvPr/>
        </p:nvSpPr>
        <p:spPr>
          <a:xfrm>
            <a:off x="1593436" y="1600200"/>
            <a:ext cx="9782801" cy="4572000"/>
          </a:xfrm>
          <a:prstGeom prst="rect">
            <a:avLst/>
          </a:prstGeom>
        </p:spPr>
        <p:txBody>
          <a:bodyPr vert="horz" lIns="91440" tIns="45720" rIns="91440" bIns="45720" rtlCol="0">
            <a:normAutofit fontScale="25000" lnSpcReduction="20000"/>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pPr algn="just"/>
            <a:r>
              <a:rPr lang="es-MX" sz="7400" dirty="0"/>
              <a:t>El </a:t>
            </a:r>
            <a:r>
              <a:rPr lang="es-MX" sz="7400" dirty="0" err="1"/>
              <a:t>JLabel</a:t>
            </a:r>
            <a:r>
              <a:rPr lang="es-MX" sz="7400" dirty="0"/>
              <a:t> sólo se usa para mostrar texto en una línea dentro de un contenedor.</a:t>
            </a:r>
          </a:p>
          <a:p>
            <a:pPr algn="just"/>
            <a:endParaRPr lang="es-MX" sz="4500" dirty="0"/>
          </a:p>
          <a:p>
            <a:r>
              <a:rPr lang="es-MX" sz="7200" dirty="0"/>
              <a:t>Instanciar un </a:t>
            </a:r>
            <a:r>
              <a:rPr lang="es-MX" sz="7200" dirty="0" err="1"/>
              <a:t>JLabel</a:t>
            </a:r>
            <a:endParaRPr lang="es-MX" sz="7200" dirty="0"/>
          </a:p>
          <a:p>
            <a:pPr marL="0" indent="0">
              <a:buNone/>
            </a:pPr>
            <a:r>
              <a:rPr lang="es-MX" sz="7200" dirty="0" err="1">
                <a:latin typeface="Courier New" panose="02070309020205020404" pitchFamily="49" charset="0"/>
                <a:cs typeface="Courier New" panose="02070309020205020404" pitchFamily="49" charset="0"/>
              </a:rPr>
              <a:t>JLabel</a:t>
            </a:r>
            <a:r>
              <a:rPr lang="es-MX" sz="7200" dirty="0">
                <a:latin typeface="Courier New" panose="02070309020205020404" pitchFamily="49" charset="0"/>
                <a:cs typeface="Courier New" panose="02070309020205020404" pitchFamily="49" charset="0"/>
              </a:rPr>
              <a:t> </a:t>
            </a:r>
            <a:r>
              <a:rPr lang="es-MX" sz="7200" dirty="0" err="1">
                <a:latin typeface="Courier New" panose="02070309020205020404" pitchFamily="49" charset="0"/>
                <a:cs typeface="Courier New" panose="02070309020205020404" pitchFamily="49" charset="0"/>
              </a:rPr>
              <a:t>label</a:t>
            </a:r>
            <a:r>
              <a:rPr lang="es-MX" sz="7200" dirty="0">
                <a:latin typeface="Courier New" panose="02070309020205020404" pitchFamily="49" charset="0"/>
                <a:cs typeface="Courier New" panose="02070309020205020404" pitchFamily="49" charset="0"/>
              </a:rPr>
              <a:t> = new </a:t>
            </a:r>
            <a:r>
              <a:rPr lang="es-MX" sz="7200" dirty="0" err="1">
                <a:latin typeface="Courier New" panose="02070309020205020404" pitchFamily="49" charset="0"/>
                <a:cs typeface="Courier New" panose="02070309020205020404" pitchFamily="49" charset="0"/>
              </a:rPr>
              <a:t>JLabel</a:t>
            </a:r>
            <a:r>
              <a:rPr lang="es-MX" sz="7200" dirty="0">
                <a:latin typeface="Courier New" panose="02070309020205020404" pitchFamily="49" charset="0"/>
                <a:cs typeface="Courier New" panose="02070309020205020404" pitchFamily="49" charset="0"/>
              </a:rPr>
              <a:t>();</a:t>
            </a:r>
          </a:p>
          <a:p>
            <a:pPr marL="0" indent="0">
              <a:buNone/>
            </a:pPr>
            <a:endParaRPr lang="es-MX" sz="4000" dirty="0">
              <a:latin typeface="Courier New" panose="02070309020205020404" pitchFamily="49" charset="0"/>
              <a:cs typeface="Courier New" panose="02070309020205020404" pitchFamily="49" charset="0"/>
            </a:endParaRPr>
          </a:p>
          <a:p>
            <a:r>
              <a:rPr lang="es-MX" sz="7200" dirty="0"/>
              <a:t>Poner texto en el </a:t>
            </a:r>
            <a:r>
              <a:rPr lang="es-MX" sz="7200" dirty="0" err="1"/>
              <a:t>JLabel</a:t>
            </a:r>
            <a:endParaRPr lang="es-MX" sz="7200" i="1" dirty="0"/>
          </a:p>
          <a:p>
            <a:pPr marL="0" indent="0">
              <a:buNone/>
            </a:pPr>
            <a:r>
              <a:rPr lang="es-MX" sz="7200" dirty="0" err="1">
                <a:latin typeface="Courier New" panose="02070309020205020404" pitchFamily="49" charset="0"/>
                <a:cs typeface="Courier New" panose="02070309020205020404" pitchFamily="49" charset="0"/>
              </a:rPr>
              <a:t>label.setText</a:t>
            </a:r>
            <a:r>
              <a:rPr lang="es-MX" sz="7200" dirty="0">
                <a:latin typeface="Courier New" panose="02070309020205020404" pitchFamily="49" charset="0"/>
                <a:cs typeface="Courier New" panose="02070309020205020404" pitchFamily="49" charset="0"/>
              </a:rPr>
              <a:t>("Hola");</a:t>
            </a:r>
          </a:p>
          <a:p>
            <a:pPr marL="0" indent="0">
              <a:buNone/>
            </a:pPr>
            <a:endParaRPr lang="es-MX" sz="4000" dirty="0">
              <a:latin typeface="Courier New" panose="02070309020205020404" pitchFamily="49" charset="0"/>
              <a:cs typeface="Courier New" panose="02070309020205020404" pitchFamily="49" charset="0"/>
            </a:endParaRPr>
          </a:p>
          <a:p>
            <a:r>
              <a:rPr lang="es-MX" sz="7200" dirty="0"/>
              <a:t>Leer texto en el </a:t>
            </a:r>
            <a:r>
              <a:rPr lang="es-MX" sz="7200" dirty="0" err="1"/>
              <a:t>JLabel</a:t>
            </a:r>
            <a:endParaRPr lang="es-MX" sz="7200" i="1" dirty="0"/>
          </a:p>
          <a:p>
            <a:pPr marL="0" indent="0">
              <a:buNone/>
            </a:pPr>
            <a:r>
              <a:rPr lang="es-MX" sz="7200" dirty="0" err="1">
                <a:latin typeface="Courier New" panose="02070309020205020404" pitchFamily="49" charset="0"/>
                <a:cs typeface="Courier New" panose="02070309020205020404" pitchFamily="49" charset="0"/>
              </a:rPr>
              <a:t>String</a:t>
            </a:r>
            <a:r>
              <a:rPr lang="es-MX" sz="7200" dirty="0">
                <a:latin typeface="Courier New" panose="02070309020205020404" pitchFamily="49" charset="0"/>
                <a:cs typeface="Courier New" panose="02070309020205020404" pitchFamily="49" charset="0"/>
              </a:rPr>
              <a:t> texto = </a:t>
            </a:r>
            <a:r>
              <a:rPr lang="es-MX" sz="7200" dirty="0" err="1">
                <a:latin typeface="Courier New" panose="02070309020205020404" pitchFamily="49" charset="0"/>
                <a:cs typeface="Courier New" panose="02070309020205020404" pitchFamily="49" charset="0"/>
              </a:rPr>
              <a:t>label.getText</a:t>
            </a:r>
            <a:r>
              <a:rPr lang="es-MX" sz="7200" dirty="0">
                <a:latin typeface="Courier New" panose="02070309020205020404" pitchFamily="49" charset="0"/>
                <a:cs typeface="Courier New" panose="02070309020205020404" pitchFamily="49" charset="0"/>
              </a:rPr>
              <a:t>();</a:t>
            </a:r>
          </a:p>
          <a:p>
            <a:pPr marL="0" indent="0">
              <a:buNone/>
            </a:pPr>
            <a:endParaRPr lang="es-MX" sz="4400" dirty="0">
              <a:latin typeface="Courier New" panose="02070309020205020404" pitchFamily="49" charset="0"/>
              <a:cs typeface="Courier New" panose="02070309020205020404" pitchFamily="49" charset="0"/>
            </a:endParaRPr>
          </a:p>
          <a:p>
            <a:r>
              <a:rPr lang="es-MX" sz="7200" dirty="0"/>
              <a:t>Limpiar el </a:t>
            </a:r>
            <a:r>
              <a:rPr lang="es-MX" sz="7200" dirty="0" err="1"/>
              <a:t>JLabel</a:t>
            </a:r>
            <a:endParaRPr lang="es-MX" sz="7200" dirty="0"/>
          </a:p>
          <a:p>
            <a:pPr marL="0" indent="0">
              <a:buNone/>
            </a:pPr>
            <a:r>
              <a:rPr lang="es-MX" sz="7200" dirty="0" err="1">
                <a:latin typeface="Courier New" panose="02070309020205020404" pitchFamily="49" charset="0"/>
                <a:cs typeface="Courier New" panose="02070309020205020404" pitchFamily="49" charset="0"/>
              </a:rPr>
              <a:t>label.setText</a:t>
            </a:r>
            <a:r>
              <a:rPr lang="es-MX" sz="7200" dirty="0">
                <a:latin typeface="Courier New" panose="02070309020205020404" pitchFamily="49" charset="0"/>
                <a:cs typeface="Courier New" panose="02070309020205020404" pitchFamily="49" charset="0"/>
              </a:rPr>
              <a:t>("");</a:t>
            </a:r>
          </a:p>
          <a:p>
            <a:pPr algn="just"/>
            <a:endParaRPr lang="es-MX" dirty="0"/>
          </a:p>
          <a:p>
            <a:pPr algn="just"/>
            <a:endParaRPr lang="es-MX"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45816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70E47E-7675-487C-BF5A-4CC4A4FE60E6}"/>
              </a:ext>
            </a:extLst>
          </p:cNvPr>
          <p:cNvSpPr>
            <a:spLocks noGrp="1"/>
          </p:cNvSpPr>
          <p:nvPr>
            <p:ph type="title"/>
          </p:nvPr>
        </p:nvSpPr>
        <p:spPr/>
        <p:txBody>
          <a:bodyPr/>
          <a:lstStyle/>
          <a:p>
            <a:r>
              <a:rPr lang="es-MX" b="1" i="1" dirty="0" err="1"/>
              <a:t>JTextField</a:t>
            </a:r>
            <a:r>
              <a:rPr lang="es-MX" b="1" dirty="0"/>
              <a:t> – Cajas de texto</a:t>
            </a:r>
            <a:endParaRPr lang="es-MX" dirty="0"/>
          </a:p>
        </p:txBody>
      </p:sp>
      <p:sp>
        <p:nvSpPr>
          <p:cNvPr id="3" name="Marcador de contenido 2">
            <a:extLst>
              <a:ext uri="{FF2B5EF4-FFF2-40B4-BE49-F238E27FC236}">
                <a16:creationId xmlns:a16="http://schemas.microsoft.com/office/drawing/2014/main" id="{FAB68628-4DE7-465D-B1CD-1E88CBF9C9C6}"/>
              </a:ext>
            </a:extLst>
          </p:cNvPr>
          <p:cNvSpPr>
            <a:spLocks noGrp="1"/>
          </p:cNvSpPr>
          <p:nvPr>
            <p:ph idx="1"/>
          </p:nvPr>
        </p:nvSpPr>
        <p:spPr/>
        <p:txBody>
          <a:bodyPr>
            <a:normAutofit fontScale="92500" lnSpcReduction="20000"/>
          </a:bodyPr>
          <a:lstStyle/>
          <a:p>
            <a:r>
              <a:rPr lang="es-MX" dirty="0"/>
              <a:t>Instanciar un </a:t>
            </a:r>
            <a:r>
              <a:rPr lang="es-MX" dirty="0" err="1"/>
              <a:t>JTextField</a:t>
            </a:r>
            <a:endParaRPr lang="es-MX" dirty="0"/>
          </a:p>
          <a:p>
            <a:pPr marL="0" indent="0">
              <a:buNone/>
            </a:pPr>
            <a:r>
              <a:rPr lang="es-MX" sz="2000" dirty="0" err="1">
                <a:latin typeface="Courier New" panose="02070309020205020404" pitchFamily="49" charset="0"/>
                <a:cs typeface="Courier New" panose="02070309020205020404" pitchFamily="49" charset="0"/>
              </a:rPr>
              <a:t>JTextField</a:t>
            </a:r>
            <a:r>
              <a:rPr lang="es-MX" sz="2000" dirty="0">
                <a:latin typeface="Courier New" panose="02070309020205020404" pitchFamily="49" charset="0"/>
                <a:cs typeface="Courier New" panose="02070309020205020404" pitchFamily="49" charset="0"/>
              </a:rPr>
              <a:t> </a:t>
            </a:r>
            <a:r>
              <a:rPr lang="es-MX" sz="2000" dirty="0" err="1">
                <a:latin typeface="Courier New" panose="02070309020205020404" pitchFamily="49" charset="0"/>
                <a:cs typeface="Courier New" panose="02070309020205020404" pitchFamily="49" charset="0"/>
              </a:rPr>
              <a:t>textField</a:t>
            </a:r>
            <a:r>
              <a:rPr lang="es-MX" sz="2000" dirty="0">
                <a:latin typeface="Courier New" panose="02070309020205020404" pitchFamily="49" charset="0"/>
                <a:cs typeface="Courier New" panose="02070309020205020404" pitchFamily="49" charset="0"/>
              </a:rPr>
              <a:t> = new </a:t>
            </a:r>
            <a:r>
              <a:rPr lang="es-MX" sz="2000" dirty="0" err="1">
                <a:latin typeface="Courier New" panose="02070309020205020404" pitchFamily="49" charset="0"/>
                <a:cs typeface="Courier New" panose="02070309020205020404" pitchFamily="49" charset="0"/>
              </a:rPr>
              <a:t>JTextField</a:t>
            </a:r>
            <a:r>
              <a:rPr lang="es-MX" sz="2000" dirty="0">
                <a:latin typeface="Courier New" panose="02070309020205020404" pitchFamily="49" charset="0"/>
                <a:cs typeface="Courier New" panose="02070309020205020404" pitchFamily="49" charset="0"/>
              </a:rPr>
              <a:t>();</a:t>
            </a:r>
          </a:p>
          <a:p>
            <a:pPr marL="0" indent="0">
              <a:buNone/>
            </a:pPr>
            <a:endParaRPr lang="es-MX" sz="2000" dirty="0">
              <a:latin typeface="Courier New" panose="02070309020205020404" pitchFamily="49" charset="0"/>
              <a:cs typeface="Courier New" panose="02070309020205020404" pitchFamily="49" charset="0"/>
            </a:endParaRPr>
          </a:p>
          <a:p>
            <a:r>
              <a:rPr lang="es-MX" dirty="0"/>
              <a:t>Poner texto en el </a:t>
            </a:r>
            <a:r>
              <a:rPr lang="es-MX" i="1" dirty="0" err="1"/>
              <a:t>JTextField</a:t>
            </a:r>
            <a:endParaRPr lang="es-MX" i="1" dirty="0"/>
          </a:p>
          <a:p>
            <a:pPr marL="0" indent="0">
              <a:buNone/>
            </a:pPr>
            <a:r>
              <a:rPr lang="es-MX" sz="2000" dirty="0" err="1">
                <a:latin typeface="Courier New" panose="02070309020205020404" pitchFamily="49" charset="0"/>
                <a:cs typeface="Courier New" panose="02070309020205020404" pitchFamily="49" charset="0"/>
              </a:rPr>
              <a:t>textField.setText</a:t>
            </a:r>
            <a:r>
              <a:rPr lang="es-MX" sz="2000" dirty="0">
                <a:latin typeface="Courier New" panose="02070309020205020404" pitchFamily="49" charset="0"/>
                <a:cs typeface="Courier New" panose="02070309020205020404" pitchFamily="49" charset="0"/>
              </a:rPr>
              <a:t>("Hola");</a:t>
            </a:r>
          </a:p>
          <a:p>
            <a:pPr marL="0" indent="0">
              <a:buNone/>
            </a:pPr>
            <a:endParaRPr lang="es-MX" sz="2000" dirty="0">
              <a:latin typeface="Courier New" panose="02070309020205020404" pitchFamily="49" charset="0"/>
              <a:cs typeface="Courier New" panose="02070309020205020404" pitchFamily="49" charset="0"/>
            </a:endParaRPr>
          </a:p>
          <a:p>
            <a:r>
              <a:rPr lang="es-MX" dirty="0"/>
              <a:t>Leer texto en el </a:t>
            </a:r>
            <a:r>
              <a:rPr lang="es-MX" i="1" dirty="0" err="1"/>
              <a:t>JTextField</a:t>
            </a:r>
            <a:endParaRPr lang="es-MX" i="1" dirty="0"/>
          </a:p>
          <a:p>
            <a:pPr marL="0" indent="0">
              <a:buNone/>
            </a:pPr>
            <a:r>
              <a:rPr lang="es-MX" sz="2000" dirty="0" err="1">
                <a:latin typeface="Courier New" panose="02070309020205020404" pitchFamily="49" charset="0"/>
                <a:cs typeface="Courier New" panose="02070309020205020404" pitchFamily="49" charset="0"/>
              </a:rPr>
              <a:t>String</a:t>
            </a:r>
            <a:r>
              <a:rPr lang="es-MX" sz="2000" dirty="0">
                <a:latin typeface="Courier New" panose="02070309020205020404" pitchFamily="49" charset="0"/>
                <a:cs typeface="Courier New" panose="02070309020205020404" pitchFamily="49" charset="0"/>
              </a:rPr>
              <a:t> texto = </a:t>
            </a:r>
            <a:r>
              <a:rPr lang="es-MX" sz="2000" dirty="0" err="1">
                <a:latin typeface="Courier New" panose="02070309020205020404" pitchFamily="49" charset="0"/>
                <a:cs typeface="Courier New" panose="02070309020205020404" pitchFamily="49" charset="0"/>
              </a:rPr>
              <a:t>textField.getText</a:t>
            </a:r>
            <a:r>
              <a:rPr lang="es-MX" sz="2000" dirty="0">
                <a:latin typeface="Courier New" panose="02070309020205020404" pitchFamily="49" charset="0"/>
                <a:cs typeface="Courier New" panose="02070309020205020404" pitchFamily="49" charset="0"/>
              </a:rPr>
              <a:t>();</a:t>
            </a:r>
          </a:p>
          <a:p>
            <a:pPr marL="0" indent="0">
              <a:buNone/>
            </a:pPr>
            <a:endParaRPr lang="es-MX" sz="2100" dirty="0">
              <a:latin typeface="Courier New" panose="02070309020205020404" pitchFamily="49" charset="0"/>
              <a:cs typeface="Courier New" panose="02070309020205020404" pitchFamily="49" charset="0"/>
            </a:endParaRPr>
          </a:p>
          <a:p>
            <a:r>
              <a:rPr lang="es-MX" dirty="0"/>
              <a:t>Limpiar el </a:t>
            </a:r>
            <a:r>
              <a:rPr lang="es-MX" dirty="0" err="1"/>
              <a:t>JTextField</a:t>
            </a:r>
            <a:endParaRPr lang="es-MX" dirty="0"/>
          </a:p>
          <a:p>
            <a:pPr marL="0" indent="0">
              <a:buNone/>
            </a:pPr>
            <a:r>
              <a:rPr lang="es-MX" sz="2100" dirty="0" err="1">
                <a:latin typeface="Courier New" panose="02070309020205020404" pitchFamily="49" charset="0"/>
                <a:cs typeface="Courier New" panose="02070309020205020404" pitchFamily="49" charset="0"/>
              </a:rPr>
              <a:t>textField.setText</a:t>
            </a:r>
            <a:r>
              <a:rPr lang="es-MX" sz="2100" dirty="0">
                <a:latin typeface="Courier New" panose="02070309020205020404" pitchFamily="49" charset="0"/>
                <a:cs typeface="Courier New" panose="02070309020205020404" pitchFamily="49" charset="0"/>
              </a:rPr>
              <a:t>("");</a:t>
            </a:r>
          </a:p>
          <a:p>
            <a:pPr marL="0" indent="0">
              <a:buNone/>
            </a:pPr>
            <a:endParaRPr lang="es-MX" sz="2000" dirty="0">
              <a:latin typeface="Courier New" panose="02070309020205020404" pitchFamily="49" charset="0"/>
              <a:cs typeface="Courier New" panose="02070309020205020404" pitchFamily="49" charset="0"/>
            </a:endParaRPr>
          </a:p>
        </p:txBody>
      </p:sp>
      <p:pic>
        <p:nvPicPr>
          <p:cNvPr id="4" name="Imagen 3">
            <a:extLst>
              <a:ext uri="{FF2B5EF4-FFF2-40B4-BE49-F238E27FC236}">
                <a16:creationId xmlns:a16="http://schemas.microsoft.com/office/drawing/2014/main" id="{E108DA98-4597-465B-832D-E7B5A775A6C7}"/>
              </a:ext>
            </a:extLst>
          </p:cNvPr>
          <p:cNvPicPr>
            <a:picLocks noChangeAspect="1"/>
          </p:cNvPicPr>
          <p:nvPr/>
        </p:nvPicPr>
        <p:blipFill>
          <a:blip r:embed="rId2"/>
          <a:stretch>
            <a:fillRect/>
          </a:stretch>
        </p:blipFill>
        <p:spPr>
          <a:xfrm>
            <a:off x="7820124" y="458379"/>
            <a:ext cx="3523151" cy="1050540"/>
          </a:xfrm>
          <a:prstGeom prst="rect">
            <a:avLst/>
          </a:prstGeom>
        </p:spPr>
      </p:pic>
    </p:spTree>
    <p:extLst>
      <p:ext uri="{BB962C8B-B14F-4D97-AF65-F5344CB8AC3E}">
        <p14:creationId xmlns:p14="http://schemas.microsoft.com/office/powerpoint/2010/main" val="3366526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212CF8-9904-4E94-812C-03306D4692CC}"/>
              </a:ext>
            </a:extLst>
          </p:cNvPr>
          <p:cNvSpPr>
            <a:spLocks noGrp="1"/>
          </p:cNvSpPr>
          <p:nvPr>
            <p:ph type="title"/>
          </p:nvPr>
        </p:nvSpPr>
        <p:spPr/>
        <p:txBody>
          <a:bodyPr/>
          <a:lstStyle/>
          <a:p>
            <a:r>
              <a:rPr lang="es-MX" dirty="0"/>
              <a:t>Programación por día</a:t>
            </a:r>
          </a:p>
        </p:txBody>
      </p:sp>
      <p:sp>
        <p:nvSpPr>
          <p:cNvPr id="3" name="Marcador de contenido 2">
            <a:extLst>
              <a:ext uri="{FF2B5EF4-FFF2-40B4-BE49-F238E27FC236}">
                <a16:creationId xmlns:a16="http://schemas.microsoft.com/office/drawing/2014/main" id="{C3D0111D-FEB2-4D51-A8DD-E10076BE06D2}"/>
              </a:ext>
            </a:extLst>
          </p:cNvPr>
          <p:cNvSpPr>
            <a:spLocks noGrp="1"/>
          </p:cNvSpPr>
          <p:nvPr>
            <p:ph idx="1"/>
          </p:nvPr>
        </p:nvSpPr>
        <p:spPr>
          <a:xfrm>
            <a:off x="1593436" y="1600200"/>
            <a:ext cx="9782801" cy="4421089"/>
          </a:xfrm>
        </p:spPr>
        <p:txBody>
          <a:bodyPr>
            <a:normAutofit lnSpcReduction="10000"/>
          </a:bodyPr>
          <a:lstStyle/>
          <a:p>
            <a:pPr algn="just"/>
            <a:r>
              <a:rPr lang="es-MX" b="1" dirty="0"/>
              <a:t>Día 4 - jueves 30 de mayo de 2019</a:t>
            </a:r>
          </a:p>
          <a:p>
            <a:pPr lvl="1" algn="just"/>
            <a:r>
              <a:rPr lang="es-MX" dirty="0"/>
              <a:t>Clase </a:t>
            </a:r>
            <a:r>
              <a:rPr lang="es-MX" dirty="0" err="1"/>
              <a:t>Graphics</a:t>
            </a:r>
            <a:r>
              <a:rPr lang="es-MX" dirty="0"/>
              <a:t>:</a:t>
            </a:r>
          </a:p>
          <a:p>
            <a:pPr lvl="2" algn="just"/>
            <a:r>
              <a:rPr lang="es-MX" dirty="0" err="1"/>
              <a:t>drawRect</a:t>
            </a:r>
            <a:r>
              <a:rPr lang="es-MX" dirty="0"/>
              <a:t>. </a:t>
            </a:r>
          </a:p>
          <a:p>
            <a:pPr lvl="2" algn="just"/>
            <a:r>
              <a:rPr lang="es-MX" dirty="0" err="1"/>
              <a:t>drawRoundRect</a:t>
            </a:r>
            <a:r>
              <a:rPr lang="es-MX" dirty="0"/>
              <a:t>. </a:t>
            </a:r>
          </a:p>
          <a:p>
            <a:pPr lvl="2" algn="just"/>
            <a:r>
              <a:rPr lang="es-MX" dirty="0" err="1"/>
              <a:t>drawOval</a:t>
            </a:r>
            <a:r>
              <a:rPr lang="es-MX" dirty="0"/>
              <a:t>. </a:t>
            </a:r>
          </a:p>
          <a:p>
            <a:pPr lvl="2" algn="just"/>
            <a:r>
              <a:rPr lang="es-MX" dirty="0" err="1"/>
              <a:t>drawPolygon</a:t>
            </a:r>
            <a:endParaRPr lang="es-MX" dirty="0"/>
          </a:p>
          <a:p>
            <a:pPr lvl="2" algn="just"/>
            <a:r>
              <a:rPr lang="es-MX" dirty="0" err="1"/>
              <a:t>fillRect</a:t>
            </a:r>
            <a:r>
              <a:rPr lang="es-MX" dirty="0"/>
              <a:t>. </a:t>
            </a:r>
          </a:p>
          <a:p>
            <a:pPr lvl="2" algn="just"/>
            <a:r>
              <a:rPr lang="es-MX" dirty="0" err="1"/>
              <a:t>fillRoundRect</a:t>
            </a:r>
            <a:r>
              <a:rPr lang="es-MX" dirty="0"/>
              <a:t>. </a:t>
            </a:r>
          </a:p>
          <a:p>
            <a:pPr lvl="2" algn="just"/>
            <a:r>
              <a:rPr lang="es-MX" dirty="0" err="1"/>
              <a:t>fillOval</a:t>
            </a:r>
            <a:r>
              <a:rPr lang="es-MX" dirty="0"/>
              <a:t>. </a:t>
            </a:r>
          </a:p>
          <a:p>
            <a:pPr lvl="2" algn="just"/>
            <a:r>
              <a:rPr lang="es-MX" dirty="0" err="1"/>
              <a:t>fillPolygon</a:t>
            </a:r>
            <a:r>
              <a:rPr lang="es-MX" dirty="0"/>
              <a:t>.</a:t>
            </a:r>
          </a:p>
          <a:p>
            <a:pPr lvl="2" algn="just"/>
            <a:r>
              <a:rPr lang="es-MX" dirty="0"/>
              <a:t>Gráfica de pastel.</a:t>
            </a:r>
          </a:p>
          <a:p>
            <a:pPr lvl="2" algn="just"/>
            <a:r>
              <a:rPr lang="es-MX" dirty="0"/>
              <a:t>Gráfica de barras. </a:t>
            </a:r>
          </a:p>
          <a:p>
            <a:pPr lvl="1" algn="just"/>
            <a:r>
              <a:rPr lang="es-MX" dirty="0"/>
              <a:t>Ejemplos y ejercicios.</a:t>
            </a:r>
          </a:p>
          <a:p>
            <a:pPr marL="365760" lvl="1" indent="0" algn="just">
              <a:buNone/>
            </a:pPr>
            <a:endParaRPr lang="es-MX" dirty="0"/>
          </a:p>
          <a:p>
            <a:pPr lvl="1" algn="just"/>
            <a:endParaRPr lang="es-MX" dirty="0"/>
          </a:p>
        </p:txBody>
      </p:sp>
      <p:sp>
        <p:nvSpPr>
          <p:cNvPr id="4" name="Marcador de número de diapositiva 3">
            <a:extLst>
              <a:ext uri="{FF2B5EF4-FFF2-40B4-BE49-F238E27FC236}">
                <a16:creationId xmlns:a16="http://schemas.microsoft.com/office/drawing/2014/main" id="{4A1E457E-9235-49B6-A70A-D7BCC0B9FD1D}"/>
              </a:ext>
            </a:extLst>
          </p:cNvPr>
          <p:cNvSpPr>
            <a:spLocks noGrp="1"/>
          </p:cNvSpPr>
          <p:nvPr>
            <p:ph type="sldNum" sz="quarter" idx="4"/>
          </p:nvPr>
        </p:nvSpPr>
        <p:spPr>
          <a:xfrm>
            <a:off x="621805" y="5661249"/>
            <a:ext cx="576064" cy="360040"/>
          </a:xfrm>
        </p:spPr>
        <p:txBody>
          <a:bodyPr/>
          <a:lstStyle/>
          <a:p>
            <a:fld id="{7DC1BBB0-96F0-4077-A278-0F3FB5C104D3}" type="slidenum">
              <a:rPr lang="es-ES" smtClean="0"/>
              <a:pPr/>
              <a:t>6</a:t>
            </a:fld>
            <a:endParaRPr lang="es-ES" dirty="0"/>
          </a:p>
        </p:txBody>
      </p:sp>
    </p:spTree>
    <p:extLst>
      <p:ext uri="{BB962C8B-B14F-4D97-AF65-F5344CB8AC3E}">
        <p14:creationId xmlns:p14="http://schemas.microsoft.com/office/powerpoint/2010/main" val="2191285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70E47E-7675-487C-BF5A-4CC4A4FE60E6}"/>
              </a:ext>
            </a:extLst>
          </p:cNvPr>
          <p:cNvSpPr>
            <a:spLocks noGrp="1"/>
          </p:cNvSpPr>
          <p:nvPr>
            <p:ph type="title"/>
          </p:nvPr>
        </p:nvSpPr>
        <p:spPr/>
        <p:txBody>
          <a:bodyPr/>
          <a:lstStyle/>
          <a:p>
            <a:r>
              <a:rPr lang="es-MX" b="1" i="1" dirty="0" err="1"/>
              <a:t>JTextField</a:t>
            </a:r>
            <a:r>
              <a:rPr lang="es-MX" b="1" dirty="0"/>
              <a:t> – Cajas de texto</a:t>
            </a:r>
            <a:endParaRPr lang="es-MX" dirty="0"/>
          </a:p>
        </p:txBody>
      </p:sp>
      <p:sp>
        <p:nvSpPr>
          <p:cNvPr id="3" name="Marcador de contenido 2">
            <a:extLst>
              <a:ext uri="{FF2B5EF4-FFF2-40B4-BE49-F238E27FC236}">
                <a16:creationId xmlns:a16="http://schemas.microsoft.com/office/drawing/2014/main" id="{FAB68628-4DE7-465D-B1CD-1E88CBF9C9C6}"/>
              </a:ext>
            </a:extLst>
          </p:cNvPr>
          <p:cNvSpPr>
            <a:spLocks noGrp="1"/>
          </p:cNvSpPr>
          <p:nvPr>
            <p:ph idx="1"/>
          </p:nvPr>
        </p:nvSpPr>
        <p:spPr/>
        <p:txBody>
          <a:bodyPr>
            <a:normAutofit fontScale="70000" lnSpcReduction="20000"/>
          </a:bodyPr>
          <a:lstStyle/>
          <a:p>
            <a:pPr algn="just"/>
            <a:r>
              <a:rPr lang="es-MX" sz="4000" dirty="0"/>
              <a:t>El </a:t>
            </a:r>
            <a:r>
              <a:rPr lang="es-MX" sz="4000" dirty="0" err="1"/>
              <a:t>JTextField</a:t>
            </a:r>
            <a:r>
              <a:rPr lang="es-MX" sz="4000" dirty="0"/>
              <a:t> sólo admite y devuelve </a:t>
            </a:r>
            <a:r>
              <a:rPr lang="es-MX" sz="4000" dirty="0" err="1"/>
              <a:t>String</a:t>
            </a:r>
            <a:r>
              <a:rPr lang="es-MX" sz="4000" dirty="0"/>
              <a:t>, por lo que si queremos ingresar u obtener números, debemos hacer una conversión.</a:t>
            </a:r>
          </a:p>
          <a:p>
            <a:pPr algn="just"/>
            <a:endParaRPr lang="es-MX" sz="3300" dirty="0"/>
          </a:p>
          <a:p>
            <a:r>
              <a:rPr lang="es-MX" sz="4000" dirty="0"/>
              <a:t>Poner números en el </a:t>
            </a:r>
            <a:r>
              <a:rPr lang="es-MX" sz="4000" i="1" dirty="0" err="1"/>
              <a:t>JTextField</a:t>
            </a:r>
            <a:endParaRPr lang="es-MX" sz="4000" i="1" dirty="0"/>
          </a:p>
          <a:p>
            <a:pPr marL="0" indent="0">
              <a:buNone/>
            </a:pPr>
            <a:r>
              <a:rPr lang="es-MX" sz="3000" dirty="0" err="1">
                <a:latin typeface="Courier New" panose="02070309020205020404" pitchFamily="49" charset="0"/>
                <a:cs typeface="Courier New" panose="02070309020205020404" pitchFamily="49" charset="0"/>
              </a:rPr>
              <a:t>int</a:t>
            </a:r>
            <a:r>
              <a:rPr lang="es-MX" sz="3000" dirty="0">
                <a:latin typeface="Courier New" panose="02070309020205020404" pitchFamily="49" charset="0"/>
                <a:cs typeface="Courier New" panose="02070309020205020404" pitchFamily="49" charset="0"/>
              </a:rPr>
              <a:t> valor = 33;</a:t>
            </a:r>
          </a:p>
          <a:p>
            <a:pPr marL="0" indent="0">
              <a:buNone/>
            </a:pPr>
            <a:r>
              <a:rPr lang="es-MX" sz="3000" dirty="0" err="1">
                <a:latin typeface="Courier New" panose="02070309020205020404" pitchFamily="49" charset="0"/>
                <a:cs typeface="Courier New" panose="02070309020205020404" pitchFamily="49" charset="0"/>
              </a:rPr>
              <a:t>textField.setText</a:t>
            </a:r>
            <a:r>
              <a:rPr lang="es-MX" sz="3000" dirty="0">
                <a:latin typeface="Courier New" panose="02070309020205020404" pitchFamily="49" charset="0"/>
                <a:cs typeface="Courier New" panose="02070309020205020404" pitchFamily="49" charset="0"/>
              </a:rPr>
              <a:t>(</a:t>
            </a:r>
            <a:r>
              <a:rPr lang="es-MX" sz="3000" dirty="0" err="1">
                <a:latin typeface="Courier New" panose="02070309020205020404" pitchFamily="49" charset="0"/>
                <a:cs typeface="Courier New" panose="02070309020205020404" pitchFamily="49" charset="0"/>
              </a:rPr>
              <a:t>Integer.toString</a:t>
            </a:r>
            <a:r>
              <a:rPr lang="es-MX" sz="3000" dirty="0">
                <a:latin typeface="Courier New" panose="02070309020205020404" pitchFamily="49" charset="0"/>
                <a:cs typeface="Courier New" panose="02070309020205020404" pitchFamily="49" charset="0"/>
              </a:rPr>
              <a:t>(valor));</a:t>
            </a:r>
          </a:p>
          <a:p>
            <a:pPr marL="0" indent="0">
              <a:buNone/>
            </a:pPr>
            <a:endParaRPr lang="es-MX" sz="3600" dirty="0">
              <a:latin typeface="Courier New" panose="02070309020205020404" pitchFamily="49" charset="0"/>
              <a:cs typeface="Courier New" panose="02070309020205020404" pitchFamily="49" charset="0"/>
            </a:endParaRPr>
          </a:p>
          <a:p>
            <a:r>
              <a:rPr lang="es-MX" sz="4000" dirty="0"/>
              <a:t>Leer números en el </a:t>
            </a:r>
            <a:r>
              <a:rPr lang="es-MX" sz="4000" i="1" dirty="0" err="1"/>
              <a:t>JTextField</a:t>
            </a:r>
            <a:endParaRPr lang="es-MX" sz="4000" i="1" dirty="0"/>
          </a:p>
          <a:p>
            <a:pPr marL="0" indent="0">
              <a:buNone/>
            </a:pPr>
            <a:r>
              <a:rPr lang="es-MX" sz="3000" dirty="0" err="1">
                <a:latin typeface="Courier New" panose="02070309020205020404" pitchFamily="49" charset="0"/>
                <a:cs typeface="Courier New" panose="02070309020205020404" pitchFamily="49" charset="0"/>
              </a:rPr>
              <a:t>int</a:t>
            </a:r>
            <a:r>
              <a:rPr lang="es-MX" sz="3000" dirty="0">
                <a:latin typeface="Courier New" panose="02070309020205020404" pitchFamily="49" charset="0"/>
                <a:cs typeface="Courier New" panose="02070309020205020404" pitchFamily="49" charset="0"/>
              </a:rPr>
              <a:t> valor;</a:t>
            </a:r>
          </a:p>
          <a:p>
            <a:pPr marL="0" indent="0">
              <a:buNone/>
            </a:pPr>
            <a:r>
              <a:rPr lang="es-MX" sz="3000" dirty="0" err="1">
                <a:latin typeface="Courier New" panose="02070309020205020404" pitchFamily="49" charset="0"/>
                <a:cs typeface="Courier New" panose="02070309020205020404" pitchFamily="49" charset="0"/>
              </a:rPr>
              <a:t>String</a:t>
            </a:r>
            <a:r>
              <a:rPr lang="es-MX" sz="3000" dirty="0">
                <a:latin typeface="Courier New" panose="02070309020205020404" pitchFamily="49" charset="0"/>
                <a:cs typeface="Courier New" panose="02070309020205020404" pitchFamily="49" charset="0"/>
              </a:rPr>
              <a:t> texto = </a:t>
            </a:r>
            <a:r>
              <a:rPr lang="es-MX" sz="3000" dirty="0" err="1">
                <a:latin typeface="Courier New" panose="02070309020205020404" pitchFamily="49" charset="0"/>
                <a:cs typeface="Courier New" panose="02070309020205020404" pitchFamily="49" charset="0"/>
              </a:rPr>
              <a:t>textField.getText</a:t>
            </a:r>
            <a:r>
              <a:rPr lang="es-MX" sz="3000" dirty="0">
                <a:latin typeface="Courier New" panose="02070309020205020404" pitchFamily="49" charset="0"/>
                <a:cs typeface="Courier New" panose="02070309020205020404" pitchFamily="49" charset="0"/>
              </a:rPr>
              <a:t>();</a:t>
            </a:r>
          </a:p>
          <a:p>
            <a:pPr marL="0" indent="0">
              <a:buNone/>
            </a:pPr>
            <a:r>
              <a:rPr lang="es-MX" sz="3000" dirty="0">
                <a:latin typeface="Courier New" panose="02070309020205020404" pitchFamily="49" charset="0"/>
                <a:cs typeface="Courier New" panose="02070309020205020404" pitchFamily="49" charset="0"/>
              </a:rPr>
              <a:t>valor = </a:t>
            </a:r>
            <a:r>
              <a:rPr lang="es-MX" sz="3000" dirty="0" err="1">
                <a:latin typeface="Courier New" panose="02070309020205020404" pitchFamily="49" charset="0"/>
                <a:cs typeface="Courier New" panose="02070309020205020404" pitchFamily="49" charset="0"/>
              </a:rPr>
              <a:t>Integer.parseString</a:t>
            </a:r>
            <a:r>
              <a:rPr lang="es-MX" sz="3000" dirty="0">
                <a:latin typeface="Courier New" panose="02070309020205020404" pitchFamily="49" charset="0"/>
                <a:cs typeface="Courier New" panose="02070309020205020404" pitchFamily="49" charset="0"/>
              </a:rPr>
              <a:t>(texto)</a:t>
            </a:r>
            <a:endParaRPr lang="es-MX" sz="3000" dirty="0"/>
          </a:p>
          <a:p>
            <a:pPr algn="just"/>
            <a:endParaRPr lang="es-MX" dirty="0"/>
          </a:p>
          <a:p>
            <a:pPr algn="just"/>
            <a:endParaRPr lang="es-MX" sz="2000" dirty="0">
              <a:latin typeface="Courier New" panose="02070309020205020404" pitchFamily="49" charset="0"/>
              <a:cs typeface="Courier New" panose="02070309020205020404" pitchFamily="49" charset="0"/>
            </a:endParaRPr>
          </a:p>
        </p:txBody>
      </p:sp>
      <p:pic>
        <p:nvPicPr>
          <p:cNvPr id="4" name="Imagen 3">
            <a:extLst>
              <a:ext uri="{FF2B5EF4-FFF2-40B4-BE49-F238E27FC236}">
                <a16:creationId xmlns:a16="http://schemas.microsoft.com/office/drawing/2014/main" id="{E108DA98-4597-465B-832D-E7B5A775A6C7}"/>
              </a:ext>
            </a:extLst>
          </p:cNvPr>
          <p:cNvPicPr>
            <a:picLocks noChangeAspect="1"/>
          </p:cNvPicPr>
          <p:nvPr/>
        </p:nvPicPr>
        <p:blipFill>
          <a:blip r:embed="rId2"/>
          <a:stretch>
            <a:fillRect/>
          </a:stretch>
        </p:blipFill>
        <p:spPr>
          <a:xfrm>
            <a:off x="7820124" y="458379"/>
            <a:ext cx="3523151" cy="1050540"/>
          </a:xfrm>
          <a:prstGeom prst="rect">
            <a:avLst/>
          </a:prstGeom>
        </p:spPr>
      </p:pic>
    </p:spTree>
    <p:extLst>
      <p:ext uri="{BB962C8B-B14F-4D97-AF65-F5344CB8AC3E}">
        <p14:creationId xmlns:p14="http://schemas.microsoft.com/office/powerpoint/2010/main" val="4233676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3BCEBE-944D-48DE-8E85-D15C20463158}"/>
              </a:ext>
            </a:extLst>
          </p:cNvPr>
          <p:cNvSpPr>
            <a:spLocks noGrp="1"/>
          </p:cNvSpPr>
          <p:nvPr>
            <p:ph type="title"/>
          </p:nvPr>
        </p:nvSpPr>
        <p:spPr/>
        <p:txBody>
          <a:bodyPr/>
          <a:lstStyle/>
          <a:p>
            <a:r>
              <a:rPr lang="es-MX" b="1" i="1" dirty="0" err="1"/>
              <a:t>JButton</a:t>
            </a:r>
            <a:r>
              <a:rPr lang="es-MX" b="1" dirty="0"/>
              <a:t> </a:t>
            </a:r>
            <a:r>
              <a:rPr lang="es-MX" dirty="0"/>
              <a:t>- Botones</a:t>
            </a:r>
          </a:p>
        </p:txBody>
      </p:sp>
      <p:sp>
        <p:nvSpPr>
          <p:cNvPr id="4" name="Marcador de contenido 3">
            <a:extLst>
              <a:ext uri="{FF2B5EF4-FFF2-40B4-BE49-F238E27FC236}">
                <a16:creationId xmlns:a16="http://schemas.microsoft.com/office/drawing/2014/main" id="{2451DDC5-A216-4543-8843-75F647547178}"/>
              </a:ext>
            </a:extLst>
          </p:cNvPr>
          <p:cNvSpPr>
            <a:spLocks noGrp="1"/>
          </p:cNvSpPr>
          <p:nvPr>
            <p:ph idx="1"/>
          </p:nvPr>
        </p:nvSpPr>
        <p:spPr/>
        <p:txBody>
          <a:bodyPr>
            <a:normAutofit fontScale="85000" lnSpcReduction="20000"/>
          </a:bodyPr>
          <a:lstStyle/>
          <a:p>
            <a:pPr algn="just"/>
            <a:r>
              <a:rPr lang="es-MX" sz="3200" dirty="0"/>
              <a:t>Un objeto de control </a:t>
            </a:r>
            <a:r>
              <a:rPr lang="es-MX" sz="3200" dirty="0" err="1"/>
              <a:t>JButton</a:t>
            </a:r>
            <a:r>
              <a:rPr lang="es-MX" sz="3200" dirty="0"/>
              <a:t> permite dibujar en el formulario un objeto que contiene un proceso a ejecutar.</a:t>
            </a:r>
          </a:p>
          <a:p>
            <a:pPr algn="just"/>
            <a:endParaRPr lang="es-MX" sz="3200" dirty="0"/>
          </a:p>
          <a:p>
            <a:r>
              <a:rPr lang="es-MX" dirty="0"/>
              <a:t>Propiedades más usadas:</a:t>
            </a:r>
          </a:p>
          <a:p>
            <a:endParaRPr lang="es-MX" dirty="0"/>
          </a:p>
          <a:p>
            <a:pPr lvl="1"/>
            <a:r>
              <a:rPr lang="es-MX" b="1" dirty="0"/>
              <a:t>Text</a:t>
            </a:r>
            <a:r>
              <a:rPr lang="es-MX" dirty="0"/>
              <a:t>: Contiene el valor o dato introducido en el cuadro de texto.</a:t>
            </a:r>
          </a:p>
          <a:p>
            <a:pPr lvl="1"/>
            <a:r>
              <a:rPr lang="es-MX" b="1" dirty="0"/>
              <a:t>Font</a:t>
            </a:r>
            <a:r>
              <a:rPr lang="es-MX" dirty="0"/>
              <a:t>: Permite establecer el tipo de letra del texto en la caja.</a:t>
            </a:r>
          </a:p>
          <a:p>
            <a:pPr lvl="1"/>
            <a:r>
              <a:rPr lang="es-MX" b="1" dirty="0" err="1"/>
              <a:t>Enabled</a:t>
            </a:r>
            <a:r>
              <a:rPr lang="es-MX" dirty="0"/>
              <a:t>: Para habilitar o inhabilitar el uso del objeto de control.</a:t>
            </a:r>
          </a:p>
          <a:p>
            <a:pPr marL="365760" lvl="1" indent="0">
              <a:buNone/>
            </a:pPr>
            <a:endParaRPr lang="es-MX" dirty="0"/>
          </a:p>
          <a:p>
            <a:r>
              <a:rPr lang="es-MX" dirty="0"/>
              <a:t>Evento más usado:</a:t>
            </a:r>
          </a:p>
          <a:p>
            <a:endParaRPr lang="es-MX" dirty="0"/>
          </a:p>
          <a:p>
            <a:pPr lvl="1"/>
            <a:r>
              <a:rPr lang="es-MX" b="1" dirty="0" err="1"/>
              <a:t>ActionPerformed</a:t>
            </a:r>
            <a:r>
              <a:rPr lang="es-MX" b="1" dirty="0"/>
              <a:t>:</a:t>
            </a:r>
            <a:r>
              <a:rPr lang="es-MX" dirty="0"/>
              <a:t> Este evento se lleva a cabo cuando el usuario da </a:t>
            </a:r>
            <a:r>
              <a:rPr lang="es-MX" dirty="0" err="1"/>
              <a:t>click</a:t>
            </a:r>
            <a:r>
              <a:rPr lang="es-MX" dirty="0"/>
              <a:t> sobre el objeto de control </a:t>
            </a:r>
            <a:r>
              <a:rPr lang="es-MX" dirty="0" err="1"/>
              <a:t>JButton</a:t>
            </a:r>
            <a:r>
              <a:rPr lang="es-MX" dirty="0"/>
              <a:t>.</a:t>
            </a:r>
          </a:p>
          <a:p>
            <a:endParaRPr lang="es-MX" dirty="0"/>
          </a:p>
          <a:p>
            <a:pPr algn="just"/>
            <a:endParaRPr lang="es-MX" sz="1600" dirty="0"/>
          </a:p>
        </p:txBody>
      </p:sp>
      <p:pic>
        <p:nvPicPr>
          <p:cNvPr id="12" name="Imagen 11">
            <a:extLst>
              <a:ext uri="{FF2B5EF4-FFF2-40B4-BE49-F238E27FC236}">
                <a16:creationId xmlns:a16="http://schemas.microsoft.com/office/drawing/2014/main" id="{D2670C28-82C6-4096-8090-B6DB0FB07B66}"/>
              </a:ext>
            </a:extLst>
          </p:cNvPr>
          <p:cNvPicPr>
            <a:picLocks noChangeAspect="1"/>
          </p:cNvPicPr>
          <p:nvPr/>
        </p:nvPicPr>
        <p:blipFill rotWithShape="1">
          <a:blip r:embed="rId2"/>
          <a:srcRect l="5978" t="31509" r="8814" b="44579"/>
          <a:stretch/>
        </p:blipFill>
        <p:spPr>
          <a:xfrm>
            <a:off x="7502842" y="330621"/>
            <a:ext cx="3873395" cy="1087016"/>
          </a:xfrm>
          <a:prstGeom prst="rect">
            <a:avLst/>
          </a:prstGeom>
        </p:spPr>
      </p:pic>
    </p:spTree>
    <p:extLst>
      <p:ext uri="{BB962C8B-B14F-4D97-AF65-F5344CB8AC3E}">
        <p14:creationId xmlns:p14="http://schemas.microsoft.com/office/powerpoint/2010/main" val="3937050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212CF8-9904-4E94-812C-03306D4692CC}"/>
              </a:ext>
            </a:extLst>
          </p:cNvPr>
          <p:cNvSpPr>
            <a:spLocks noGrp="1"/>
          </p:cNvSpPr>
          <p:nvPr>
            <p:ph type="title"/>
          </p:nvPr>
        </p:nvSpPr>
        <p:spPr/>
        <p:txBody>
          <a:bodyPr/>
          <a:lstStyle/>
          <a:p>
            <a:r>
              <a:rPr lang="es-MX" dirty="0"/>
              <a:t>Programación por día</a:t>
            </a:r>
          </a:p>
        </p:txBody>
      </p:sp>
      <p:sp>
        <p:nvSpPr>
          <p:cNvPr id="3" name="Marcador de contenido 2">
            <a:extLst>
              <a:ext uri="{FF2B5EF4-FFF2-40B4-BE49-F238E27FC236}">
                <a16:creationId xmlns:a16="http://schemas.microsoft.com/office/drawing/2014/main" id="{C3D0111D-FEB2-4D51-A8DD-E10076BE06D2}"/>
              </a:ext>
            </a:extLst>
          </p:cNvPr>
          <p:cNvSpPr>
            <a:spLocks noGrp="1"/>
          </p:cNvSpPr>
          <p:nvPr>
            <p:ph idx="1"/>
          </p:nvPr>
        </p:nvSpPr>
        <p:spPr>
          <a:xfrm>
            <a:off x="1593436" y="1600200"/>
            <a:ext cx="9782801" cy="4421089"/>
          </a:xfrm>
        </p:spPr>
        <p:txBody>
          <a:bodyPr>
            <a:normAutofit/>
          </a:bodyPr>
          <a:lstStyle/>
          <a:p>
            <a:pPr algn="just"/>
            <a:r>
              <a:rPr lang="es-MX" b="1" dirty="0"/>
              <a:t>Día 5 - viernes 31 de mayo de 2019</a:t>
            </a:r>
          </a:p>
          <a:p>
            <a:pPr lvl="1" algn="just"/>
            <a:r>
              <a:rPr lang="es-MX" dirty="0"/>
              <a:t>Elaboración de un proyecto (programa) integrador. Se dará tiempo en las primeras cuatro sesiones y parte de la quinta sesión para que se trabaje en equipo.</a:t>
            </a:r>
          </a:p>
          <a:p>
            <a:pPr lvl="1" algn="just"/>
            <a:r>
              <a:rPr lang="es-MX" dirty="0"/>
              <a:t>Exposición de proyectos.</a:t>
            </a:r>
          </a:p>
          <a:p>
            <a:pPr lvl="1" algn="just"/>
            <a:r>
              <a:rPr lang="es-MX" dirty="0"/>
              <a:t>Retroalimentación de las primeras experiencias de aplicar el nuevo programa</a:t>
            </a:r>
          </a:p>
          <a:p>
            <a:pPr marL="365760" lvl="1" indent="0" algn="just">
              <a:buNone/>
            </a:pPr>
            <a:endParaRPr lang="es-MX" dirty="0"/>
          </a:p>
          <a:p>
            <a:pPr lvl="1" algn="just"/>
            <a:endParaRPr lang="es-MX" dirty="0"/>
          </a:p>
        </p:txBody>
      </p:sp>
      <p:sp>
        <p:nvSpPr>
          <p:cNvPr id="4" name="Marcador de número de diapositiva 3">
            <a:extLst>
              <a:ext uri="{FF2B5EF4-FFF2-40B4-BE49-F238E27FC236}">
                <a16:creationId xmlns:a16="http://schemas.microsoft.com/office/drawing/2014/main" id="{4A1E457E-9235-49B6-A70A-D7BCC0B9FD1D}"/>
              </a:ext>
            </a:extLst>
          </p:cNvPr>
          <p:cNvSpPr>
            <a:spLocks noGrp="1"/>
          </p:cNvSpPr>
          <p:nvPr>
            <p:ph type="sldNum" sz="quarter" idx="4"/>
          </p:nvPr>
        </p:nvSpPr>
        <p:spPr>
          <a:xfrm>
            <a:off x="621805" y="5661249"/>
            <a:ext cx="576064" cy="360040"/>
          </a:xfrm>
        </p:spPr>
        <p:txBody>
          <a:bodyPr/>
          <a:lstStyle/>
          <a:p>
            <a:fld id="{7DC1BBB0-96F0-4077-A278-0F3FB5C104D3}" type="slidenum">
              <a:rPr lang="es-ES" smtClean="0"/>
              <a:pPr/>
              <a:t>7</a:t>
            </a:fld>
            <a:endParaRPr lang="es-ES" dirty="0"/>
          </a:p>
        </p:txBody>
      </p:sp>
    </p:spTree>
    <p:extLst>
      <p:ext uri="{BB962C8B-B14F-4D97-AF65-F5344CB8AC3E}">
        <p14:creationId xmlns:p14="http://schemas.microsoft.com/office/powerpoint/2010/main" val="1319801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2BFA58-4EC1-4F1F-8F33-2830853E259B}"/>
              </a:ext>
            </a:extLst>
          </p:cNvPr>
          <p:cNvSpPr>
            <a:spLocks noGrp="1"/>
          </p:cNvSpPr>
          <p:nvPr>
            <p:ph type="title"/>
          </p:nvPr>
        </p:nvSpPr>
        <p:spPr/>
        <p:txBody>
          <a:bodyPr/>
          <a:lstStyle/>
          <a:p>
            <a:r>
              <a:rPr lang="es-MX" dirty="0"/>
              <a:t>Repositorio del curso anterior</a:t>
            </a:r>
          </a:p>
        </p:txBody>
      </p:sp>
      <p:sp>
        <p:nvSpPr>
          <p:cNvPr id="3" name="Marcador de contenido 2">
            <a:extLst>
              <a:ext uri="{FF2B5EF4-FFF2-40B4-BE49-F238E27FC236}">
                <a16:creationId xmlns:a16="http://schemas.microsoft.com/office/drawing/2014/main" id="{308D170E-38B6-43F8-9932-3D1879ED48FA}"/>
              </a:ext>
            </a:extLst>
          </p:cNvPr>
          <p:cNvSpPr>
            <a:spLocks noGrp="1"/>
          </p:cNvSpPr>
          <p:nvPr>
            <p:ph idx="1"/>
          </p:nvPr>
        </p:nvSpPr>
        <p:spPr>
          <a:xfrm>
            <a:off x="1593436" y="1600200"/>
            <a:ext cx="9782801" cy="4421089"/>
          </a:xfrm>
        </p:spPr>
        <p:txBody>
          <a:bodyPr>
            <a:normAutofit/>
          </a:bodyPr>
          <a:lstStyle/>
          <a:p>
            <a:r>
              <a:rPr lang="es-MX" sz="4400" dirty="0">
                <a:hlinkClick r:id="rId2"/>
              </a:rPr>
              <a:t>https://github.com/gamarzaid/java</a:t>
            </a:r>
            <a:endParaRPr lang="es-MX" sz="4400" dirty="0"/>
          </a:p>
          <a:p>
            <a:r>
              <a:rPr lang="es-MX" sz="4400" dirty="0">
                <a:hlinkClick r:id="rId3"/>
              </a:rPr>
              <a:t>https://github.com/gamarzaid/cursojava</a:t>
            </a:r>
            <a:endParaRPr lang="es-MX" sz="4400" dirty="0"/>
          </a:p>
          <a:p>
            <a:pPr marL="0" indent="0">
              <a:buNone/>
            </a:pPr>
            <a:endParaRPr lang="es-MX" sz="4400" dirty="0"/>
          </a:p>
          <a:p>
            <a:pPr marL="0" indent="0">
              <a:buNone/>
            </a:pPr>
            <a:r>
              <a:rPr lang="es-MX" sz="3600" dirty="0">
                <a:latin typeface="Abadi" panose="020B0604020104020204" pitchFamily="34" charset="0"/>
              </a:rPr>
              <a:t>Repositorio del curso actual</a:t>
            </a:r>
          </a:p>
          <a:p>
            <a:r>
              <a:rPr lang="es-MX" sz="4400" dirty="0">
                <a:hlinkClick r:id="rId4"/>
              </a:rPr>
              <a:t>https://github.com/gamarzaid/javagrafico</a:t>
            </a:r>
            <a:endParaRPr lang="es-MX" sz="4400" dirty="0"/>
          </a:p>
          <a:p>
            <a:pPr marL="0" indent="0">
              <a:buNone/>
            </a:pPr>
            <a:endParaRPr lang="es-MX" sz="4400" dirty="0"/>
          </a:p>
          <a:p>
            <a:pPr marL="0" indent="0">
              <a:buNone/>
            </a:pPr>
            <a:endParaRPr lang="es-MX" sz="4400" dirty="0"/>
          </a:p>
          <a:p>
            <a:endParaRPr lang="es-MX" sz="4400" dirty="0"/>
          </a:p>
          <a:p>
            <a:pPr marL="0" indent="0">
              <a:buNone/>
            </a:pPr>
            <a:endParaRPr lang="es-MX" sz="2400" dirty="0"/>
          </a:p>
        </p:txBody>
      </p:sp>
      <p:sp>
        <p:nvSpPr>
          <p:cNvPr id="4" name="Marcador de número de diapositiva 3">
            <a:extLst>
              <a:ext uri="{FF2B5EF4-FFF2-40B4-BE49-F238E27FC236}">
                <a16:creationId xmlns:a16="http://schemas.microsoft.com/office/drawing/2014/main" id="{6B4CB9D0-1964-4982-9C90-ED0FC2F5470D}"/>
              </a:ext>
            </a:extLst>
          </p:cNvPr>
          <p:cNvSpPr>
            <a:spLocks noGrp="1"/>
          </p:cNvSpPr>
          <p:nvPr>
            <p:ph type="sldNum" sz="quarter" idx="4"/>
          </p:nvPr>
        </p:nvSpPr>
        <p:spPr>
          <a:xfrm>
            <a:off x="621805" y="5661249"/>
            <a:ext cx="576064" cy="360040"/>
          </a:xfrm>
        </p:spPr>
        <p:txBody>
          <a:bodyPr/>
          <a:lstStyle/>
          <a:p>
            <a:fld id="{7DC1BBB0-96F0-4077-A278-0F3FB5C104D3}" type="slidenum">
              <a:rPr lang="es-ES" smtClean="0"/>
              <a:pPr/>
              <a:t>8</a:t>
            </a:fld>
            <a:endParaRPr lang="es-ES" dirty="0"/>
          </a:p>
        </p:txBody>
      </p:sp>
    </p:spTree>
    <p:extLst>
      <p:ext uri="{BB962C8B-B14F-4D97-AF65-F5344CB8AC3E}">
        <p14:creationId xmlns:p14="http://schemas.microsoft.com/office/powerpoint/2010/main" val="680653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7E3136A7-C890-4B17-979C-93EA602A152E}"/>
              </a:ext>
            </a:extLst>
          </p:cNvPr>
          <p:cNvSpPr>
            <a:spLocks noGrp="1"/>
          </p:cNvSpPr>
          <p:nvPr>
            <p:ph type="title"/>
          </p:nvPr>
        </p:nvSpPr>
        <p:spPr/>
        <p:txBody>
          <a:bodyPr/>
          <a:lstStyle/>
          <a:p>
            <a:r>
              <a:rPr lang="es-MX" dirty="0"/>
              <a:t>Día 1</a:t>
            </a:r>
          </a:p>
        </p:txBody>
      </p:sp>
      <p:sp>
        <p:nvSpPr>
          <p:cNvPr id="5" name="Marcador de texto 4">
            <a:extLst>
              <a:ext uri="{FF2B5EF4-FFF2-40B4-BE49-F238E27FC236}">
                <a16:creationId xmlns:a16="http://schemas.microsoft.com/office/drawing/2014/main" id="{245907B3-63DA-47D4-8E50-3ECD2173C09E}"/>
              </a:ext>
            </a:extLst>
          </p:cNvPr>
          <p:cNvSpPr>
            <a:spLocks noGrp="1"/>
          </p:cNvSpPr>
          <p:nvPr>
            <p:ph type="body" idx="1"/>
          </p:nvPr>
        </p:nvSpPr>
        <p:spPr/>
        <p:txBody>
          <a:bodyPr/>
          <a:lstStyle/>
          <a:p>
            <a:endParaRPr lang="es-MX"/>
          </a:p>
        </p:txBody>
      </p:sp>
      <p:sp>
        <p:nvSpPr>
          <p:cNvPr id="2" name="Marcador de número de diapositiva 1">
            <a:extLst>
              <a:ext uri="{FF2B5EF4-FFF2-40B4-BE49-F238E27FC236}">
                <a16:creationId xmlns:a16="http://schemas.microsoft.com/office/drawing/2014/main" id="{8E501449-E1B7-4DB7-A49D-31CA6E5683CC}"/>
              </a:ext>
            </a:extLst>
          </p:cNvPr>
          <p:cNvSpPr>
            <a:spLocks noGrp="1"/>
          </p:cNvSpPr>
          <p:nvPr>
            <p:ph type="sldNum" sz="quarter" idx="12"/>
          </p:nvPr>
        </p:nvSpPr>
        <p:spPr/>
        <p:txBody>
          <a:bodyPr/>
          <a:lstStyle/>
          <a:p>
            <a:pPr rtl="0"/>
            <a:fld id="{7DC1BBB0-96F0-4077-A278-0F3FB5C104D3}" type="slidenum">
              <a:rPr lang="es-ES" noProof="0" smtClean="0"/>
              <a:pPr rtl="0"/>
              <a:t>9</a:t>
            </a:fld>
            <a:endParaRPr lang="es-ES" noProof="0" dirty="0"/>
          </a:p>
        </p:txBody>
      </p:sp>
      <p:sp>
        <p:nvSpPr>
          <p:cNvPr id="6" name="Subtítulo 2">
            <a:extLst>
              <a:ext uri="{FF2B5EF4-FFF2-40B4-BE49-F238E27FC236}">
                <a16:creationId xmlns:a16="http://schemas.microsoft.com/office/drawing/2014/main" id="{3397E929-879F-4921-B8D8-868D4B705314}"/>
              </a:ext>
            </a:extLst>
          </p:cNvPr>
          <p:cNvSpPr txBox="1">
            <a:spLocks/>
          </p:cNvSpPr>
          <p:nvPr/>
        </p:nvSpPr>
        <p:spPr>
          <a:xfrm>
            <a:off x="2133972" y="5877272"/>
            <a:ext cx="7698191" cy="720079"/>
          </a:xfrm>
          <a:prstGeom prst="rect">
            <a:avLst/>
          </a:prstGeom>
        </p:spPr>
        <p:txBody>
          <a:bodyPr vert="horz" lIns="91440" tIns="91440" rIns="91440" bIns="91440" rtlCol="0">
            <a:normAutofit/>
          </a:bodyPr>
          <a:lstStyle>
            <a:lvl1pPr marL="0" indent="0" algn="l" defTabSz="914400" rtl="0" eaLnBrk="1" latinLnBrk="0" hangingPunct="1">
              <a:lnSpc>
                <a:spcPct val="120000"/>
              </a:lnSpc>
              <a:spcBef>
                <a:spcPts val="1000"/>
              </a:spcBef>
              <a:buClr>
                <a:schemeClr val="accent1"/>
              </a:buClr>
              <a:buSzPct val="100000"/>
              <a:buFont typeface="Arial" panose="020B0604020202020204" pitchFamily="34" charset="0"/>
              <a:buNone/>
              <a:defRPr sz="1800" b="0" kern="1200">
                <a:solidFill>
                  <a:schemeClr val="tx1"/>
                </a:solidFill>
                <a:effectLst/>
                <a:latin typeface="+mn-lt"/>
                <a:ea typeface="+mn-ea"/>
                <a:cs typeface="+mn-cs"/>
              </a:defRPr>
            </a:lvl1pPr>
            <a:lvl2pPr marL="457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cap="none"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9pPr>
          </a:lstStyle>
          <a:p>
            <a:r>
              <a:rPr lang="es-ES" sz="3200" b="1" dirty="0"/>
              <a:t>Repaso fugaz…</a:t>
            </a:r>
            <a:endParaRPr lang="es-MX" sz="3200" b="1" dirty="0">
              <a:solidFill>
                <a:srgbClr val="C00000"/>
              </a:solidFill>
              <a:latin typeface="Leelawadee UI" panose="020B0502040204020203" pitchFamily="34" charset="-34"/>
              <a:cs typeface="Leelawadee UI" panose="020B0502040204020203" pitchFamily="34" charset="-34"/>
            </a:endParaRPr>
          </a:p>
        </p:txBody>
      </p:sp>
    </p:spTree>
    <p:extLst>
      <p:ext uri="{BB962C8B-B14F-4D97-AF65-F5344CB8AC3E}">
        <p14:creationId xmlns:p14="http://schemas.microsoft.com/office/powerpoint/2010/main" val="3459966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atemáticas 16 X 9">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9086_TF02787947.potx" id="{47904E6C-F941-4E76-BCE5-98990F587331}" vid="{E19800A4-2B41-4D60-89B5-7A2C3CED113C}"/>
    </a:ext>
  </a:extLst>
</a:theme>
</file>

<file path=ppt/theme/theme2.xml><?xml version="1.0" encoding="utf-8"?>
<a:theme xmlns:a="http://schemas.openxmlformats.org/drawingml/2006/main" name="Tema de Offic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Tema de Offic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Presentación sobre matemáticas para el ámbito educativo con Pi (panorámica)</Template>
  <TotalTime>13339</TotalTime>
  <Words>2352</Words>
  <Application>Microsoft Office PowerPoint</Application>
  <PresentationFormat>Personalizado</PresentationFormat>
  <Paragraphs>549</Paragraphs>
  <Slides>61</Slides>
  <Notes>1</Notes>
  <HiddenSlides>0</HiddenSlides>
  <MMClips>0</MMClips>
  <ScaleCrop>false</ScaleCrop>
  <HeadingPairs>
    <vt:vector size="6" baseType="variant">
      <vt:variant>
        <vt:lpstr>Fuentes usadas</vt:lpstr>
      </vt:variant>
      <vt:variant>
        <vt:i4>11</vt:i4>
      </vt:variant>
      <vt:variant>
        <vt:lpstr>Tema</vt:lpstr>
      </vt:variant>
      <vt:variant>
        <vt:i4>1</vt:i4>
      </vt:variant>
      <vt:variant>
        <vt:lpstr>Títulos de diapositiva</vt:lpstr>
      </vt:variant>
      <vt:variant>
        <vt:i4>61</vt:i4>
      </vt:variant>
    </vt:vector>
  </HeadingPairs>
  <TitlesOfParts>
    <vt:vector size="73" baseType="lpstr">
      <vt:lpstr>Abadi</vt:lpstr>
      <vt:lpstr>Abadi Extra Light</vt:lpstr>
      <vt:lpstr>Aharoni</vt:lpstr>
      <vt:lpstr>Arial</vt:lpstr>
      <vt:lpstr>Cambria Math</vt:lpstr>
      <vt:lpstr>Consolas</vt:lpstr>
      <vt:lpstr>Courier New</vt:lpstr>
      <vt:lpstr>Euphemia</vt:lpstr>
      <vt:lpstr>Josefin Sans</vt:lpstr>
      <vt:lpstr>Leelawadee UI</vt:lpstr>
      <vt:lpstr>Wingdings</vt:lpstr>
      <vt:lpstr>Matemáticas 16 X 9</vt:lpstr>
      <vt:lpstr>   Introducción a la interfaz gráfica de Java</vt:lpstr>
      <vt:lpstr>Forma de trabajo</vt:lpstr>
      <vt:lpstr>Programación por día</vt:lpstr>
      <vt:lpstr>Programación por día</vt:lpstr>
      <vt:lpstr>Programación por día</vt:lpstr>
      <vt:lpstr>Programación por día</vt:lpstr>
      <vt:lpstr>Programación por día</vt:lpstr>
      <vt:lpstr>Repositorio del curso anterior</vt:lpstr>
      <vt:lpstr>Día 1</vt:lpstr>
      <vt:lpstr>Ambientes de trabajo</vt:lpstr>
      <vt:lpstr>BlueJ</vt:lpstr>
      <vt:lpstr>Instalación</vt:lpstr>
      <vt:lpstr>Ambientes de trabajo</vt:lpstr>
      <vt:lpstr>Netbeans</vt:lpstr>
      <vt:lpstr>Instalación de Netbeans</vt:lpstr>
      <vt:lpstr>Opciones de descarga</vt:lpstr>
      <vt:lpstr>Sintaxis básica del Lenguaje de programación Java</vt:lpstr>
      <vt:lpstr>Estructura básica de un programa</vt:lpstr>
      <vt:lpstr>Presentación de PowerPoint</vt:lpstr>
      <vt:lpstr>El objeto System.out</vt:lpstr>
      <vt:lpstr>La clase Scanner</vt:lpstr>
      <vt:lpstr>Presentación de PowerPoint</vt:lpstr>
      <vt:lpstr>Métodos next()</vt:lpstr>
      <vt:lpstr>Definición de variables</vt:lpstr>
      <vt:lpstr>Constantes</vt:lpstr>
      <vt:lpstr>Comentarios</vt:lpstr>
      <vt:lpstr>Tipos de datos</vt:lpstr>
      <vt:lpstr>Palabras reservadas</vt:lpstr>
      <vt:lpstr>Operadores aritméticos</vt:lpstr>
      <vt:lpstr>Incremento ‘++’ y Decremento ‘--’</vt:lpstr>
      <vt:lpstr>Operadores relacionales</vt:lpstr>
      <vt:lpstr>Operadores lógicos</vt:lpstr>
      <vt:lpstr>Comparación de cadenas</vt:lpstr>
      <vt:lpstr>Estructuras de control de flujo</vt:lpstr>
      <vt:lpstr>If</vt:lpstr>
      <vt:lpstr>Switch</vt:lpstr>
      <vt:lpstr>While</vt:lpstr>
      <vt:lpstr>Do While</vt:lpstr>
      <vt:lpstr>For</vt:lpstr>
      <vt:lpstr>Conceptos de Programación Orientada a Objetos</vt:lpstr>
      <vt:lpstr>Objeto</vt:lpstr>
      <vt:lpstr>Clase</vt:lpstr>
      <vt:lpstr>Instanciar</vt:lpstr>
      <vt:lpstr>Abstracción</vt:lpstr>
      <vt:lpstr>Herencia</vt:lpstr>
      <vt:lpstr>Polimorfismo</vt:lpstr>
      <vt:lpstr>Encapsulamiento</vt:lpstr>
      <vt:lpstr>Métodos constructores</vt:lpstr>
      <vt:lpstr>void</vt:lpstr>
      <vt:lpstr>Métodos get() y set()</vt:lpstr>
      <vt:lpstr>Sintaxis de get() y set()</vt:lpstr>
      <vt:lpstr>Método toString()</vt:lpstr>
      <vt:lpstr>Interfaz gráfica en Java</vt:lpstr>
      <vt:lpstr>Java Swing</vt:lpstr>
      <vt:lpstr>Java Swing</vt:lpstr>
      <vt:lpstr>JFrame - Ventana</vt:lpstr>
      <vt:lpstr>JPanel - Contenedor</vt:lpstr>
      <vt:lpstr>Jlabel - Etiquetas</vt:lpstr>
      <vt:lpstr>JTextField – Cajas de texto</vt:lpstr>
      <vt:lpstr>JTextField – Cajas de texto</vt:lpstr>
      <vt:lpstr>JButton - Botones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para Cibernética y Computación</dc:title>
  <dc:creator>Gamar Zaid Joseph García Castillo</dc:creator>
  <cp:lastModifiedBy>Gamar Zaid Joseph García Castillo</cp:lastModifiedBy>
  <cp:revision>163</cp:revision>
  <dcterms:created xsi:type="dcterms:W3CDTF">2018-05-21T18:50:41Z</dcterms:created>
  <dcterms:modified xsi:type="dcterms:W3CDTF">2019-05-27T13:52:00Z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