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32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2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0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78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76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0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7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55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9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45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4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8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1">
            <a:extLst>
              <a:ext uri="{FF2B5EF4-FFF2-40B4-BE49-F238E27FC236}">
                <a16:creationId xmlns:a16="http://schemas.microsoft.com/office/drawing/2014/main" id="{049816F2-22BC-4000-A4EF-BAABC9C94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40" y="1123527"/>
            <a:ext cx="4604800" cy="4604800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D4B60D5F-A30A-44FB-9FE9-89F99F35C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1639400"/>
            <a:ext cx="4742993" cy="357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BCC25E-A1AF-4BAE-8816-186DCDF8E8AA}"/>
              </a:ext>
            </a:extLst>
          </p:cNvPr>
          <p:cNvSpPr txBox="1"/>
          <p:nvPr/>
        </p:nvSpPr>
        <p:spPr>
          <a:xfrm>
            <a:off x="866775" y="619125"/>
            <a:ext cx="274320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Agenda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794A8C-A1CA-4D13-A338-DC0830B7F9F6}"/>
              </a:ext>
            </a:extLst>
          </p:cNvPr>
          <p:cNvSpPr txBox="1"/>
          <p:nvPr/>
        </p:nvSpPr>
        <p:spPr>
          <a:xfrm>
            <a:off x="1744513" y="2076450"/>
            <a:ext cx="1174761" cy="5540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00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SSL</a:t>
            </a:r>
            <a:endParaRPr lang="pt-BR">
              <a:solidFill>
                <a:srgbClr val="000000"/>
              </a:solidFill>
            </a:endParaRPr>
          </a:p>
        </p:txBody>
      </p:sp>
      <p:sp>
        <p:nvSpPr>
          <p:cNvPr id="14" name="Seta: Divisa 13">
            <a:extLst>
              <a:ext uri="{FF2B5EF4-FFF2-40B4-BE49-F238E27FC236}">
                <a16:creationId xmlns:a16="http://schemas.microsoft.com/office/drawing/2014/main" id="{83B18276-D22D-4D6C-8C60-01A2931CD147}"/>
              </a:ext>
            </a:extLst>
          </p:cNvPr>
          <p:cNvSpPr/>
          <p:nvPr/>
        </p:nvSpPr>
        <p:spPr>
          <a:xfrm>
            <a:off x="1452473" y="2259222"/>
            <a:ext cx="232645" cy="282575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A6806CF-3605-4E9D-BB2F-F8D20B8004B5}"/>
              </a:ext>
            </a:extLst>
          </p:cNvPr>
          <p:cNvSpPr txBox="1"/>
          <p:nvPr/>
        </p:nvSpPr>
        <p:spPr>
          <a:xfrm>
            <a:off x="1744513" y="2841685"/>
            <a:ext cx="3992712" cy="553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00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Prevenindo ataques 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6" name="Seta: Divisa 15">
            <a:extLst>
              <a:ext uri="{FF2B5EF4-FFF2-40B4-BE49-F238E27FC236}">
                <a16:creationId xmlns:a16="http://schemas.microsoft.com/office/drawing/2014/main" id="{4CD4A07D-472B-4B37-AA3A-7AC868E1B5C5}"/>
              </a:ext>
            </a:extLst>
          </p:cNvPr>
          <p:cNvSpPr/>
          <p:nvPr/>
        </p:nvSpPr>
        <p:spPr>
          <a:xfrm>
            <a:off x="1452473" y="2985459"/>
            <a:ext cx="232645" cy="282575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ivisa 18">
            <a:extLst>
              <a:ext uri="{FF2B5EF4-FFF2-40B4-BE49-F238E27FC236}">
                <a16:creationId xmlns:a16="http://schemas.microsoft.com/office/drawing/2014/main" id="{1E65CD38-E1A4-4B24-8706-976E18B44E1E}"/>
              </a:ext>
            </a:extLst>
          </p:cNvPr>
          <p:cNvSpPr/>
          <p:nvPr/>
        </p:nvSpPr>
        <p:spPr>
          <a:xfrm>
            <a:off x="1452473" y="3767946"/>
            <a:ext cx="232645" cy="282575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8A9D9D3-59AD-4050-BCC9-E21B56F4E6DC}"/>
              </a:ext>
            </a:extLst>
          </p:cNvPr>
          <p:cNvSpPr txBox="1"/>
          <p:nvPr/>
        </p:nvSpPr>
        <p:spPr>
          <a:xfrm>
            <a:off x="1696888" y="3638550"/>
            <a:ext cx="4812072" cy="553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00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Trabalhando com </a:t>
            </a:r>
            <a:r>
              <a:rPr lang="pt-BR" sz="3000" dirty="0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Tokens</a:t>
            </a:r>
            <a:r>
              <a:rPr lang="pt-BR" sz="300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 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1" name="Seta: Divisa 20">
            <a:extLst>
              <a:ext uri="{FF2B5EF4-FFF2-40B4-BE49-F238E27FC236}">
                <a16:creationId xmlns:a16="http://schemas.microsoft.com/office/drawing/2014/main" id="{CD6F23FB-0A21-405C-90FB-0D441283ED86}"/>
              </a:ext>
            </a:extLst>
          </p:cNvPr>
          <p:cNvSpPr/>
          <p:nvPr/>
        </p:nvSpPr>
        <p:spPr>
          <a:xfrm>
            <a:off x="1452473" y="4391924"/>
            <a:ext cx="232645" cy="282575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751FCE2-D1B9-4A54-B7D9-FC85744EFEED}"/>
              </a:ext>
            </a:extLst>
          </p:cNvPr>
          <p:cNvSpPr txBox="1"/>
          <p:nvPr/>
        </p:nvSpPr>
        <p:spPr>
          <a:xfrm>
            <a:off x="1744513" y="4305300"/>
            <a:ext cx="5760617" cy="553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00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Protegendo dados sensíveis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0A1BC9E-21ED-4D11-8B07-B59744D51F43}"/>
              </a:ext>
            </a:extLst>
          </p:cNvPr>
          <p:cNvSpPr/>
          <p:nvPr/>
        </p:nvSpPr>
        <p:spPr>
          <a:xfrm>
            <a:off x="0" y="6670675"/>
            <a:ext cx="12186638" cy="1952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63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A2907B9D-6445-4DC7-BEDB-9F11AF003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243" y="-252990"/>
            <a:ext cx="12583831" cy="71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03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2018-03-07T08:55:47Z</dcterms:modified>
</cp:coreProperties>
</file>