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56ED5C-9E83-429F-96D0-338FB9BBC892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9BA44B-8344-4400-8767-601723AE3DBE}">
      <dgm:prSet phldrT="[Text]"/>
      <dgm:spPr/>
      <dgm:t>
        <a:bodyPr/>
        <a:lstStyle/>
        <a:p>
          <a:r>
            <a:rPr lang="en-US" dirty="0" smtClean="0"/>
            <a:t>Home Page</a:t>
          </a:r>
          <a:endParaRPr lang="en-US" dirty="0"/>
        </a:p>
      </dgm:t>
    </dgm:pt>
    <dgm:pt modelId="{BD8861D3-FAB4-4E06-BBF0-EF8499B750E5}" type="parTrans" cxnId="{4032DD0A-1545-4649-B304-E6DB0BCAC67B}">
      <dgm:prSet/>
      <dgm:spPr/>
      <dgm:t>
        <a:bodyPr/>
        <a:lstStyle/>
        <a:p>
          <a:endParaRPr lang="en-US"/>
        </a:p>
      </dgm:t>
    </dgm:pt>
    <dgm:pt modelId="{A093C818-E824-43E8-B219-E64FCE03E5A1}" type="sibTrans" cxnId="{4032DD0A-1545-4649-B304-E6DB0BCAC67B}">
      <dgm:prSet/>
      <dgm:spPr/>
      <dgm:t>
        <a:bodyPr/>
        <a:lstStyle/>
        <a:p>
          <a:endParaRPr lang="en-US"/>
        </a:p>
      </dgm:t>
    </dgm:pt>
    <dgm:pt modelId="{2E63EDDA-FB92-45AE-AF6A-C933DA81F61C}">
      <dgm:prSet phldrT="[Text]"/>
      <dgm:spPr/>
      <dgm:t>
        <a:bodyPr/>
        <a:lstStyle/>
        <a:p>
          <a:r>
            <a:rPr lang="en-US" dirty="0" smtClean="0"/>
            <a:t>About CVD</a:t>
          </a:r>
          <a:endParaRPr lang="en-US" dirty="0"/>
        </a:p>
      </dgm:t>
    </dgm:pt>
    <dgm:pt modelId="{31E4AE2C-ED5F-426B-A050-D5AA6C65C293}" type="parTrans" cxnId="{FEFE6F98-040B-48DD-918B-902146215B84}">
      <dgm:prSet/>
      <dgm:spPr/>
      <dgm:t>
        <a:bodyPr/>
        <a:lstStyle/>
        <a:p>
          <a:endParaRPr lang="en-US"/>
        </a:p>
      </dgm:t>
    </dgm:pt>
    <dgm:pt modelId="{E02B85A3-6DC0-459D-894A-4E3656778E00}" type="sibTrans" cxnId="{FEFE6F98-040B-48DD-918B-902146215B84}">
      <dgm:prSet/>
      <dgm:spPr/>
      <dgm:t>
        <a:bodyPr/>
        <a:lstStyle/>
        <a:p>
          <a:endParaRPr lang="en-US"/>
        </a:p>
      </dgm:t>
    </dgm:pt>
    <dgm:pt modelId="{F16A4A46-FE25-47CB-92A6-48A60ABD1001}">
      <dgm:prSet phldrT="[Text]"/>
      <dgm:spPr/>
      <dgm:t>
        <a:bodyPr/>
        <a:lstStyle/>
        <a:p>
          <a:r>
            <a:rPr lang="en-US" dirty="0" smtClean="0"/>
            <a:t>Preventing CVD</a:t>
          </a:r>
          <a:endParaRPr lang="en-US" dirty="0"/>
        </a:p>
      </dgm:t>
    </dgm:pt>
    <dgm:pt modelId="{79B678D4-BA21-40FF-AFAA-3C5703FE83AD}" type="parTrans" cxnId="{D1F8F1E6-9DAB-4C87-AE48-2D64E57F42C9}">
      <dgm:prSet/>
      <dgm:spPr/>
      <dgm:t>
        <a:bodyPr/>
        <a:lstStyle/>
        <a:p>
          <a:endParaRPr lang="en-US"/>
        </a:p>
      </dgm:t>
    </dgm:pt>
    <dgm:pt modelId="{9B9679C9-125D-4B71-BA06-022FADB013A1}" type="sibTrans" cxnId="{D1F8F1E6-9DAB-4C87-AE48-2D64E57F42C9}">
      <dgm:prSet/>
      <dgm:spPr/>
      <dgm:t>
        <a:bodyPr/>
        <a:lstStyle/>
        <a:p>
          <a:endParaRPr lang="en-US"/>
        </a:p>
      </dgm:t>
    </dgm:pt>
    <dgm:pt modelId="{F42BA196-88AC-4814-BBCD-68D5C4300126}">
      <dgm:prSet phldrT="[Text]"/>
      <dgm:spPr/>
      <dgm:t>
        <a:bodyPr/>
        <a:lstStyle/>
        <a:p>
          <a:r>
            <a:rPr lang="en-US" dirty="0" smtClean="0"/>
            <a:t>Tools</a:t>
          </a:r>
          <a:endParaRPr lang="en-US" dirty="0"/>
        </a:p>
      </dgm:t>
    </dgm:pt>
    <dgm:pt modelId="{53149526-F455-4132-8E7A-8C10BD42A6BC}" type="parTrans" cxnId="{D4D8AC96-E56A-4085-984A-B0A86F65ABA5}">
      <dgm:prSet/>
      <dgm:spPr/>
      <dgm:t>
        <a:bodyPr/>
        <a:lstStyle/>
        <a:p>
          <a:endParaRPr lang="en-US"/>
        </a:p>
      </dgm:t>
    </dgm:pt>
    <dgm:pt modelId="{D54D2C47-C310-4C20-88DB-AEDE849BB65A}" type="sibTrans" cxnId="{D4D8AC96-E56A-4085-984A-B0A86F65ABA5}">
      <dgm:prSet/>
      <dgm:spPr/>
      <dgm:t>
        <a:bodyPr/>
        <a:lstStyle/>
        <a:p>
          <a:endParaRPr lang="en-US"/>
        </a:p>
      </dgm:t>
    </dgm:pt>
    <dgm:pt modelId="{51B62949-26C1-4E25-A449-D870C41DDD06}">
      <dgm:prSet phldrT="[Text]"/>
      <dgm:spPr/>
      <dgm:t>
        <a:bodyPr/>
        <a:lstStyle/>
        <a:p>
          <a:r>
            <a:rPr lang="en-US" dirty="0" smtClean="0"/>
            <a:t>Contacts</a:t>
          </a:r>
          <a:endParaRPr lang="en-US" dirty="0"/>
        </a:p>
      </dgm:t>
    </dgm:pt>
    <dgm:pt modelId="{DD6237F3-675B-48D3-8299-CDD8B3F09BA7}" type="parTrans" cxnId="{BE762F8E-B3E5-4E88-84F6-8012ADB2ABED}">
      <dgm:prSet/>
      <dgm:spPr/>
      <dgm:t>
        <a:bodyPr/>
        <a:lstStyle/>
        <a:p>
          <a:endParaRPr lang="en-US"/>
        </a:p>
      </dgm:t>
    </dgm:pt>
    <dgm:pt modelId="{CD86EBBA-761A-4B8E-8208-1418AEEF6CBF}" type="sibTrans" cxnId="{BE762F8E-B3E5-4E88-84F6-8012ADB2ABED}">
      <dgm:prSet/>
      <dgm:spPr/>
      <dgm:t>
        <a:bodyPr/>
        <a:lstStyle/>
        <a:p>
          <a:endParaRPr lang="en-US"/>
        </a:p>
      </dgm:t>
    </dgm:pt>
    <dgm:pt modelId="{819BF6A6-5B46-4550-B894-F6181B86C297}">
      <dgm:prSet phldrT="[Text]"/>
      <dgm:spPr/>
      <dgm:t>
        <a:bodyPr/>
        <a:lstStyle/>
        <a:p>
          <a:r>
            <a:rPr lang="en-US" dirty="0" smtClean="0"/>
            <a:t>About us</a:t>
          </a:r>
          <a:endParaRPr lang="en-US" dirty="0"/>
        </a:p>
      </dgm:t>
    </dgm:pt>
    <dgm:pt modelId="{B7367F57-3E06-479E-BC82-81565388CBC6}" type="parTrans" cxnId="{E999D366-A767-4C26-ACE1-4EAA4AB4F8A8}">
      <dgm:prSet/>
      <dgm:spPr/>
      <dgm:t>
        <a:bodyPr/>
        <a:lstStyle/>
        <a:p>
          <a:endParaRPr lang="en-US"/>
        </a:p>
      </dgm:t>
    </dgm:pt>
    <dgm:pt modelId="{C426DAF6-BAD2-434E-BD44-6501C9C2FDB9}" type="sibTrans" cxnId="{E999D366-A767-4C26-ACE1-4EAA4AB4F8A8}">
      <dgm:prSet/>
      <dgm:spPr/>
      <dgm:t>
        <a:bodyPr/>
        <a:lstStyle/>
        <a:p>
          <a:endParaRPr lang="en-US"/>
        </a:p>
      </dgm:t>
    </dgm:pt>
    <dgm:pt modelId="{8E69A59D-56F5-4EEA-B77D-4E994FB5315A}">
      <dgm:prSet/>
      <dgm:spPr/>
      <dgm:t>
        <a:bodyPr/>
        <a:lstStyle/>
        <a:p>
          <a:r>
            <a:rPr lang="en-US" dirty="0" smtClean="0"/>
            <a:t>What is CVD?</a:t>
          </a:r>
          <a:endParaRPr lang="en-US" dirty="0"/>
        </a:p>
      </dgm:t>
    </dgm:pt>
    <dgm:pt modelId="{7D171AB7-780C-490D-8112-F27DFDB4C1C5}" type="parTrans" cxnId="{17C291A7-CF0F-430B-B069-47E61315424F}">
      <dgm:prSet/>
      <dgm:spPr/>
      <dgm:t>
        <a:bodyPr/>
        <a:lstStyle/>
        <a:p>
          <a:endParaRPr lang="en-US"/>
        </a:p>
      </dgm:t>
    </dgm:pt>
    <dgm:pt modelId="{508DC8E0-2F68-4771-8E6A-C78B63A9FA90}" type="sibTrans" cxnId="{17C291A7-CF0F-430B-B069-47E61315424F}">
      <dgm:prSet/>
      <dgm:spPr/>
      <dgm:t>
        <a:bodyPr/>
        <a:lstStyle/>
        <a:p>
          <a:endParaRPr lang="en-US"/>
        </a:p>
      </dgm:t>
    </dgm:pt>
    <dgm:pt modelId="{2F5C7F57-9ECC-4C91-92C5-09BB990C4C7F}">
      <dgm:prSet/>
      <dgm:spPr/>
      <dgm:t>
        <a:bodyPr/>
        <a:lstStyle/>
        <a:p>
          <a:r>
            <a:rPr lang="en-US" dirty="0" smtClean="0"/>
            <a:t>Types of CVD</a:t>
          </a:r>
          <a:endParaRPr lang="en-US" dirty="0"/>
        </a:p>
      </dgm:t>
    </dgm:pt>
    <dgm:pt modelId="{5A567C34-ECC2-437F-A76F-C1F8B04E1B6E}" type="parTrans" cxnId="{A4F86C10-7823-4297-B56E-20A136D61DFD}">
      <dgm:prSet/>
      <dgm:spPr/>
      <dgm:t>
        <a:bodyPr/>
        <a:lstStyle/>
        <a:p>
          <a:endParaRPr lang="en-US"/>
        </a:p>
      </dgm:t>
    </dgm:pt>
    <dgm:pt modelId="{944475EE-DC63-47D4-A1DB-6940ACD5028C}" type="sibTrans" cxnId="{A4F86C10-7823-4297-B56E-20A136D61DFD}">
      <dgm:prSet/>
      <dgm:spPr/>
      <dgm:t>
        <a:bodyPr/>
        <a:lstStyle/>
        <a:p>
          <a:endParaRPr lang="en-US"/>
        </a:p>
      </dgm:t>
    </dgm:pt>
    <dgm:pt modelId="{68594F5C-1BBA-47A0-9EC2-9534EA43B61F}">
      <dgm:prSet/>
      <dgm:spPr/>
      <dgm:t>
        <a:bodyPr/>
        <a:lstStyle/>
        <a:p>
          <a:r>
            <a:rPr lang="en-US" dirty="0" smtClean="0"/>
            <a:t>Causes of CVD</a:t>
          </a:r>
          <a:endParaRPr lang="en-US" dirty="0"/>
        </a:p>
      </dgm:t>
    </dgm:pt>
    <dgm:pt modelId="{28C17FFB-A462-463C-8ED8-BF58F5496CD2}" type="parTrans" cxnId="{9B122875-8AEA-4DD2-807C-EB440ED8A374}">
      <dgm:prSet/>
      <dgm:spPr/>
      <dgm:t>
        <a:bodyPr/>
        <a:lstStyle/>
        <a:p>
          <a:endParaRPr lang="en-US"/>
        </a:p>
      </dgm:t>
    </dgm:pt>
    <dgm:pt modelId="{6BF9E4A8-04F5-4EF7-BE59-92A0671A6B5C}" type="sibTrans" cxnId="{9B122875-8AEA-4DD2-807C-EB440ED8A374}">
      <dgm:prSet/>
      <dgm:spPr/>
      <dgm:t>
        <a:bodyPr/>
        <a:lstStyle/>
        <a:p>
          <a:endParaRPr lang="en-US"/>
        </a:p>
      </dgm:t>
    </dgm:pt>
    <dgm:pt modelId="{7A6A44A9-E72B-4B72-8D85-3C721E921498}">
      <dgm:prSet/>
      <dgm:spPr/>
      <dgm:t>
        <a:bodyPr/>
        <a:lstStyle/>
        <a:p>
          <a:r>
            <a:rPr lang="en-US" dirty="0" smtClean="0"/>
            <a:t>Treatment/Management?</a:t>
          </a:r>
          <a:endParaRPr lang="en-US" dirty="0"/>
        </a:p>
      </dgm:t>
    </dgm:pt>
    <dgm:pt modelId="{6E95C9C7-B89D-4535-979E-429F1B8DF398}" type="parTrans" cxnId="{E6BAABA1-AA89-4A99-8D46-BB36A7873DEC}">
      <dgm:prSet/>
      <dgm:spPr/>
      <dgm:t>
        <a:bodyPr/>
        <a:lstStyle/>
        <a:p>
          <a:endParaRPr lang="en-US"/>
        </a:p>
      </dgm:t>
    </dgm:pt>
    <dgm:pt modelId="{E1E89C8E-82F7-4376-8E60-6A80168D5A36}" type="sibTrans" cxnId="{E6BAABA1-AA89-4A99-8D46-BB36A7873DEC}">
      <dgm:prSet/>
      <dgm:spPr/>
      <dgm:t>
        <a:bodyPr/>
        <a:lstStyle/>
        <a:p>
          <a:endParaRPr lang="en-US"/>
        </a:p>
      </dgm:t>
    </dgm:pt>
    <dgm:pt modelId="{B7596964-257F-4A66-9E3A-58C9A87E4195}">
      <dgm:prSet/>
      <dgm:spPr/>
      <dgm:t>
        <a:bodyPr/>
        <a:lstStyle/>
        <a:p>
          <a:r>
            <a:rPr lang="en-US" dirty="0" smtClean="0"/>
            <a:t>What to do in an emergency</a:t>
          </a:r>
          <a:endParaRPr lang="en-US" dirty="0"/>
        </a:p>
      </dgm:t>
    </dgm:pt>
    <dgm:pt modelId="{3BCCAEC2-3570-4A83-9E30-E01B94AB40B7}" type="parTrans" cxnId="{AF594E1C-E2A9-4A8A-AF36-D5957A282D5C}">
      <dgm:prSet/>
      <dgm:spPr/>
      <dgm:t>
        <a:bodyPr/>
        <a:lstStyle/>
        <a:p>
          <a:endParaRPr lang="en-US"/>
        </a:p>
      </dgm:t>
    </dgm:pt>
    <dgm:pt modelId="{BA9CABA4-C518-47F2-86DD-81447DD09507}" type="sibTrans" cxnId="{AF594E1C-E2A9-4A8A-AF36-D5957A282D5C}">
      <dgm:prSet/>
      <dgm:spPr/>
      <dgm:t>
        <a:bodyPr/>
        <a:lstStyle/>
        <a:p>
          <a:endParaRPr lang="en-US"/>
        </a:p>
      </dgm:t>
    </dgm:pt>
    <dgm:pt modelId="{8F8EC7C9-3ADD-4F9A-8AA1-55305446E9BA}">
      <dgm:prSet/>
      <dgm:spPr/>
      <dgm:t>
        <a:bodyPr/>
        <a:lstStyle/>
        <a:p>
          <a:r>
            <a:rPr lang="en-US" dirty="0" smtClean="0"/>
            <a:t>Aboriginal Health</a:t>
          </a:r>
          <a:endParaRPr lang="en-US" dirty="0"/>
        </a:p>
      </dgm:t>
    </dgm:pt>
    <dgm:pt modelId="{C83A7915-1A4F-48EF-9831-0A92DE045A56}" type="parTrans" cxnId="{876F4CD0-F22D-43C2-BCD6-D350E3A8CC69}">
      <dgm:prSet/>
      <dgm:spPr/>
      <dgm:t>
        <a:bodyPr/>
        <a:lstStyle/>
        <a:p>
          <a:endParaRPr lang="en-US"/>
        </a:p>
      </dgm:t>
    </dgm:pt>
    <dgm:pt modelId="{8C91359A-4A7E-4CB8-B9C8-01362129F620}" type="sibTrans" cxnId="{876F4CD0-F22D-43C2-BCD6-D350E3A8CC69}">
      <dgm:prSet/>
      <dgm:spPr/>
      <dgm:t>
        <a:bodyPr/>
        <a:lstStyle/>
        <a:p>
          <a:endParaRPr lang="en-US"/>
        </a:p>
      </dgm:t>
    </dgm:pt>
    <dgm:pt modelId="{B6CE1DBB-A14E-46D7-93E5-C9DF407DC62E}">
      <dgm:prSet/>
      <dgm:spPr/>
      <dgm:t>
        <a:bodyPr/>
        <a:lstStyle/>
        <a:p>
          <a:r>
            <a:rPr lang="en-US" dirty="0" smtClean="0"/>
            <a:t>Healthier Eating</a:t>
          </a:r>
          <a:endParaRPr lang="en-US" dirty="0"/>
        </a:p>
      </dgm:t>
    </dgm:pt>
    <dgm:pt modelId="{9FF4DCAE-EA1D-4C38-8DC4-63F22DF73ABA}" type="parTrans" cxnId="{9625E549-A4BE-4296-955D-304FF882639A}">
      <dgm:prSet/>
      <dgm:spPr/>
      <dgm:t>
        <a:bodyPr/>
        <a:lstStyle/>
        <a:p>
          <a:endParaRPr lang="en-US"/>
        </a:p>
      </dgm:t>
    </dgm:pt>
    <dgm:pt modelId="{5350F7E5-DC0A-4764-B6C0-E86EE8E1D415}" type="sibTrans" cxnId="{9625E549-A4BE-4296-955D-304FF882639A}">
      <dgm:prSet/>
      <dgm:spPr/>
      <dgm:t>
        <a:bodyPr/>
        <a:lstStyle/>
        <a:p>
          <a:endParaRPr lang="en-US"/>
        </a:p>
      </dgm:t>
    </dgm:pt>
    <dgm:pt modelId="{DFFE90D9-687A-4D61-B756-8F0BDB6E6D3D}">
      <dgm:prSet/>
      <dgm:spPr/>
      <dgm:t>
        <a:bodyPr/>
        <a:lstStyle/>
        <a:p>
          <a:r>
            <a:rPr lang="en-US" dirty="0" smtClean="0"/>
            <a:t>Physical Activities</a:t>
          </a:r>
          <a:endParaRPr lang="en-US" dirty="0"/>
        </a:p>
      </dgm:t>
    </dgm:pt>
    <dgm:pt modelId="{990EA52C-834B-46C9-9B5B-5B66CAF90516}" type="parTrans" cxnId="{AE3D15B0-78C0-4519-A3C8-981BE043FD30}">
      <dgm:prSet/>
      <dgm:spPr/>
      <dgm:t>
        <a:bodyPr/>
        <a:lstStyle/>
        <a:p>
          <a:endParaRPr lang="en-US"/>
        </a:p>
      </dgm:t>
    </dgm:pt>
    <dgm:pt modelId="{B18770A9-3E01-48FE-B382-3C30227A9F04}" type="sibTrans" cxnId="{AE3D15B0-78C0-4519-A3C8-981BE043FD30}">
      <dgm:prSet/>
      <dgm:spPr/>
      <dgm:t>
        <a:bodyPr/>
        <a:lstStyle/>
        <a:p>
          <a:endParaRPr lang="en-US"/>
        </a:p>
      </dgm:t>
    </dgm:pt>
    <dgm:pt modelId="{206EBE27-A837-4CFB-9C64-76C7A896DDB3}">
      <dgm:prSet/>
      <dgm:spPr/>
      <dgm:t>
        <a:bodyPr/>
        <a:lstStyle/>
        <a:p>
          <a:r>
            <a:rPr lang="en-US" dirty="0" smtClean="0"/>
            <a:t>Food/Nutritional Info</a:t>
          </a:r>
          <a:endParaRPr lang="en-US" dirty="0"/>
        </a:p>
      </dgm:t>
    </dgm:pt>
    <dgm:pt modelId="{718F8826-8704-4CDD-B35E-A31BE7B73784}" type="parTrans" cxnId="{11E21BC5-F2E6-4C30-992C-37613B45E455}">
      <dgm:prSet/>
      <dgm:spPr/>
      <dgm:t>
        <a:bodyPr/>
        <a:lstStyle/>
        <a:p>
          <a:endParaRPr lang="en-US"/>
        </a:p>
      </dgm:t>
    </dgm:pt>
    <dgm:pt modelId="{C1DEB623-C38A-4146-9983-776382B6F565}" type="sibTrans" cxnId="{11E21BC5-F2E6-4C30-992C-37613B45E455}">
      <dgm:prSet/>
      <dgm:spPr/>
      <dgm:t>
        <a:bodyPr/>
        <a:lstStyle/>
        <a:p>
          <a:endParaRPr lang="en-US"/>
        </a:p>
      </dgm:t>
    </dgm:pt>
    <dgm:pt modelId="{C2BE5A05-2814-443F-B083-6F2DE5DF6821}">
      <dgm:prSet/>
      <dgm:spPr/>
      <dgm:t>
        <a:bodyPr/>
        <a:lstStyle/>
        <a:p>
          <a:r>
            <a:rPr lang="en-US" dirty="0" smtClean="0"/>
            <a:t>Facts &amp; Figures</a:t>
          </a:r>
          <a:endParaRPr lang="en-US" dirty="0"/>
        </a:p>
      </dgm:t>
    </dgm:pt>
    <dgm:pt modelId="{7E243157-5C05-4C84-8021-603C448FE339}" type="parTrans" cxnId="{8E5B2CD2-42E5-4030-A3C2-1319BF1E4B0D}">
      <dgm:prSet/>
      <dgm:spPr/>
      <dgm:t>
        <a:bodyPr/>
        <a:lstStyle/>
        <a:p>
          <a:endParaRPr lang="en-US"/>
        </a:p>
      </dgm:t>
    </dgm:pt>
    <dgm:pt modelId="{31458BC7-B4B9-450C-8375-532DB8D9A72A}" type="sibTrans" cxnId="{8E5B2CD2-42E5-4030-A3C2-1319BF1E4B0D}">
      <dgm:prSet/>
      <dgm:spPr/>
      <dgm:t>
        <a:bodyPr/>
        <a:lstStyle/>
        <a:p>
          <a:endParaRPr lang="en-US"/>
        </a:p>
      </dgm:t>
    </dgm:pt>
    <dgm:pt modelId="{BCBF6E09-248C-42B6-9BD9-09C8F3FED1ED}">
      <dgm:prSet/>
      <dgm:spPr/>
      <dgm:t>
        <a:bodyPr/>
        <a:lstStyle/>
        <a:p>
          <a:r>
            <a:rPr lang="en-US" dirty="0" smtClean="0"/>
            <a:t>Non-Modifiable Factors</a:t>
          </a:r>
          <a:endParaRPr lang="en-US" dirty="0"/>
        </a:p>
      </dgm:t>
    </dgm:pt>
    <dgm:pt modelId="{2AAEF5EA-E09E-4319-B0A6-9519B1BB365C}" type="parTrans" cxnId="{BAB4F0FC-373D-43D8-9885-82CEF38F3AC1}">
      <dgm:prSet/>
      <dgm:spPr/>
      <dgm:t>
        <a:bodyPr/>
        <a:lstStyle/>
        <a:p>
          <a:endParaRPr lang="en-US"/>
        </a:p>
      </dgm:t>
    </dgm:pt>
    <dgm:pt modelId="{A29357B6-97B1-478B-A48F-F094A5C4CED0}" type="sibTrans" cxnId="{BAB4F0FC-373D-43D8-9885-82CEF38F3AC1}">
      <dgm:prSet/>
      <dgm:spPr/>
      <dgm:t>
        <a:bodyPr/>
        <a:lstStyle/>
        <a:p>
          <a:endParaRPr lang="en-US"/>
        </a:p>
      </dgm:t>
    </dgm:pt>
    <dgm:pt modelId="{65DE470B-54A5-46F2-A86A-3C88C805A39F}">
      <dgm:prSet/>
      <dgm:spPr/>
      <dgm:t>
        <a:bodyPr/>
        <a:lstStyle/>
        <a:p>
          <a:r>
            <a:rPr lang="en-US" dirty="0" smtClean="0"/>
            <a:t>Modifiable Factors</a:t>
          </a:r>
          <a:endParaRPr lang="en-US" dirty="0"/>
        </a:p>
      </dgm:t>
    </dgm:pt>
    <dgm:pt modelId="{A4124A01-CEC6-4614-A8DD-57849721AF8B}" type="parTrans" cxnId="{7D8F4B7C-3E5F-492F-A359-2E8B228A1EE9}">
      <dgm:prSet/>
      <dgm:spPr/>
      <dgm:t>
        <a:bodyPr/>
        <a:lstStyle/>
        <a:p>
          <a:endParaRPr lang="en-US"/>
        </a:p>
      </dgm:t>
    </dgm:pt>
    <dgm:pt modelId="{DFCB8709-31D4-4B52-9E7E-5D41FC57FBB3}" type="sibTrans" cxnId="{7D8F4B7C-3E5F-492F-A359-2E8B228A1EE9}">
      <dgm:prSet/>
      <dgm:spPr/>
      <dgm:t>
        <a:bodyPr/>
        <a:lstStyle/>
        <a:p>
          <a:endParaRPr lang="en-US"/>
        </a:p>
      </dgm:t>
    </dgm:pt>
    <dgm:pt modelId="{7B714E72-6F91-44E0-A981-10AFDD48ADCB}">
      <dgm:prSet/>
      <dgm:spPr/>
      <dgm:t>
        <a:bodyPr/>
        <a:lstStyle/>
        <a:p>
          <a:r>
            <a:rPr lang="en-US" dirty="0" smtClean="0"/>
            <a:t>Behavioural Factors</a:t>
          </a:r>
          <a:endParaRPr lang="en-US" dirty="0"/>
        </a:p>
      </dgm:t>
    </dgm:pt>
    <dgm:pt modelId="{32EFDFC1-985A-45B5-881F-C41A15C725D2}" type="parTrans" cxnId="{E2C267A1-E263-4689-A8A9-4B22364CE72D}">
      <dgm:prSet/>
      <dgm:spPr/>
      <dgm:t>
        <a:bodyPr/>
        <a:lstStyle/>
        <a:p>
          <a:endParaRPr lang="en-US"/>
        </a:p>
      </dgm:t>
    </dgm:pt>
    <dgm:pt modelId="{33F9EC59-428F-47F3-AA8F-C7AFE864D623}" type="sibTrans" cxnId="{E2C267A1-E263-4689-A8A9-4B22364CE72D}">
      <dgm:prSet/>
      <dgm:spPr/>
      <dgm:t>
        <a:bodyPr/>
        <a:lstStyle/>
        <a:p>
          <a:endParaRPr lang="en-US"/>
        </a:p>
      </dgm:t>
    </dgm:pt>
    <dgm:pt modelId="{1CEA3B73-8C08-4C20-A31F-8EBC15E34CDA}">
      <dgm:prSet/>
      <dgm:spPr/>
      <dgm:t>
        <a:bodyPr/>
        <a:lstStyle/>
        <a:p>
          <a:r>
            <a:rPr lang="en-US" dirty="0" smtClean="0"/>
            <a:t>Food Labels?</a:t>
          </a:r>
          <a:endParaRPr lang="en-US" dirty="0"/>
        </a:p>
      </dgm:t>
    </dgm:pt>
    <dgm:pt modelId="{2173E100-1C7F-4FB0-8266-5AC82CCCCCFF}" type="parTrans" cxnId="{A66CBBF3-D334-4933-8306-87594266364F}">
      <dgm:prSet/>
      <dgm:spPr/>
      <dgm:t>
        <a:bodyPr/>
        <a:lstStyle/>
        <a:p>
          <a:endParaRPr lang="en-US"/>
        </a:p>
      </dgm:t>
    </dgm:pt>
    <dgm:pt modelId="{1CCC1866-D86A-473A-BA4C-AFCA73C2431C}" type="sibTrans" cxnId="{A66CBBF3-D334-4933-8306-87594266364F}">
      <dgm:prSet/>
      <dgm:spPr/>
      <dgm:t>
        <a:bodyPr/>
        <a:lstStyle/>
        <a:p>
          <a:endParaRPr lang="en-US"/>
        </a:p>
      </dgm:t>
    </dgm:pt>
    <dgm:pt modelId="{F6060131-F18B-4BAA-94E0-6E745FA63E87}">
      <dgm:prSet/>
      <dgm:spPr/>
      <dgm:t>
        <a:bodyPr/>
        <a:lstStyle/>
        <a:p>
          <a:r>
            <a:rPr lang="en-US" dirty="0" smtClean="0"/>
            <a:t>Heart Foundation Tick</a:t>
          </a:r>
          <a:endParaRPr lang="en-US" dirty="0"/>
        </a:p>
      </dgm:t>
    </dgm:pt>
    <dgm:pt modelId="{314B94C0-478D-41A9-8281-90483A267F51}" type="parTrans" cxnId="{40680834-8CE4-4116-BA15-896BB8C55537}">
      <dgm:prSet/>
      <dgm:spPr/>
      <dgm:t>
        <a:bodyPr/>
        <a:lstStyle/>
        <a:p>
          <a:endParaRPr lang="en-US"/>
        </a:p>
      </dgm:t>
    </dgm:pt>
    <dgm:pt modelId="{6375FDFD-F102-481A-964F-4C203629548E}" type="sibTrans" cxnId="{40680834-8CE4-4116-BA15-896BB8C55537}">
      <dgm:prSet/>
      <dgm:spPr/>
      <dgm:t>
        <a:bodyPr/>
        <a:lstStyle/>
        <a:p>
          <a:endParaRPr lang="en-US"/>
        </a:p>
      </dgm:t>
    </dgm:pt>
    <dgm:pt modelId="{B29A2A42-9A3C-44E7-877E-B05246B8AAE2}">
      <dgm:prSet/>
      <dgm:spPr/>
      <dgm:t>
        <a:bodyPr/>
        <a:lstStyle/>
        <a:p>
          <a:r>
            <a:rPr lang="en-US" dirty="0" smtClean="0"/>
            <a:t>Why?</a:t>
          </a:r>
          <a:endParaRPr lang="en-US" dirty="0"/>
        </a:p>
      </dgm:t>
    </dgm:pt>
    <dgm:pt modelId="{7ED57196-61FA-4B70-AB9F-FC55F1E95558}" type="parTrans" cxnId="{67E0F535-1394-45DC-ADE3-E4FA5C26E925}">
      <dgm:prSet/>
      <dgm:spPr/>
      <dgm:t>
        <a:bodyPr/>
        <a:lstStyle/>
        <a:p>
          <a:endParaRPr lang="en-US"/>
        </a:p>
      </dgm:t>
    </dgm:pt>
    <dgm:pt modelId="{7689D54A-1B3A-4D11-9680-360A42401DBF}" type="sibTrans" cxnId="{67E0F535-1394-45DC-ADE3-E4FA5C26E925}">
      <dgm:prSet/>
      <dgm:spPr/>
      <dgm:t>
        <a:bodyPr/>
        <a:lstStyle/>
        <a:p>
          <a:endParaRPr lang="en-US"/>
        </a:p>
      </dgm:t>
    </dgm:pt>
    <dgm:pt modelId="{10C4C212-A325-4AEA-8566-3D13D0A93388}">
      <dgm:prSet/>
      <dgm:spPr/>
      <dgm:t>
        <a:bodyPr/>
        <a:lstStyle/>
        <a:p>
          <a:r>
            <a:rPr lang="en-US" dirty="0" smtClean="0"/>
            <a:t>What kinds of physical activity?</a:t>
          </a:r>
          <a:endParaRPr lang="en-US" dirty="0"/>
        </a:p>
      </dgm:t>
    </dgm:pt>
    <dgm:pt modelId="{502F0499-A1C0-4D06-ADCD-2DE6D9F2A3AF}" type="parTrans" cxnId="{C24290C0-4D53-4E3E-AFFE-85377A764DB9}">
      <dgm:prSet/>
      <dgm:spPr/>
      <dgm:t>
        <a:bodyPr/>
        <a:lstStyle/>
        <a:p>
          <a:endParaRPr lang="en-US"/>
        </a:p>
      </dgm:t>
    </dgm:pt>
    <dgm:pt modelId="{8E90E152-645C-4D7E-937F-18688D955578}" type="sibTrans" cxnId="{C24290C0-4D53-4E3E-AFFE-85377A764DB9}">
      <dgm:prSet/>
      <dgm:spPr/>
      <dgm:t>
        <a:bodyPr/>
        <a:lstStyle/>
        <a:p>
          <a:endParaRPr lang="en-US"/>
        </a:p>
      </dgm:t>
    </dgm:pt>
    <dgm:pt modelId="{9AF95876-A9A9-47B5-AE4F-05B87EEC6BF1}">
      <dgm:prSet/>
      <dgm:spPr/>
      <dgm:t>
        <a:bodyPr/>
        <a:lstStyle/>
        <a:p>
          <a:r>
            <a:rPr lang="en-US" dirty="0" smtClean="0"/>
            <a:t>BMI Calculator</a:t>
          </a:r>
          <a:endParaRPr lang="en-US" dirty="0"/>
        </a:p>
      </dgm:t>
    </dgm:pt>
    <dgm:pt modelId="{DEE432E9-74B8-4F5A-9612-33A7C236ECD6}" type="parTrans" cxnId="{97EA06B4-641C-4402-9EC6-D60834FC440F}">
      <dgm:prSet/>
      <dgm:spPr/>
      <dgm:t>
        <a:bodyPr/>
        <a:lstStyle/>
        <a:p>
          <a:endParaRPr lang="en-US"/>
        </a:p>
      </dgm:t>
    </dgm:pt>
    <dgm:pt modelId="{A31ADBA5-4C46-4BD6-A4B9-7E1C835A2B6B}" type="sibTrans" cxnId="{97EA06B4-641C-4402-9EC6-D60834FC440F}">
      <dgm:prSet/>
      <dgm:spPr/>
      <dgm:t>
        <a:bodyPr/>
        <a:lstStyle/>
        <a:p>
          <a:endParaRPr lang="en-US"/>
        </a:p>
      </dgm:t>
    </dgm:pt>
    <dgm:pt modelId="{990FEE4E-4690-4838-A573-73F6AD4CE407}">
      <dgm:prSet/>
      <dgm:spPr/>
      <dgm:t>
        <a:bodyPr/>
        <a:lstStyle/>
        <a:p>
          <a:r>
            <a:rPr lang="en-US" dirty="0" smtClean="0"/>
            <a:t>Second Tool/Calculator?</a:t>
          </a:r>
          <a:endParaRPr lang="en-US" dirty="0"/>
        </a:p>
      </dgm:t>
    </dgm:pt>
    <dgm:pt modelId="{84016337-3525-4252-9FCE-DEBDE5922D02}" type="parTrans" cxnId="{23F2626E-1528-4F1F-A0DA-27D7043D12CB}">
      <dgm:prSet/>
      <dgm:spPr/>
      <dgm:t>
        <a:bodyPr/>
        <a:lstStyle/>
        <a:p>
          <a:endParaRPr lang="en-US"/>
        </a:p>
      </dgm:t>
    </dgm:pt>
    <dgm:pt modelId="{39A14892-554E-4FAA-A508-A8D9C28A00D0}" type="sibTrans" cxnId="{23F2626E-1528-4F1F-A0DA-27D7043D12CB}">
      <dgm:prSet/>
      <dgm:spPr/>
      <dgm:t>
        <a:bodyPr/>
        <a:lstStyle/>
        <a:p>
          <a:endParaRPr lang="en-US"/>
        </a:p>
      </dgm:t>
    </dgm:pt>
    <dgm:pt modelId="{D357D479-859B-4366-B7DF-6366F88DD500}">
      <dgm:prSet/>
      <dgm:spPr/>
      <dgm:t>
        <a:bodyPr/>
        <a:lstStyle/>
        <a:p>
          <a:r>
            <a:rPr lang="en-US" dirty="0" smtClean="0"/>
            <a:t>Online Resources</a:t>
          </a:r>
          <a:endParaRPr lang="en-US" dirty="0"/>
        </a:p>
      </dgm:t>
    </dgm:pt>
    <dgm:pt modelId="{F1BFC6E4-5AB5-4ADF-A8EF-D81695A8E444}" type="parTrans" cxnId="{ABCAAD8A-D288-4A04-9B70-B932ADFE999C}">
      <dgm:prSet/>
      <dgm:spPr/>
      <dgm:t>
        <a:bodyPr/>
        <a:lstStyle/>
        <a:p>
          <a:endParaRPr lang="en-US"/>
        </a:p>
      </dgm:t>
    </dgm:pt>
    <dgm:pt modelId="{4290E922-37A3-49D1-B23A-915CFDA7065E}" type="sibTrans" cxnId="{ABCAAD8A-D288-4A04-9B70-B932ADFE999C}">
      <dgm:prSet/>
      <dgm:spPr/>
      <dgm:t>
        <a:bodyPr/>
        <a:lstStyle/>
        <a:p>
          <a:endParaRPr lang="en-US"/>
        </a:p>
      </dgm:t>
    </dgm:pt>
    <dgm:pt modelId="{21D39E04-8C70-45BE-A7C8-02B10CD3FF80}">
      <dgm:prSet/>
      <dgm:spPr/>
      <dgm:t>
        <a:bodyPr/>
        <a:lstStyle/>
        <a:p>
          <a:r>
            <a:rPr lang="en-US" dirty="0" smtClean="0"/>
            <a:t>Official </a:t>
          </a:r>
          <a:r>
            <a:rPr lang="en-US" dirty="0" err="1" smtClean="0"/>
            <a:t>Gov</a:t>
          </a:r>
          <a:r>
            <a:rPr lang="en-US" dirty="0" smtClean="0"/>
            <a:t> contacts/websites</a:t>
          </a:r>
          <a:endParaRPr lang="en-US" dirty="0"/>
        </a:p>
      </dgm:t>
    </dgm:pt>
    <dgm:pt modelId="{01108409-BACE-4ADC-A3EB-C66AB878D980}" type="parTrans" cxnId="{6CDDC96D-535F-49C2-8E31-35D66E862342}">
      <dgm:prSet/>
      <dgm:spPr/>
      <dgm:t>
        <a:bodyPr/>
        <a:lstStyle/>
        <a:p>
          <a:endParaRPr lang="en-US"/>
        </a:p>
      </dgm:t>
    </dgm:pt>
    <dgm:pt modelId="{4A213D92-6481-4BDF-AAB2-4695BC3C9BB1}" type="sibTrans" cxnId="{6CDDC96D-535F-49C2-8E31-35D66E862342}">
      <dgm:prSet/>
      <dgm:spPr/>
      <dgm:t>
        <a:bodyPr/>
        <a:lstStyle/>
        <a:p>
          <a:endParaRPr lang="en-US"/>
        </a:p>
      </dgm:t>
    </dgm:pt>
    <dgm:pt modelId="{7904FA19-A28E-4672-94AD-BF9FC13C7683}">
      <dgm:prSet/>
      <dgm:spPr/>
      <dgm:t>
        <a:bodyPr/>
        <a:lstStyle/>
        <a:p>
          <a:r>
            <a:rPr lang="en-US" dirty="0" smtClean="0"/>
            <a:t>3</a:t>
          </a:r>
          <a:r>
            <a:rPr lang="en-US" baseline="30000" dirty="0" smtClean="0"/>
            <a:t>rd</a:t>
          </a:r>
          <a:r>
            <a:rPr lang="en-US" dirty="0" smtClean="0"/>
            <a:t> Party Resources?</a:t>
          </a:r>
          <a:endParaRPr lang="en-US" dirty="0"/>
        </a:p>
      </dgm:t>
    </dgm:pt>
    <dgm:pt modelId="{4E0DD3C9-36D1-4369-A782-F7EF7FF87DCC}" type="parTrans" cxnId="{562C4DC0-38CD-4FCD-9F49-BA89D239D5F4}">
      <dgm:prSet/>
      <dgm:spPr/>
      <dgm:t>
        <a:bodyPr/>
        <a:lstStyle/>
        <a:p>
          <a:endParaRPr lang="en-US"/>
        </a:p>
      </dgm:t>
    </dgm:pt>
    <dgm:pt modelId="{73DD44D3-BA97-47FE-905F-0EFBB02081C6}" type="sibTrans" cxnId="{562C4DC0-38CD-4FCD-9F49-BA89D239D5F4}">
      <dgm:prSet/>
      <dgm:spPr/>
      <dgm:t>
        <a:bodyPr/>
        <a:lstStyle/>
        <a:p>
          <a:endParaRPr lang="en-US"/>
        </a:p>
      </dgm:t>
    </dgm:pt>
    <dgm:pt modelId="{3E042A6F-5563-4A3A-98A1-014418D07011}" type="pres">
      <dgm:prSet presAssocID="{1A56ED5C-9E83-429F-96D0-338FB9BBC89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0B8A007-C9E0-4D55-9D36-2D3C4EA0FD4B}" type="pres">
      <dgm:prSet presAssocID="{889BA44B-8344-4400-8767-601723AE3DBE}" presName="hierRoot1" presStyleCnt="0">
        <dgm:presLayoutVars>
          <dgm:hierBranch val="init"/>
        </dgm:presLayoutVars>
      </dgm:prSet>
      <dgm:spPr/>
    </dgm:pt>
    <dgm:pt modelId="{90E6D6C7-9BA1-4671-96E9-B3245D1BB448}" type="pres">
      <dgm:prSet presAssocID="{889BA44B-8344-4400-8767-601723AE3DBE}" presName="rootComposite1" presStyleCnt="0"/>
      <dgm:spPr/>
    </dgm:pt>
    <dgm:pt modelId="{AF31EF0C-0543-4EC3-8DA9-02ED5E7735D9}" type="pres">
      <dgm:prSet presAssocID="{889BA44B-8344-4400-8767-601723AE3DBE}" presName="rootText1" presStyleLbl="node0" presStyleIdx="0" presStyleCnt="1">
        <dgm:presLayoutVars>
          <dgm:chPref val="3"/>
        </dgm:presLayoutVars>
      </dgm:prSet>
      <dgm:spPr/>
    </dgm:pt>
    <dgm:pt modelId="{74DBE369-4975-48E3-A6BE-2E29440FBD34}" type="pres">
      <dgm:prSet presAssocID="{889BA44B-8344-4400-8767-601723AE3DBE}" presName="rootConnector1" presStyleLbl="node1" presStyleIdx="0" presStyleCnt="0"/>
      <dgm:spPr/>
    </dgm:pt>
    <dgm:pt modelId="{3AA356A1-23A4-4EA6-9FC6-4011A05B010C}" type="pres">
      <dgm:prSet presAssocID="{889BA44B-8344-4400-8767-601723AE3DBE}" presName="hierChild2" presStyleCnt="0"/>
      <dgm:spPr/>
    </dgm:pt>
    <dgm:pt modelId="{390DDD47-420F-46B8-976F-0CA34CBDD22C}" type="pres">
      <dgm:prSet presAssocID="{31E4AE2C-ED5F-426B-A050-D5AA6C65C293}" presName="Name64" presStyleLbl="parChTrans1D2" presStyleIdx="0" presStyleCnt="5"/>
      <dgm:spPr/>
    </dgm:pt>
    <dgm:pt modelId="{8E1582AF-3DCA-4052-922B-1EFEBE6A713E}" type="pres">
      <dgm:prSet presAssocID="{2E63EDDA-FB92-45AE-AF6A-C933DA81F61C}" presName="hierRoot2" presStyleCnt="0">
        <dgm:presLayoutVars>
          <dgm:hierBranch val="init"/>
        </dgm:presLayoutVars>
      </dgm:prSet>
      <dgm:spPr/>
    </dgm:pt>
    <dgm:pt modelId="{061F2946-045D-474E-B95A-1BD57E4FDD77}" type="pres">
      <dgm:prSet presAssocID="{2E63EDDA-FB92-45AE-AF6A-C933DA81F61C}" presName="rootComposite" presStyleCnt="0"/>
      <dgm:spPr/>
    </dgm:pt>
    <dgm:pt modelId="{9FE20620-2A54-4370-9B8B-89E562665445}" type="pres">
      <dgm:prSet presAssocID="{2E63EDDA-FB92-45AE-AF6A-C933DA81F61C}" presName="rootText" presStyleLbl="node2" presStyleIdx="0" presStyleCnt="5">
        <dgm:presLayoutVars>
          <dgm:chPref val="3"/>
        </dgm:presLayoutVars>
      </dgm:prSet>
      <dgm:spPr/>
    </dgm:pt>
    <dgm:pt modelId="{84709993-7BC3-464C-A853-3B9865AE0EDA}" type="pres">
      <dgm:prSet presAssocID="{2E63EDDA-FB92-45AE-AF6A-C933DA81F61C}" presName="rootConnector" presStyleLbl="node2" presStyleIdx="0" presStyleCnt="5"/>
      <dgm:spPr/>
    </dgm:pt>
    <dgm:pt modelId="{AEDFC55D-E5E0-4A02-A5CC-DEEA8D675046}" type="pres">
      <dgm:prSet presAssocID="{2E63EDDA-FB92-45AE-AF6A-C933DA81F61C}" presName="hierChild4" presStyleCnt="0"/>
      <dgm:spPr/>
    </dgm:pt>
    <dgm:pt modelId="{BD4BF623-DDA6-4E1E-88BF-F5324746626C}" type="pres">
      <dgm:prSet presAssocID="{7D171AB7-780C-490D-8112-F27DFDB4C1C5}" presName="Name64" presStyleLbl="parChTrans1D3" presStyleIdx="0" presStyleCnt="13"/>
      <dgm:spPr/>
    </dgm:pt>
    <dgm:pt modelId="{7640AA54-5C27-4211-A603-4601DD4208BB}" type="pres">
      <dgm:prSet presAssocID="{8E69A59D-56F5-4EEA-B77D-4E994FB5315A}" presName="hierRoot2" presStyleCnt="0">
        <dgm:presLayoutVars>
          <dgm:hierBranch val="init"/>
        </dgm:presLayoutVars>
      </dgm:prSet>
      <dgm:spPr/>
    </dgm:pt>
    <dgm:pt modelId="{905E4FB9-2A65-4972-A7CE-73AEACB34CE8}" type="pres">
      <dgm:prSet presAssocID="{8E69A59D-56F5-4EEA-B77D-4E994FB5315A}" presName="rootComposite" presStyleCnt="0"/>
      <dgm:spPr/>
    </dgm:pt>
    <dgm:pt modelId="{F41BFBF3-17FD-44A9-B081-CB3419D91EA5}" type="pres">
      <dgm:prSet presAssocID="{8E69A59D-56F5-4EEA-B77D-4E994FB5315A}" presName="rootText" presStyleLbl="node3" presStyleIdx="0" presStyleCnt="13">
        <dgm:presLayoutVars>
          <dgm:chPref val="3"/>
        </dgm:presLayoutVars>
      </dgm:prSet>
      <dgm:spPr/>
    </dgm:pt>
    <dgm:pt modelId="{FA41F663-47BD-4A5A-871D-0D6888268898}" type="pres">
      <dgm:prSet presAssocID="{8E69A59D-56F5-4EEA-B77D-4E994FB5315A}" presName="rootConnector" presStyleLbl="node3" presStyleIdx="0" presStyleCnt="13"/>
      <dgm:spPr/>
    </dgm:pt>
    <dgm:pt modelId="{0D3EBFA9-152F-49D3-A65B-0AF2118EE984}" type="pres">
      <dgm:prSet presAssocID="{8E69A59D-56F5-4EEA-B77D-4E994FB5315A}" presName="hierChild4" presStyleCnt="0"/>
      <dgm:spPr/>
    </dgm:pt>
    <dgm:pt modelId="{9CEDC291-1AF7-4FAD-90CB-926E10E78B86}" type="pres">
      <dgm:prSet presAssocID="{7E243157-5C05-4C84-8021-603C448FE339}" presName="Name64" presStyleLbl="parChTrans1D4" presStyleIdx="0" presStyleCnt="9"/>
      <dgm:spPr/>
    </dgm:pt>
    <dgm:pt modelId="{CB2DC4F3-766D-4B2F-B88A-D3081B1E02F3}" type="pres">
      <dgm:prSet presAssocID="{C2BE5A05-2814-443F-B083-6F2DE5DF6821}" presName="hierRoot2" presStyleCnt="0">
        <dgm:presLayoutVars>
          <dgm:hierBranch val="init"/>
        </dgm:presLayoutVars>
      </dgm:prSet>
      <dgm:spPr/>
    </dgm:pt>
    <dgm:pt modelId="{30EC2D82-82D3-4A07-B55F-BD13C23A27BE}" type="pres">
      <dgm:prSet presAssocID="{C2BE5A05-2814-443F-B083-6F2DE5DF6821}" presName="rootComposite" presStyleCnt="0"/>
      <dgm:spPr/>
    </dgm:pt>
    <dgm:pt modelId="{161F5023-29D8-4BD7-AF76-62924E3993BC}" type="pres">
      <dgm:prSet presAssocID="{C2BE5A05-2814-443F-B083-6F2DE5DF6821}" presName="rootText" presStyleLbl="node4" presStyleIdx="0" presStyleCnt="9">
        <dgm:presLayoutVars>
          <dgm:chPref val="3"/>
        </dgm:presLayoutVars>
      </dgm:prSet>
      <dgm:spPr/>
    </dgm:pt>
    <dgm:pt modelId="{C5FF7AD9-A85B-43BB-B319-5C99BD32B862}" type="pres">
      <dgm:prSet presAssocID="{C2BE5A05-2814-443F-B083-6F2DE5DF6821}" presName="rootConnector" presStyleLbl="node4" presStyleIdx="0" presStyleCnt="9"/>
      <dgm:spPr/>
    </dgm:pt>
    <dgm:pt modelId="{82A43A7A-9387-4D4A-9C11-AA946AFF2C1B}" type="pres">
      <dgm:prSet presAssocID="{C2BE5A05-2814-443F-B083-6F2DE5DF6821}" presName="hierChild4" presStyleCnt="0"/>
      <dgm:spPr/>
    </dgm:pt>
    <dgm:pt modelId="{18438049-8D50-4A44-BFD9-9CBAB1BA803D}" type="pres">
      <dgm:prSet presAssocID="{C2BE5A05-2814-443F-B083-6F2DE5DF6821}" presName="hierChild5" presStyleCnt="0"/>
      <dgm:spPr/>
    </dgm:pt>
    <dgm:pt modelId="{36D361CB-A670-4976-9A72-DBC3643D225B}" type="pres">
      <dgm:prSet presAssocID="{8E69A59D-56F5-4EEA-B77D-4E994FB5315A}" presName="hierChild5" presStyleCnt="0"/>
      <dgm:spPr/>
    </dgm:pt>
    <dgm:pt modelId="{7864768A-8D81-46D5-9871-5CAD45A78B77}" type="pres">
      <dgm:prSet presAssocID="{5A567C34-ECC2-437F-A76F-C1F8B04E1B6E}" presName="Name64" presStyleLbl="parChTrans1D3" presStyleIdx="1" presStyleCnt="13"/>
      <dgm:spPr/>
    </dgm:pt>
    <dgm:pt modelId="{4EA85670-A932-4753-AD1F-B7D3AC391F8C}" type="pres">
      <dgm:prSet presAssocID="{2F5C7F57-9ECC-4C91-92C5-09BB990C4C7F}" presName="hierRoot2" presStyleCnt="0">
        <dgm:presLayoutVars>
          <dgm:hierBranch val="init"/>
        </dgm:presLayoutVars>
      </dgm:prSet>
      <dgm:spPr/>
    </dgm:pt>
    <dgm:pt modelId="{0F7B724B-6308-4590-9781-E1A0B92373A8}" type="pres">
      <dgm:prSet presAssocID="{2F5C7F57-9ECC-4C91-92C5-09BB990C4C7F}" presName="rootComposite" presStyleCnt="0"/>
      <dgm:spPr/>
    </dgm:pt>
    <dgm:pt modelId="{8F2AC893-785D-40BB-BD4A-78D7976D3C8E}" type="pres">
      <dgm:prSet presAssocID="{2F5C7F57-9ECC-4C91-92C5-09BB990C4C7F}" presName="rootText" presStyleLbl="node3" presStyleIdx="1" presStyleCnt="13">
        <dgm:presLayoutVars>
          <dgm:chPref val="3"/>
        </dgm:presLayoutVars>
      </dgm:prSet>
      <dgm:spPr/>
    </dgm:pt>
    <dgm:pt modelId="{C44AC6ED-6E52-4B9C-BDBC-163E720A8D00}" type="pres">
      <dgm:prSet presAssocID="{2F5C7F57-9ECC-4C91-92C5-09BB990C4C7F}" presName="rootConnector" presStyleLbl="node3" presStyleIdx="1" presStyleCnt="13"/>
      <dgm:spPr/>
    </dgm:pt>
    <dgm:pt modelId="{E49DC287-8FA0-4FEF-9AB7-69D1065AAA4E}" type="pres">
      <dgm:prSet presAssocID="{2F5C7F57-9ECC-4C91-92C5-09BB990C4C7F}" presName="hierChild4" presStyleCnt="0"/>
      <dgm:spPr/>
    </dgm:pt>
    <dgm:pt modelId="{04089426-D660-4632-A48F-D003128CFC7F}" type="pres">
      <dgm:prSet presAssocID="{2F5C7F57-9ECC-4C91-92C5-09BB990C4C7F}" presName="hierChild5" presStyleCnt="0"/>
      <dgm:spPr/>
    </dgm:pt>
    <dgm:pt modelId="{5F16F8E9-FBBC-438C-B4A6-3127CC0EA172}" type="pres">
      <dgm:prSet presAssocID="{28C17FFB-A462-463C-8ED8-BF58F5496CD2}" presName="Name64" presStyleLbl="parChTrans1D3" presStyleIdx="2" presStyleCnt="13"/>
      <dgm:spPr/>
    </dgm:pt>
    <dgm:pt modelId="{8A5AF8E0-A2ED-416D-A4CD-80AF61CAEA50}" type="pres">
      <dgm:prSet presAssocID="{68594F5C-1BBA-47A0-9EC2-9534EA43B61F}" presName="hierRoot2" presStyleCnt="0">
        <dgm:presLayoutVars>
          <dgm:hierBranch val="init"/>
        </dgm:presLayoutVars>
      </dgm:prSet>
      <dgm:spPr/>
    </dgm:pt>
    <dgm:pt modelId="{855BB55F-7D92-47DA-92ED-126CF5E9690F}" type="pres">
      <dgm:prSet presAssocID="{68594F5C-1BBA-47A0-9EC2-9534EA43B61F}" presName="rootComposite" presStyleCnt="0"/>
      <dgm:spPr/>
    </dgm:pt>
    <dgm:pt modelId="{CF0D10CB-8793-4A7B-8C76-121E98EF66A3}" type="pres">
      <dgm:prSet presAssocID="{68594F5C-1BBA-47A0-9EC2-9534EA43B61F}" presName="rootText" presStyleLbl="node3" presStyleIdx="2" presStyleCnt="13">
        <dgm:presLayoutVars>
          <dgm:chPref val="3"/>
        </dgm:presLayoutVars>
      </dgm:prSet>
      <dgm:spPr/>
    </dgm:pt>
    <dgm:pt modelId="{469A1A41-39CF-4781-B897-52DB669A53FC}" type="pres">
      <dgm:prSet presAssocID="{68594F5C-1BBA-47A0-9EC2-9534EA43B61F}" presName="rootConnector" presStyleLbl="node3" presStyleIdx="2" presStyleCnt="13"/>
      <dgm:spPr/>
    </dgm:pt>
    <dgm:pt modelId="{6E23502E-941F-469D-AF26-51F6B265729C}" type="pres">
      <dgm:prSet presAssocID="{68594F5C-1BBA-47A0-9EC2-9534EA43B61F}" presName="hierChild4" presStyleCnt="0"/>
      <dgm:spPr/>
    </dgm:pt>
    <dgm:pt modelId="{21C8CE7B-75CD-4FBD-8036-2936CC0B83AF}" type="pres">
      <dgm:prSet presAssocID="{2AAEF5EA-E09E-4319-B0A6-9519B1BB365C}" presName="Name64" presStyleLbl="parChTrans1D4" presStyleIdx="1" presStyleCnt="9"/>
      <dgm:spPr/>
    </dgm:pt>
    <dgm:pt modelId="{CA10A446-D16C-4AAC-963E-D8C361CA087C}" type="pres">
      <dgm:prSet presAssocID="{BCBF6E09-248C-42B6-9BD9-09C8F3FED1ED}" presName="hierRoot2" presStyleCnt="0">
        <dgm:presLayoutVars>
          <dgm:hierBranch val="init"/>
        </dgm:presLayoutVars>
      </dgm:prSet>
      <dgm:spPr/>
    </dgm:pt>
    <dgm:pt modelId="{F22F6D8A-E33F-4AC8-9A33-7969090E956A}" type="pres">
      <dgm:prSet presAssocID="{BCBF6E09-248C-42B6-9BD9-09C8F3FED1ED}" presName="rootComposite" presStyleCnt="0"/>
      <dgm:spPr/>
    </dgm:pt>
    <dgm:pt modelId="{1CE2CAC0-AA49-4D98-8035-04A149345BF0}" type="pres">
      <dgm:prSet presAssocID="{BCBF6E09-248C-42B6-9BD9-09C8F3FED1ED}" presName="rootText" presStyleLbl="node4" presStyleIdx="1" presStyleCnt="9">
        <dgm:presLayoutVars>
          <dgm:chPref val="3"/>
        </dgm:presLayoutVars>
      </dgm:prSet>
      <dgm:spPr/>
    </dgm:pt>
    <dgm:pt modelId="{6F649F42-D01F-41B1-B6A4-908868F63D5B}" type="pres">
      <dgm:prSet presAssocID="{BCBF6E09-248C-42B6-9BD9-09C8F3FED1ED}" presName="rootConnector" presStyleLbl="node4" presStyleIdx="1" presStyleCnt="9"/>
      <dgm:spPr/>
    </dgm:pt>
    <dgm:pt modelId="{819696BD-ABB5-4AAC-AE39-27E55F105FD9}" type="pres">
      <dgm:prSet presAssocID="{BCBF6E09-248C-42B6-9BD9-09C8F3FED1ED}" presName="hierChild4" presStyleCnt="0"/>
      <dgm:spPr/>
    </dgm:pt>
    <dgm:pt modelId="{A4EAAAC1-18AA-43BE-BC26-75E3C5731F5D}" type="pres">
      <dgm:prSet presAssocID="{BCBF6E09-248C-42B6-9BD9-09C8F3FED1ED}" presName="hierChild5" presStyleCnt="0"/>
      <dgm:spPr/>
    </dgm:pt>
    <dgm:pt modelId="{A93DD8AC-9695-49AF-A715-BB9FEEAFE2B5}" type="pres">
      <dgm:prSet presAssocID="{A4124A01-CEC6-4614-A8DD-57849721AF8B}" presName="Name64" presStyleLbl="parChTrans1D4" presStyleIdx="2" presStyleCnt="9"/>
      <dgm:spPr/>
    </dgm:pt>
    <dgm:pt modelId="{15502ACC-5198-4B9D-A932-5334A3C3C922}" type="pres">
      <dgm:prSet presAssocID="{65DE470B-54A5-46F2-A86A-3C88C805A39F}" presName="hierRoot2" presStyleCnt="0">
        <dgm:presLayoutVars>
          <dgm:hierBranch val="init"/>
        </dgm:presLayoutVars>
      </dgm:prSet>
      <dgm:spPr/>
    </dgm:pt>
    <dgm:pt modelId="{9565676A-F0E0-4975-87A0-01035CF90EC5}" type="pres">
      <dgm:prSet presAssocID="{65DE470B-54A5-46F2-A86A-3C88C805A39F}" presName="rootComposite" presStyleCnt="0"/>
      <dgm:spPr/>
    </dgm:pt>
    <dgm:pt modelId="{D125FF08-8D6C-40E0-B163-258928D8EF56}" type="pres">
      <dgm:prSet presAssocID="{65DE470B-54A5-46F2-A86A-3C88C805A39F}" presName="rootText" presStyleLbl="node4" presStyleIdx="2" presStyleCnt="9">
        <dgm:presLayoutVars>
          <dgm:chPref val="3"/>
        </dgm:presLayoutVars>
      </dgm:prSet>
      <dgm:spPr/>
    </dgm:pt>
    <dgm:pt modelId="{E6CBEC77-BA73-422E-8FE9-1663E9975A82}" type="pres">
      <dgm:prSet presAssocID="{65DE470B-54A5-46F2-A86A-3C88C805A39F}" presName="rootConnector" presStyleLbl="node4" presStyleIdx="2" presStyleCnt="9"/>
      <dgm:spPr/>
    </dgm:pt>
    <dgm:pt modelId="{358DD7AA-34E4-4015-A9BD-FB3D84344AF8}" type="pres">
      <dgm:prSet presAssocID="{65DE470B-54A5-46F2-A86A-3C88C805A39F}" presName="hierChild4" presStyleCnt="0"/>
      <dgm:spPr/>
    </dgm:pt>
    <dgm:pt modelId="{6F2F9410-8BE3-4992-A57D-0C6C45B6EC41}" type="pres">
      <dgm:prSet presAssocID="{65DE470B-54A5-46F2-A86A-3C88C805A39F}" presName="hierChild5" presStyleCnt="0"/>
      <dgm:spPr/>
    </dgm:pt>
    <dgm:pt modelId="{AC1F6C95-FEBE-437B-9248-2A17D5474B22}" type="pres">
      <dgm:prSet presAssocID="{32EFDFC1-985A-45B5-881F-C41A15C725D2}" presName="Name64" presStyleLbl="parChTrans1D4" presStyleIdx="3" presStyleCnt="9"/>
      <dgm:spPr/>
    </dgm:pt>
    <dgm:pt modelId="{062FBFDC-BB3B-4280-9AE8-D4DBEA932E3B}" type="pres">
      <dgm:prSet presAssocID="{7B714E72-6F91-44E0-A981-10AFDD48ADCB}" presName="hierRoot2" presStyleCnt="0">
        <dgm:presLayoutVars>
          <dgm:hierBranch val="init"/>
        </dgm:presLayoutVars>
      </dgm:prSet>
      <dgm:spPr/>
    </dgm:pt>
    <dgm:pt modelId="{A8788CE1-F854-4452-95EE-F2265B3BF921}" type="pres">
      <dgm:prSet presAssocID="{7B714E72-6F91-44E0-A981-10AFDD48ADCB}" presName="rootComposite" presStyleCnt="0"/>
      <dgm:spPr/>
    </dgm:pt>
    <dgm:pt modelId="{D505D8B1-D468-4D97-9C78-D58CEEFE6791}" type="pres">
      <dgm:prSet presAssocID="{7B714E72-6F91-44E0-A981-10AFDD48ADCB}" presName="rootText" presStyleLbl="node4" presStyleIdx="3" presStyleCnt="9">
        <dgm:presLayoutVars>
          <dgm:chPref val="3"/>
        </dgm:presLayoutVars>
      </dgm:prSet>
      <dgm:spPr/>
    </dgm:pt>
    <dgm:pt modelId="{77797227-761F-4B84-8C0E-348602EA3DFF}" type="pres">
      <dgm:prSet presAssocID="{7B714E72-6F91-44E0-A981-10AFDD48ADCB}" presName="rootConnector" presStyleLbl="node4" presStyleIdx="3" presStyleCnt="9"/>
      <dgm:spPr/>
    </dgm:pt>
    <dgm:pt modelId="{4A129D04-7AE4-4EAE-8EF2-E9E0837AB4D3}" type="pres">
      <dgm:prSet presAssocID="{7B714E72-6F91-44E0-A981-10AFDD48ADCB}" presName="hierChild4" presStyleCnt="0"/>
      <dgm:spPr/>
    </dgm:pt>
    <dgm:pt modelId="{19ECD0BA-2132-4356-8B51-D56433D6DE4C}" type="pres">
      <dgm:prSet presAssocID="{7B714E72-6F91-44E0-A981-10AFDD48ADCB}" presName="hierChild5" presStyleCnt="0"/>
      <dgm:spPr/>
    </dgm:pt>
    <dgm:pt modelId="{61ACC5C2-CE96-4BF2-A432-C535FAA0383E}" type="pres">
      <dgm:prSet presAssocID="{68594F5C-1BBA-47A0-9EC2-9534EA43B61F}" presName="hierChild5" presStyleCnt="0"/>
      <dgm:spPr/>
    </dgm:pt>
    <dgm:pt modelId="{EBB27F57-EDC9-4585-A1AA-EDF8EF4577AB}" type="pres">
      <dgm:prSet presAssocID="{6E95C9C7-B89D-4535-979E-429F1B8DF398}" presName="Name64" presStyleLbl="parChTrans1D3" presStyleIdx="3" presStyleCnt="13"/>
      <dgm:spPr/>
    </dgm:pt>
    <dgm:pt modelId="{F8678631-A954-42CC-B195-96BE273E48F8}" type="pres">
      <dgm:prSet presAssocID="{7A6A44A9-E72B-4B72-8D85-3C721E921498}" presName="hierRoot2" presStyleCnt="0">
        <dgm:presLayoutVars>
          <dgm:hierBranch val="init"/>
        </dgm:presLayoutVars>
      </dgm:prSet>
      <dgm:spPr/>
    </dgm:pt>
    <dgm:pt modelId="{98E230D8-F742-438E-8C70-AB84CB2956C4}" type="pres">
      <dgm:prSet presAssocID="{7A6A44A9-E72B-4B72-8D85-3C721E921498}" presName="rootComposite" presStyleCnt="0"/>
      <dgm:spPr/>
    </dgm:pt>
    <dgm:pt modelId="{55D8BCD4-4A84-4797-8062-6FC6B379903D}" type="pres">
      <dgm:prSet presAssocID="{7A6A44A9-E72B-4B72-8D85-3C721E921498}" presName="rootText" presStyleLbl="node3" presStyleIdx="3" presStyleCnt="13">
        <dgm:presLayoutVars>
          <dgm:chPref val="3"/>
        </dgm:presLayoutVars>
      </dgm:prSet>
      <dgm:spPr/>
    </dgm:pt>
    <dgm:pt modelId="{EAE70844-083A-4F65-A38D-24F222CE1AD6}" type="pres">
      <dgm:prSet presAssocID="{7A6A44A9-E72B-4B72-8D85-3C721E921498}" presName="rootConnector" presStyleLbl="node3" presStyleIdx="3" presStyleCnt="13"/>
      <dgm:spPr/>
    </dgm:pt>
    <dgm:pt modelId="{63C39FA5-D511-4EC4-824F-05F8892CF46C}" type="pres">
      <dgm:prSet presAssocID="{7A6A44A9-E72B-4B72-8D85-3C721E921498}" presName="hierChild4" presStyleCnt="0"/>
      <dgm:spPr/>
    </dgm:pt>
    <dgm:pt modelId="{A54D6D1C-FEBA-44F1-9B0C-AFEF53631FA6}" type="pres">
      <dgm:prSet presAssocID="{7A6A44A9-E72B-4B72-8D85-3C721E921498}" presName="hierChild5" presStyleCnt="0"/>
      <dgm:spPr/>
    </dgm:pt>
    <dgm:pt modelId="{088594E6-359F-4416-B357-7AFFC5208383}" type="pres">
      <dgm:prSet presAssocID="{3BCCAEC2-3570-4A83-9E30-E01B94AB40B7}" presName="Name64" presStyleLbl="parChTrans1D3" presStyleIdx="4" presStyleCnt="13"/>
      <dgm:spPr/>
    </dgm:pt>
    <dgm:pt modelId="{1CC68D35-BC97-4F8C-B662-4FD1E1D8BAC7}" type="pres">
      <dgm:prSet presAssocID="{B7596964-257F-4A66-9E3A-58C9A87E4195}" presName="hierRoot2" presStyleCnt="0">
        <dgm:presLayoutVars>
          <dgm:hierBranch val="init"/>
        </dgm:presLayoutVars>
      </dgm:prSet>
      <dgm:spPr/>
    </dgm:pt>
    <dgm:pt modelId="{AF5B4178-5664-4942-8586-B3FF26A7AE78}" type="pres">
      <dgm:prSet presAssocID="{B7596964-257F-4A66-9E3A-58C9A87E4195}" presName="rootComposite" presStyleCnt="0"/>
      <dgm:spPr/>
    </dgm:pt>
    <dgm:pt modelId="{CD85471B-76B2-471E-93F6-AA6D5977CB35}" type="pres">
      <dgm:prSet presAssocID="{B7596964-257F-4A66-9E3A-58C9A87E4195}" presName="rootText" presStyleLbl="node3" presStyleIdx="4" presStyleCnt="13">
        <dgm:presLayoutVars>
          <dgm:chPref val="3"/>
        </dgm:presLayoutVars>
      </dgm:prSet>
      <dgm:spPr/>
    </dgm:pt>
    <dgm:pt modelId="{94448713-4D6C-4F6D-8363-9A98797B44D1}" type="pres">
      <dgm:prSet presAssocID="{B7596964-257F-4A66-9E3A-58C9A87E4195}" presName="rootConnector" presStyleLbl="node3" presStyleIdx="4" presStyleCnt="13"/>
      <dgm:spPr/>
    </dgm:pt>
    <dgm:pt modelId="{877A3C23-6FA5-4D86-A942-E8FE648BBD69}" type="pres">
      <dgm:prSet presAssocID="{B7596964-257F-4A66-9E3A-58C9A87E4195}" presName="hierChild4" presStyleCnt="0"/>
      <dgm:spPr/>
    </dgm:pt>
    <dgm:pt modelId="{0D6351AF-9648-4C08-B039-7A552CF6DDDF}" type="pres">
      <dgm:prSet presAssocID="{B7596964-257F-4A66-9E3A-58C9A87E4195}" presName="hierChild5" presStyleCnt="0"/>
      <dgm:spPr/>
    </dgm:pt>
    <dgm:pt modelId="{473CD33B-5879-4825-BFEC-565E6EC6680E}" type="pres">
      <dgm:prSet presAssocID="{C83A7915-1A4F-48EF-9831-0A92DE045A56}" presName="Name64" presStyleLbl="parChTrans1D3" presStyleIdx="5" presStyleCnt="13"/>
      <dgm:spPr/>
    </dgm:pt>
    <dgm:pt modelId="{553D2C5B-BB8E-4375-B6F4-9E927E1299DF}" type="pres">
      <dgm:prSet presAssocID="{8F8EC7C9-3ADD-4F9A-8AA1-55305446E9BA}" presName="hierRoot2" presStyleCnt="0">
        <dgm:presLayoutVars>
          <dgm:hierBranch val="init"/>
        </dgm:presLayoutVars>
      </dgm:prSet>
      <dgm:spPr/>
    </dgm:pt>
    <dgm:pt modelId="{09BE02A1-26C3-4E1E-A9DD-D341880691FC}" type="pres">
      <dgm:prSet presAssocID="{8F8EC7C9-3ADD-4F9A-8AA1-55305446E9BA}" presName="rootComposite" presStyleCnt="0"/>
      <dgm:spPr/>
    </dgm:pt>
    <dgm:pt modelId="{5A881DDF-2045-4635-AF65-6609733704E8}" type="pres">
      <dgm:prSet presAssocID="{8F8EC7C9-3ADD-4F9A-8AA1-55305446E9BA}" presName="rootText" presStyleLbl="node3" presStyleIdx="5" presStyleCnt="13">
        <dgm:presLayoutVars>
          <dgm:chPref val="3"/>
        </dgm:presLayoutVars>
      </dgm:prSet>
      <dgm:spPr/>
    </dgm:pt>
    <dgm:pt modelId="{89E6E02A-763A-4594-8D52-A4400E7B2D7A}" type="pres">
      <dgm:prSet presAssocID="{8F8EC7C9-3ADD-4F9A-8AA1-55305446E9BA}" presName="rootConnector" presStyleLbl="node3" presStyleIdx="5" presStyleCnt="13"/>
      <dgm:spPr/>
    </dgm:pt>
    <dgm:pt modelId="{DAF583AD-AA4D-45EB-BB27-7AADD3E1F961}" type="pres">
      <dgm:prSet presAssocID="{8F8EC7C9-3ADD-4F9A-8AA1-55305446E9BA}" presName="hierChild4" presStyleCnt="0"/>
      <dgm:spPr/>
    </dgm:pt>
    <dgm:pt modelId="{1979E150-7BCC-47BB-B148-B0223419C58E}" type="pres">
      <dgm:prSet presAssocID="{8F8EC7C9-3ADD-4F9A-8AA1-55305446E9BA}" presName="hierChild5" presStyleCnt="0"/>
      <dgm:spPr/>
    </dgm:pt>
    <dgm:pt modelId="{5EC832FF-0AAC-4534-9FAE-FD4C852C40FD}" type="pres">
      <dgm:prSet presAssocID="{2E63EDDA-FB92-45AE-AF6A-C933DA81F61C}" presName="hierChild5" presStyleCnt="0"/>
      <dgm:spPr/>
    </dgm:pt>
    <dgm:pt modelId="{B4D08DEF-DBB6-4C58-9139-9607A72A3657}" type="pres">
      <dgm:prSet presAssocID="{79B678D4-BA21-40FF-AFAA-3C5703FE83AD}" presName="Name64" presStyleLbl="parChTrans1D2" presStyleIdx="1" presStyleCnt="5"/>
      <dgm:spPr/>
    </dgm:pt>
    <dgm:pt modelId="{BAEBF063-C1C3-481A-8369-4FD222EB9797}" type="pres">
      <dgm:prSet presAssocID="{F16A4A46-FE25-47CB-92A6-48A60ABD1001}" presName="hierRoot2" presStyleCnt="0">
        <dgm:presLayoutVars>
          <dgm:hierBranch val="init"/>
        </dgm:presLayoutVars>
      </dgm:prSet>
      <dgm:spPr/>
    </dgm:pt>
    <dgm:pt modelId="{D59D764B-FDC3-45D2-A98C-F8461A59E47A}" type="pres">
      <dgm:prSet presAssocID="{F16A4A46-FE25-47CB-92A6-48A60ABD1001}" presName="rootComposite" presStyleCnt="0"/>
      <dgm:spPr/>
    </dgm:pt>
    <dgm:pt modelId="{2ADBA179-85CC-44AE-A622-8A3533CB6B83}" type="pres">
      <dgm:prSet presAssocID="{F16A4A46-FE25-47CB-92A6-48A60ABD1001}" presName="rootText" presStyleLbl="node2" presStyleIdx="1" presStyleCnt="5">
        <dgm:presLayoutVars>
          <dgm:chPref val="3"/>
        </dgm:presLayoutVars>
      </dgm:prSet>
      <dgm:spPr/>
    </dgm:pt>
    <dgm:pt modelId="{75810FF5-22C5-40F7-9ECA-5612039F5E68}" type="pres">
      <dgm:prSet presAssocID="{F16A4A46-FE25-47CB-92A6-48A60ABD1001}" presName="rootConnector" presStyleLbl="node2" presStyleIdx="1" presStyleCnt="5"/>
      <dgm:spPr/>
    </dgm:pt>
    <dgm:pt modelId="{DE5E79A5-C167-45BA-8A2D-638CD810B565}" type="pres">
      <dgm:prSet presAssocID="{F16A4A46-FE25-47CB-92A6-48A60ABD1001}" presName="hierChild4" presStyleCnt="0"/>
      <dgm:spPr/>
    </dgm:pt>
    <dgm:pt modelId="{0C3FB4BF-FA51-4E62-863F-D3B1F37FE3B3}" type="pres">
      <dgm:prSet presAssocID="{9FF4DCAE-EA1D-4C38-8DC4-63F22DF73ABA}" presName="Name64" presStyleLbl="parChTrans1D3" presStyleIdx="6" presStyleCnt="13"/>
      <dgm:spPr/>
    </dgm:pt>
    <dgm:pt modelId="{01A1C18D-0F80-441A-BA01-1C3E2B6A6365}" type="pres">
      <dgm:prSet presAssocID="{B6CE1DBB-A14E-46D7-93E5-C9DF407DC62E}" presName="hierRoot2" presStyleCnt="0">
        <dgm:presLayoutVars>
          <dgm:hierBranch val="init"/>
        </dgm:presLayoutVars>
      </dgm:prSet>
      <dgm:spPr/>
    </dgm:pt>
    <dgm:pt modelId="{334E14A2-D374-4A70-9ADF-4B9909506365}" type="pres">
      <dgm:prSet presAssocID="{B6CE1DBB-A14E-46D7-93E5-C9DF407DC62E}" presName="rootComposite" presStyleCnt="0"/>
      <dgm:spPr/>
    </dgm:pt>
    <dgm:pt modelId="{0A8C164B-30FC-4AFD-AA9D-93BCAD6BD1CA}" type="pres">
      <dgm:prSet presAssocID="{B6CE1DBB-A14E-46D7-93E5-C9DF407DC62E}" presName="rootText" presStyleLbl="node3" presStyleIdx="6" presStyleCnt="13">
        <dgm:presLayoutVars>
          <dgm:chPref val="3"/>
        </dgm:presLayoutVars>
      </dgm:prSet>
      <dgm:spPr/>
    </dgm:pt>
    <dgm:pt modelId="{D90D6682-D7E8-4EB6-BF06-8F0B90A23DA8}" type="pres">
      <dgm:prSet presAssocID="{B6CE1DBB-A14E-46D7-93E5-C9DF407DC62E}" presName="rootConnector" presStyleLbl="node3" presStyleIdx="6" presStyleCnt="13"/>
      <dgm:spPr/>
    </dgm:pt>
    <dgm:pt modelId="{1BC0F31F-0FA4-4DE2-B3AC-174272A7BC9B}" type="pres">
      <dgm:prSet presAssocID="{B6CE1DBB-A14E-46D7-93E5-C9DF407DC62E}" presName="hierChild4" presStyleCnt="0"/>
      <dgm:spPr/>
    </dgm:pt>
    <dgm:pt modelId="{EA6F9DC9-5405-410F-8565-2154C1CA7AEE}" type="pres">
      <dgm:prSet presAssocID="{718F8826-8704-4CDD-B35E-A31BE7B73784}" presName="Name64" presStyleLbl="parChTrans1D4" presStyleIdx="4" presStyleCnt="9"/>
      <dgm:spPr/>
    </dgm:pt>
    <dgm:pt modelId="{59C6D615-A59D-4907-8B5B-CF6B1E27469A}" type="pres">
      <dgm:prSet presAssocID="{206EBE27-A837-4CFB-9C64-76C7A896DDB3}" presName="hierRoot2" presStyleCnt="0">
        <dgm:presLayoutVars>
          <dgm:hierBranch val="init"/>
        </dgm:presLayoutVars>
      </dgm:prSet>
      <dgm:spPr/>
    </dgm:pt>
    <dgm:pt modelId="{D603FE9A-7010-4093-A951-681A6D799E59}" type="pres">
      <dgm:prSet presAssocID="{206EBE27-A837-4CFB-9C64-76C7A896DDB3}" presName="rootComposite" presStyleCnt="0"/>
      <dgm:spPr/>
    </dgm:pt>
    <dgm:pt modelId="{5D502AAC-49EB-485E-A1B9-9F3477286FD3}" type="pres">
      <dgm:prSet presAssocID="{206EBE27-A837-4CFB-9C64-76C7A896DDB3}" presName="rootText" presStyleLbl="node4" presStyleIdx="4" presStyleCnt="9">
        <dgm:presLayoutVars>
          <dgm:chPref val="3"/>
        </dgm:presLayoutVars>
      </dgm:prSet>
      <dgm:spPr/>
    </dgm:pt>
    <dgm:pt modelId="{98DFE6A8-4287-4B25-AC6E-3B4A37FC4048}" type="pres">
      <dgm:prSet presAssocID="{206EBE27-A837-4CFB-9C64-76C7A896DDB3}" presName="rootConnector" presStyleLbl="node4" presStyleIdx="4" presStyleCnt="9"/>
      <dgm:spPr/>
    </dgm:pt>
    <dgm:pt modelId="{CCC359D1-0ADD-45AE-9133-DE8B10E0C233}" type="pres">
      <dgm:prSet presAssocID="{206EBE27-A837-4CFB-9C64-76C7A896DDB3}" presName="hierChild4" presStyleCnt="0"/>
      <dgm:spPr/>
    </dgm:pt>
    <dgm:pt modelId="{9F66B8B2-0A4F-4128-815B-9C575ECFC012}" type="pres">
      <dgm:prSet presAssocID="{206EBE27-A837-4CFB-9C64-76C7A896DDB3}" presName="hierChild5" presStyleCnt="0"/>
      <dgm:spPr/>
    </dgm:pt>
    <dgm:pt modelId="{8E652FD3-6B32-4899-863D-18A8C8C93FCC}" type="pres">
      <dgm:prSet presAssocID="{2173E100-1C7F-4FB0-8266-5AC82CCCCCFF}" presName="Name64" presStyleLbl="parChTrans1D4" presStyleIdx="5" presStyleCnt="9"/>
      <dgm:spPr/>
    </dgm:pt>
    <dgm:pt modelId="{78E5B4D2-6017-4393-A9CC-86B68D2827DC}" type="pres">
      <dgm:prSet presAssocID="{1CEA3B73-8C08-4C20-A31F-8EBC15E34CDA}" presName="hierRoot2" presStyleCnt="0">
        <dgm:presLayoutVars>
          <dgm:hierBranch val="init"/>
        </dgm:presLayoutVars>
      </dgm:prSet>
      <dgm:spPr/>
    </dgm:pt>
    <dgm:pt modelId="{A227823F-55B7-4BB3-8DDC-C5398F82E5D2}" type="pres">
      <dgm:prSet presAssocID="{1CEA3B73-8C08-4C20-A31F-8EBC15E34CDA}" presName="rootComposite" presStyleCnt="0"/>
      <dgm:spPr/>
    </dgm:pt>
    <dgm:pt modelId="{AD2878E9-257F-47AB-8A08-0F039AC3FC1A}" type="pres">
      <dgm:prSet presAssocID="{1CEA3B73-8C08-4C20-A31F-8EBC15E34CDA}" presName="rootText" presStyleLbl="node4" presStyleIdx="5" presStyleCnt="9">
        <dgm:presLayoutVars>
          <dgm:chPref val="3"/>
        </dgm:presLayoutVars>
      </dgm:prSet>
      <dgm:spPr/>
    </dgm:pt>
    <dgm:pt modelId="{7203B805-6A27-451C-B5CC-8A790DDD5C73}" type="pres">
      <dgm:prSet presAssocID="{1CEA3B73-8C08-4C20-A31F-8EBC15E34CDA}" presName="rootConnector" presStyleLbl="node4" presStyleIdx="5" presStyleCnt="9"/>
      <dgm:spPr/>
    </dgm:pt>
    <dgm:pt modelId="{5AE4279A-FE59-45A2-9B2E-37B6012E9C40}" type="pres">
      <dgm:prSet presAssocID="{1CEA3B73-8C08-4C20-A31F-8EBC15E34CDA}" presName="hierChild4" presStyleCnt="0"/>
      <dgm:spPr/>
    </dgm:pt>
    <dgm:pt modelId="{2729AFCC-5F05-4A5A-84B1-888EDFB4471E}" type="pres">
      <dgm:prSet presAssocID="{1CEA3B73-8C08-4C20-A31F-8EBC15E34CDA}" presName="hierChild5" presStyleCnt="0"/>
      <dgm:spPr/>
    </dgm:pt>
    <dgm:pt modelId="{4A631CB1-9C3C-4D9E-A1A1-3842A5B62134}" type="pres">
      <dgm:prSet presAssocID="{314B94C0-478D-41A9-8281-90483A267F51}" presName="Name64" presStyleLbl="parChTrans1D4" presStyleIdx="6" presStyleCnt="9"/>
      <dgm:spPr/>
    </dgm:pt>
    <dgm:pt modelId="{E33A4ADE-59E2-4BA1-A6EA-ACA24114F2F8}" type="pres">
      <dgm:prSet presAssocID="{F6060131-F18B-4BAA-94E0-6E745FA63E87}" presName="hierRoot2" presStyleCnt="0">
        <dgm:presLayoutVars>
          <dgm:hierBranch val="init"/>
        </dgm:presLayoutVars>
      </dgm:prSet>
      <dgm:spPr/>
    </dgm:pt>
    <dgm:pt modelId="{A08F5992-3F93-4471-9C22-EABA4A6AF7E1}" type="pres">
      <dgm:prSet presAssocID="{F6060131-F18B-4BAA-94E0-6E745FA63E87}" presName="rootComposite" presStyleCnt="0"/>
      <dgm:spPr/>
    </dgm:pt>
    <dgm:pt modelId="{0AD92DF5-F44C-4D03-9648-1FB4EE1FDD82}" type="pres">
      <dgm:prSet presAssocID="{F6060131-F18B-4BAA-94E0-6E745FA63E87}" presName="rootText" presStyleLbl="node4" presStyleIdx="6" presStyleCnt="9">
        <dgm:presLayoutVars>
          <dgm:chPref val="3"/>
        </dgm:presLayoutVars>
      </dgm:prSet>
      <dgm:spPr/>
    </dgm:pt>
    <dgm:pt modelId="{04B7E14B-9E8A-43E1-9B32-C2DCC0527E74}" type="pres">
      <dgm:prSet presAssocID="{F6060131-F18B-4BAA-94E0-6E745FA63E87}" presName="rootConnector" presStyleLbl="node4" presStyleIdx="6" presStyleCnt="9"/>
      <dgm:spPr/>
    </dgm:pt>
    <dgm:pt modelId="{37FA2659-EAB3-49DB-8376-ED155451E6CA}" type="pres">
      <dgm:prSet presAssocID="{F6060131-F18B-4BAA-94E0-6E745FA63E87}" presName="hierChild4" presStyleCnt="0"/>
      <dgm:spPr/>
    </dgm:pt>
    <dgm:pt modelId="{B543E7FD-1FB0-481E-B565-4AF0AD0D65A2}" type="pres">
      <dgm:prSet presAssocID="{F6060131-F18B-4BAA-94E0-6E745FA63E87}" presName="hierChild5" presStyleCnt="0"/>
      <dgm:spPr/>
    </dgm:pt>
    <dgm:pt modelId="{12F02D31-DBD3-468A-8F26-C2179E0BD453}" type="pres">
      <dgm:prSet presAssocID="{B6CE1DBB-A14E-46D7-93E5-C9DF407DC62E}" presName="hierChild5" presStyleCnt="0"/>
      <dgm:spPr/>
    </dgm:pt>
    <dgm:pt modelId="{BA72E42D-23BC-411B-B1E1-AE11027773D5}" type="pres">
      <dgm:prSet presAssocID="{990EA52C-834B-46C9-9B5B-5B66CAF90516}" presName="Name64" presStyleLbl="parChTrans1D3" presStyleIdx="7" presStyleCnt="13"/>
      <dgm:spPr/>
    </dgm:pt>
    <dgm:pt modelId="{8EE601C3-4235-41D9-B384-163C234B9915}" type="pres">
      <dgm:prSet presAssocID="{DFFE90D9-687A-4D61-B756-8F0BDB6E6D3D}" presName="hierRoot2" presStyleCnt="0">
        <dgm:presLayoutVars>
          <dgm:hierBranch val="init"/>
        </dgm:presLayoutVars>
      </dgm:prSet>
      <dgm:spPr/>
    </dgm:pt>
    <dgm:pt modelId="{BD820BE6-4006-462A-BE3E-5751AE8CCD3F}" type="pres">
      <dgm:prSet presAssocID="{DFFE90D9-687A-4D61-B756-8F0BDB6E6D3D}" presName="rootComposite" presStyleCnt="0"/>
      <dgm:spPr/>
    </dgm:pt>
    <dgm:pt modelId="{725093FA-F2E4-4DE6-86C4-4EB3096E133D}" type="pres">
      <dgm:prSet presAssocID="{DFFE90D9-687A-4D61-B756-8F0BDB6E6D3D}" presName="rootText" presStyleLbl="node3" presStyleIdx="7" presStyleCnt="13">
        <dgm:presLayoutVars>
          <dgm:chPref val="3"/>
        </dgm:presLayoutVars>
      </dgm:prSet>
      <dgm:spPr/>
    </dgm:pt>
    <dgm:pt modelId="{693C2FBC-8A5D-4860-BEF7-8A2349E44362}" type="pres">
      <dgm:prSet presAssocID="{DFFE90D9-687A-4D61-B756-8F0BDB6E6D3D}" presName="rootConnector" presStyleLbl="node3" presStyleIdx="7" presStyleCnt="13"/>
      <dgm:spPr/>
    </dgm:pt>
    <dgm:pt modelId="{D2042DA3-CE9E-4943-AB6B-C646FAC110D3}" type="pres">
      <dgm:prSet presAssocID="{DFFE90D9-687A-4D61-B756-8F0BDB6E6D3D}" presName="hierChild4" presStyleCnt="0"/>
      <dgm:spPr/>
    </dgm:pt>
    <dgm:pt modelId="{B07FA62A-9AA5-471F-B7E3-994DCA557E0B}" type="pres">
      <dgm:prSet presAssocID="{7ED57196-61FA-4B70-AB9F-FC55F1E95558}" presName="Name64" presStyleLbl="parChTrans1D4" presStyleIdx="7" presStyleCnt="9"/>
      <dgm:spPr/>
    </dgm:pt>
    <dgm:pt modelId="{E6790074-02A1-43C5-B9F5-C906C83592BA}" type="pres">
      <dgm:prSet presAssocID="{B29A2A42-9A3C-44E7-877E-B05246B8AAE2}" presName="hierRoot2" presStyleCnt="0">
        <dgm:presLayoutVars>
          <dgm:hierBranch val="init"/>
        </dgm:presLayoutVars>
      </dgm:prSet>
      <dgm:spPr/>
    </dgm:pt>
    <dgm:pt modelId="{4239F547-D208-436D-9005-7F0059184DB5}" type="pres">
      <dgm:prSet presAssocID="{B29A2A42-9A3C-44E7-877E-B05246B8AAE2}" presName="rootComposite" presStyleCnt="0"/>
      <dgm:spPr/>
    </dgm:pt>
    <dgm:pt modelId="{6D2A0593-669C-4246-BDC3-F0970CE1DB44}" type="pres">
      <dgm:prSet presAssocID="{B29A2A42-9A3C-44E7-877E-B05246B8AAE2}" presName="rootText" presStyleLbl="node4" presStyleIdx="7" presStyleCnt="9">
        <dgm:presLayoutVars>
          <dgm:chPref val="3"/>
        </dgm:presLayoutVars>
      </dgm:prSet>
      <dgm:spPr/>
    </dgm:pt>
    <dgm:pt modelId="{2411D441-BFAB-4091-82EF-7B0D3E86BFF4}" type="pres">
      <dgm:prSet presAssocID="{B29A2A42-9A3C-44E7-877E-B05246B8AAE2}" presName="rootConnector" presStyleLbl="node4" presStyleIdx="7" presStyleCnt="9"/>
      <dgm:spPr/>
    </dgm:pt>
    <dgm:pt modelId="{3D9C159C-3526-4F1E-A01B-A627F155F62C}" type="pres">
      <dgm:prSet presAssocID="{B29A2A42-9A3C-44E7-877E-B05246B8AAE2}" presName="hierChild4" presStyleCnt="0"/>
      <dgm:spPr/>
    </dgm:pt>
    <dgm:pt modelId="{DD8132A0-6D7F-4149-8CB6-592DDE426A07}" type="pres">
      <dgm:prSet presAssocID="{B29A2A42-9A3C-44E7-877E-B05246B8AAE2}" presName="hierChild5" presStyleCnt="0"/>
      <dgm:spPr/>
    </dgm:pt>
    <dgm:pt modelId="{1BFA0F72-8633-4BB7-AD38-E2B959FC7001}" type="pres">
      <dgm:prSet presAssocID="{502F0499-A1C0-4D06-ADCD-2DE6D9F2A3AF}" presName="Name64" presStyleLbl="parChTrans1D4" presStyleIdx="8" presStyleCnt="9"/>
      <dgm:spPr/>
    </dgm:pt>
    <dgm:pt modelId="{94F59AB9-1743-4D99-BF25-EACA30C2D8AF}" type="pres">
      <dgm:prSet presAssocID="{10C4C212-A325-4AEA-8566-3D13D0A93388}" presName="hierRoot2" presStyleCnt="0">
        <dgm:presLayoutVars>
          <dgm:hierBranch val="init"/>
        </dgm:presLayoutVars>
      </dgm:prSet>
      <dgm:spPr/>
    </dgm:pt>
    <dgm:pt modelId="{3DF4959E-EADA-42B7-8F2B-C2A261744A1A}" type="pres">
      <dgm:prSet presAssocID="{10C4C212-A325-4AEA-8566-3D13D0A93388}" presName="rootComposite" presStyleCnt="0"/>
      <dgm:spPr/>
    </dgm:pt>
    <dgm:pt modelId="{488FFE43-7CDF-4D56-AA1D-69B46B0DEBCE}" type="pres">
      <dgm:prSet presAssocID="{10C4C212-A325-4AEA-8566-3D13D0A93388}" presName="rootText" presStyleLbl="node4" presStyleIdx="8" presStyleCnt="9">
        <dgm:presLayoutVars>
          <dgm:chPref val="3"/>
        </dgm:presLayoutVars>
      </dgm:prSet>
      <dgm:spPr/>
    </dgm:pt>
    <dgm:pt modelId="{22390D8A-91D7-4C8A-858C-3C8C97E30680}" type="pres">
      <dgm:prSet presAssocID="{10C4C212-A325-4AEA-8566-3D13D0A93388}" presName="rootConnector" presStyleLbl="node4" presStyleIdx="8" presStyleCnt="9"/>
      <dgm:spPr/>
    </dgm:pt>
    <dgm:pt modelId="{51B237BC-6B33-4A48-8AEC-CC72C08FF118}" type="pres">
      <dgm:prSet presAssocID="{10C4C212-A325-4AEA-8566-3D13D0A93388}" presName="hierChild4" presStyleCnt="0"/>
      <dgm:spPr/>
    </dgm:pt>
    <dgm:pt modelId="{16F5F58C-42E0-4F5B-994A-47C7EBAFEDE2}" type="pres">
      <dgm:prSet presAssocID="{10C4C212-A325-4AEA-8566-3D13D0A93388}" presName="hierChild5" presStyleCnt="0"/>
      <dgm:spPr/>
    </dgm:pt>
    <dgm:pt modelId="{216464ED-AF0B-43DE-8289-0C32B59AA9B6}" type="pres">
      <dgm:prSet presAssocID="{DFFE90D9-687A-4D61-B756-8F0BDB6E6D3D}" presName="hierChild5" presStyleCnt="0"/>
      <dgm:spPr/>
    </dgm:pt>
    <dgm:pt modelId="{113F0D17-6D97-4BE7-8EED-6259534586A9}" type="pres">
      <dgm:prSet presAssocID="{F16A4A46-FE25-47CB-92A6-48A60ABD1001}" presName="hierChild5" presStyleCnt="0"/>
      <dgm:spPr/>
    </dgm:pt>
    <dgm:pt modelId="{2832C500-82CA-4DB5-A7CD-551882897ADA}" type="pres">
      <dgm:prSet presAssocID="{53149526-F455-4132-8E7A-8C10BD42A6BC}" presName="Name64" presStyleLbl="parChTrans1D2" presStyleIdx="2" presStyleCnt="5"/>
      <dgm:spPr/>
    </dgm:pt>
    <dgm:pt modelId="{8F63F96C-1C26-44E5-985E-257A958EACA8}" type="pres">
      <dgm:prSet presAssocID="{F42BA196-88AC-4814-BBCD-68D5C4300126}" presName="hierRoot2" presStyleCnt="0">
        <dgm:presLayoutVars>
          <dgm:hierBranch val="init"/>
        </dgm:presLayoutVars>
      </dgm:prSet>
      <dgm:spPr/>
    </dgm:pt>
    <dgm:pt modelId="{498642F9-6985-4A15-9B2A-FE4FE4A81EF8}" type="pres">
      <dgm:prSet presAssocID="{F42BA196-88AC-4814-BBCD-68D5C4300126}" presName="rootComposite" presStyleCnt="0"/>
      <dgm:spPr/>
    </dgm:pt>
    <dgm:pt modelId="{AE248E05-6894-4506-B7B9-455FF9EB8552}" type="pres">
      <dgm:prSet presAssocID="{F42BA196-88AC-4814-BBCD-68D5C4300126}" presName="rootText" presStyleLbl="node2" presStyleIdx="2" presStyleCnt="5">
        <dgm:presLayoutVars>
          <dgm:chPref val="3"/>
        </dgm:presLayoutVars>
      </dgm:prSet>
      <dgm:spPr/>
    </dgm:pt>
    <dgm:pt modelId="{29405484-0D47-403A-AF0F-7BF4AA8DA2F0}" type="pres">
      <dgm:prSet presAssocID="{F42BA196-88AC-4814-BBCD-68D5C4300126}" presName="rootConnector" presStyleLbl="node2" presStyleIdx="2" presStyleCnt="5"/>
      <dgm:spPr/>
    </dgm:pt>
    <dgm:pt modelId="{58B06166-5927-464D-9350-D99B592453F0}" type="pres">
      <dgm:prSet presAssocID="{F42BA196-88AC-4814-BBCD-68D5C4300126}" presName="hierChild4" presStyleCnt="0"/>
      <dgm:spPr/>
    </dgm:pt>
    <dgm:pt modelId="{8D9B0DB8-93C5-49CF-AB25-BCC4505E1C0F}" type="pres">
      <dgm:prSet presAssocID="{DEE432E9-74B8-4F5A-9612-33A7C236ECD6}" presName="Name64" presStyleLbl="parChTrans1D3" presStyleIdx="8" presStyleCnt="13"/>
      <dgm:spPr/>
    </dgm:pt>
    <dgm:pt modelId="{8658BDE7-5FA8-4E83-861D-0A3D5C46295D}" type="pres">
      <dgm:prSet presAssocID="{9AF95876-A9A9-47B5-AE4F-05B87EEC6BF1}" presName="hierRoot2" presStyleCnt="0">
        <dgm:presLayoutVars>
          <dgm:hierBranch val="init"/>
        </dgm:presLayoutVars>
      </dgm:prSet>
      <dgm:spPr/>
    </dgm:pt>
    <dgm:pt modelId="{79EA788F-D0FD-4CDA-B6D8-0BCBE5120EB1}" type="pres">
      <dgm:prSet presAssocID="{9AF95876-A9A9-47B5-AE4F-05B87EEC6BF1}" presName="rootComposite" presStyleCnt="0"/>
      <dgm:spPr/>
    </dgm:pt>
    <dgm:pt modelId="{2377EA17-304E-4225-85E7-D11F318BD416}" type="pres">
      <dgm:prSet presAssocID="{9AF95876-A9A9-47B5-AE4F-05B87EEC6BF1}" presName="rootText" presStyleLbl="node3" presStyleIdx="8" presStyleCnt="13">
        <dgm:presLayoutVars>
          <dgm:chPref val="3"/>
        </dgm:presLayoutVars>
      </dgm:prSet>
      <dgm:spPr/>
    </dgm:pt>
    <dgm:pt modelId="{7366E9FA-F373-4D4D-B01A-1822603F19A7}" type="pres">
      <dgm:prSet presAssocID="{9AF95876-A9A9-47B5-AE4F-05B87EEC6BF1}" presName="rootConnector" presStyleLbl="node3" presStyleIdx="8" presStyleCnt="13"/>
      <dgm:spPr/>
    </dgm:pt>
    <dgm:pt modelId="{E8D2BBB7-F28A-40B8-BD07-FD3A7BF10D8A}" type="pres">
      <dgm:prSet presAssocID="{9AF95876-A9A9-47B5-AE4F-05B87EEC6BF1}" presName="hierChild4" presStyleCnt="0"/>
      <dgm:spPr/>
    </dgm:pt>
    <dgm:pt modelId="{115576D6-3C9E-4E1C-A620-59403FC17087}" type="pres">
      <dgm:prSet presAssocID="{9AF95876-A9A9-47B5-AE4F-05B87EEC6BF1}" presName="hierChild5" presStyleCnt="0"/>
      <dgm:spPr/>
    </dgm:pt>
    <dgm:pt modelId="{6DD32AAD-8E72-4CE7-A4C3-065F60A6EA55}" type="pres">
      <dgm:prSet presAssocID="{84016337-3525-4252-9FCE-DEBDE5922D02}" presName="Name64" presStyleLbl="parChTrans1D3" presStyleIdx="9" presStyleCnt="13"/>
      <dgm:spPr/>
    </dgm:pt>
    <dgm:pt modelId="{E430AE5E-5788-4CBB-A6C9-C33D6F57B5B5}" type="pres">
      <dgm:prSet presAssocID="{990FEE4E-4690-4838-A573-73F6AD4CE407}" presName="hierRoot2" presStyleCnt="0">
        <dgm:presLayoutVars>
          <dgm:hierBranch val="init"/>
        </dgm:presLayoutVars>
      </dgm:prSet>
      <dgm:spPr/>
    </dgm:pt>
    <dgm:pt modelId="{6408E0B9-592A-41D1-B905-8D2BA437A290}" type="pres">
      <dgm:prSet presAssocID="{990FEE4E-4690-4838-A573-73F6AD4CE407}" presName="rootComposite" presStyleCnt="0"/>
      <dgm:spPr/>
    </dgm:pt>
    <dgm:pt modelId="{A231761C-103D-43CD-9907-DDA52CDFD516}" type="pres">
      <dgm:prSet presAssocID="{990FEE4E-4690-4838-A573-73F6AD4CE407}" presName="rootText" presStyleLbl="node3" presStyleIdx="9" presStyleCnt="13">
        <dgm:presLayoutVars>
          <dgm:chPref val="3"/>
        </dgm:presLayoutVars>
      </dgm:prSet>
      <dgm:spPr/>
    </dgm:pt>
    <dgm:pt modelId="{4045532C-E2E5-4052-A749-23FB20A790AD}" type="pres">
      <dgm:prSet presAssocID="{990FEE4E-4690-4838-A573-73F6AD4CE407}" presName="rootConnector" presStyleLbl="node3" presStyleIdx="9" presStyleCnt="13"/>
      <dgm:spPr/>
    </dgm:pt>
    <dgm:pt modelId="{243B26B1-D3BC-495C-8498-F9C829550AA9}" type="pres">
      <dgm:prSet presAssocID="{990FEE4E-4690-4838-A573-73F6AD4CE407}" presName="hierChild4" presStyleCnt="0"/>
      <dgm:spPr/>
    </dgm:pt>
    <dgm:pt modelId="{C9B16622-60A2-4E0A-BC8B-2BA18680170B}" type="pres">
      <dgm:prSet presAssocID="{990FEE4E-4690-4838-A573-73F6AD4CE407}" presName="hierChild5" presStyleCnt="0"/>
      <dgm:spPr/>
    </dgm:pt>
    <dgm:pt modelId="{87563179-FFB2-4BCF-A0D5-258804AC8997}" type="pres">
      <dgm:prSet presAssocID="{F42BA196-88AC-4814-BBCD-68D5C4300126}" presName="hierChild5" presStyleCnt="0"/>
      <dgm:spPr/>
    </dgm:pt>
    <dgm:pt modelId="{CBC6B3AF-CDD0-4187-A93A-F7ED53C5537C}" type="pres">
      <dgm:prSet presAssocID="{DD6237F3-675B-48D3-8299-CDD8B3F09BA7}" presName="Name64" presStyleLbl="parChTrans1D2" presStyleIdx="3" presStyleCnt="5"/>
      <dgm:spPr/>
    </dgm:pt>
    <dgm:pt modelId="{9085470F-B9F1-41E5-B11A-88EC119605E5}" type="pres">
      <dgm:prSet presAssocID="{51B62949-26C1-4E25-A449-D870C41DDD06}" presName="hierRoot2" presStyleCnt="0">
        <dgm:presLayoutVars>
          <dgm:hierBranch val="init"/>
        </dgm:presLayoutVars>
      </dgm:prSet>
      <dgm:spPr/>
    </dgm:pt>
    <dgm:pt modelId="{44C7BF62-3F7A-4696-86AA-F9D16AD908AA}" type="pres">
      <dgm:prSet presAssocID="{51B62949-26C1-4E25-A449-D870C41DDD06}" presName="rootComposite" presStyleCnt="0"/>
      <dgm:spPr/>
    </dgm:pt>
    <dgm:pt modelId="{B7BD9CA8-06D0-4085-89DD-44F0717B9165}" type="pres">
      <dgm:prSet presAssocID="{51B62949-26C1-4E25-A449-D870C41DDD06}" presName="rootText" presStyleLbl="node2" presStyleIdx="3" presStyleCnt="5">
        <dgm:presLayoutVars>
          <dgm:chPref val="3"/>
        </dgm:presLayoutVars>
      </dgm:prSet>
      <dgm:spPr/>
    </dgm:pt>
    <dgm:pt modelId="{46160519-3225-4BA8-A80C-3D473C1133AD}" type="pres">
      <dgm:prSet presAssocID="{51B62949-26C1-4E25-A449-D870C41DDD06}" presName="rootConnector" presStyleLbl="node2" presStyleIdx="3" presStyleCnt="5"/>
      <dgm:spPr/>
    </dgm:pt>
    <dgm:pt modelId="{A9152598-3A5A-4810-9AD5-ACE041A3AE5E}" type="pres">
      <dgm:prSet presAssocID="{51B62949-26C1-4E25-A449-D870C41DDD06}" presName="hierChild4" presStyleCnt="0"/>
      <dgm:spPr/>
    </dgm:pt>
    <dgm:pt modelId="{8D23426E-4195-4399-A7D4-C165FDFF86E0}" type="pres">
      <dgm:prSet presAssocID="{F1BFC6E4-5AB5-4ADF-A8EF-D81695A8E444}" presName="Name64" presStyleLbl="parChTrans1D3" presStyleIdx="10" presStyleCnt="13"/>
      <dgm:spPr/>
    </dgm:pt>
    <dgm:pt modelId="{00BC707C-2E09-42B3-84CB-FF8BF1545F55}" type="pres">
      <dgm:prSet presAssocID="{D357D479-859B-4366-B7DF-6366F88DD500}" presName="hierRoot2" presStyleCnt="0">
        <dgm:presLayoutVars>
          <dgm:hierBranch val="init"/>
        </dgm:presLayoutVars>
      </dgm:prSet>
      <dgm:spPr/>
    </dgm:pt>
    <dgm:pt modelId="{E74ED3D2-8AF4-48FE-B341-342D17C73F22}" type="pres">
      <dgm:prSet presAssocID="{D357D479-859B-4366-B7DF-6366F88DD500}" presName="rootComposite" presStyleCnt="0"/>
      <dgm:spPr/>
    </dgm:pt>
    <dgm:pt modelId="{DCB3ACC2-7055-4830-BA40-6BC447B396D0}" type="pres">
      <dgm:prSet presAssocID="{D357D479-859B-4366-B7DF-6366F88DD500}" presName="rootText" presStyleLbl="node3" presStyleIdx="10" presStyleCnt="13">
        <dgm:presLayoutVars>
          <dgm:chPref val="3"/>
        </dgm:presLayoutVars>
      </dgm:prSet>
      <dgm:spPr/>
    </dgm:pt>
    <dgm:pt modelId="{AEB25F2B-95FF-469A-A8C6-36486952ED55}" type="pres">
      <dgm:prSet presAssocID="{D357D479-859B-4366-B7DF-6366F88DD500}" presName="rootConnector" presStyleLbl="node3" presStyleIdx="10" presStyleCnt="13"/>
      <dgm:spPr/>
    </dgm:pt>
    <dgm:pt modelId="{75EA63C9-E097-40FC-B312-6A5F2F816A07}" type="pres">
      <dgm:prSet presAssocID="{D357D479-859B-4366-B7DF-6366F88DD500}" presName="hierChild4" presStyleCnt="0"/>
      <dgm:spPr/>
    </dgm:pt>
    <dgm:pt modelId="{069D532A-0815-4E76-BCD3-B950F62E3E95}" type="pres">
      <dgm:prSet presAssocID="{D357D479-859B-4366-B7DF-6366F88DD500}" presName="hierChild5" presStyleCnt="0"/>
      <dgm:spPr/>
    </dgm:pt>
    <dgm:pt modelId="{8A36B534-0009-4A45-9091-AE950601AFE4}" type="pres">
      <dgm:prSet presAssocID="{01108409-BACE-4ADC-A3EB-C66AB878D980}" presName="Name64" presStyleLbl="parChTrans1D3" presStyleIdx="11" presStyleCnt="13"/>
      <dgm:spPr/>
    </dgm:pt>
    <dgm:pt modelId="{20416CC4-DF3D-49C5-83E9-81A18482C11D}" type="pres">
      <dgm:prSet presAssocID="{21D39E04-8C70-45BE-A7C8-02B10CD3FF80}" presName="hierRoot2" presStyleCnt="0">
        <dgm:presLayoutVars>
          <dgm:hierBranch val="init"/>
        </dgm:presLayoutVars>
      </dgm:prSet>
      <dgm:spPr/>
    </dgm:pt>
    <dgm:pt modelId="{4A60A4F1-BE81-4188-AB60-2F2B5B4E995B}" type="pres">
      <dgm:prSet presAssocID="{21D39E04-8C70-45BE-A7C8-02B10CD3FF80}" presName="rootComposite" presStyleCnt="0"/>
      <dgm:spPr/>
    </dgm:pt>
    <dgm:pt modelId="{61C4E6D8-C6F7-473C-9953-15C6A1E9CAEB}" type="pres">
      <dgm:prSet presAssocID="{21D39E04-8C70-45BE-A7C8-02B10CD3FF80}" presName="rootText" presStyleLbl="node3" presStyleIdx="11" presStyleCnt="13">
        <dgm:presLayoutVars>
          <dgm:chPref val="3"/>
        </dgm:presLayoutVars>
      </dgm:prSet>
      <dgm:spPr/>
    </dgm:pt>
    <dgm:pt modelId="{F1F23FAD-E2A0-4F2D-B9EF-0CA2B7B7084C}" type="pres">
      <dgm:prSet presAssocID="{21D39E04-8C70-45BE-A7C8-02B10CD3FF80}" presName="rootConnector" presStyleLbl="node3" presStyleIdx="11" presStyleCnt="13"/>
      <dgm:spPr/>
    </dgm:pt>
    <dgm:pt modelId="{2B0721E0-1227-4F0C-BC45-889AF2365FD2}" type="pres">
      <dgm:prSet presAssocID="{21D39E04-8C70-45BE-A7C8-02B10CD3FF80}" presName="hierChild4" presStyleCnt="0"/>
      <dgm:spPr/>
    </dgm:pt>
    <dgm:pt modelId="{267E2643-B1AF-4127-9F9B-8DCB1A864E3F}" type="pres">
      <dgm:prSet presAssocID="{21D39E04-8C70-45BE-A7C8-02B10CD3FF80}" presName="hierChild5" presStyleCnt="0"/>
      <dgm:spPr/>
    </dgm:pt>
    <dgm:pt modelId="{D5190D3F-673F-4D22-BCE8-A1C67F2FAB34}" type="pres">
      <dgm:prSet presAssocID="{4E0DD3C9-36D1-4369-A782-F7EF7FF87DCC}" presName="Name64" presStyleLbl="parChTrans1D3" presStyleIdx="12" presStyleCnt="13"/>
      <dgm:spPr/>
    </dgm:pt>
    <dgm:pt modelId="{F3144390-6B39-4878-B5A7-3525C5AF5FFB}" type="pres">
      <dgm:prSet presAssocID="{7904FA19-A28E-4672-94AD-BF9FC13C7683}" presName="hierRoot2" presStyleCnt="0">
        <dgm:presLayoutVars>
          <dgm:hierBranch val="init"/>
        </dgm:presLayoutVars>
      </dgm:prSet>
      <dgm:spPr/>
    </dgm:pt>
    <dgm:pt modelId="{73DB53D7-AEE7-4936-8455-935290B06CA7}" type="pres">
      <dgm:prSet presAssocID="{7904FA19-A28E-4672-94AD-BF9FC13C7683}" presName="rootComposite" presStyleCnt="0"/>
      <dgm:spPr/>
    </dgm:pt>
    <dgm:pt modelId="{8BABC960-6BDB-436F-BAA5-F2360BA59631}" type="pres">
      <dgm:prSet presAssocID="{7904FA19-A28E-4672-94AD-BF9FC13C7683}" presName="rootText" presStyleLbl="node3" presStyleIdx="12" presStyleCnt="13">
        <dgm:presLayoutVars>
          <dgm:chPref val="3"/>
        </dgm:presLayoutVars>
      </dgm:prSet>
      <dgm:spPr/>
    </dgm:pt>
    <dgm:pt modelId="{1333E78F-801C-4AFF-9CD6-722DC479AB09}" type="pres">
      <dgm:prSet presAssocID="{7904FA19-A28E-4672-94AD-BF9FC13C7683}" presName="rootConnector" presStyleLbl="node3" presStyleIdx="12" presStyleCnt="13"/>
      <dgm:spPr/>
    </dgm:pt>
    <dgm:pt modelId="{2FA71F8A-3274-4E6D-A5F4-630EEAE49274}" type="pres">
      <dgm:prSet presAssocID="{7904FA19-A28E-4672-94AD-BF9FC13C7683}" presName="hierChild4" presStyleCnt="0"/>
      <dgm:spPr/>
    </dgm:pt>
    <dgm:pt modelId="{26053396-23F9-4B06-A4E4-0C8817BBDCBE}" type="pres">
      <dgm:prSet presAssocID="{7904FA19-A28E-4672-94AD-BF9FC13C7683}" presName="hierChild5" presStyleCnt="0"/>
      <dgm:spPr/>
    </dgm:pt>
    <dgm:pt modelId="{547E3FD6-2440-45FE-A43F-94AE84DEB99A}" type="pres">
      <dgm:prSet presAssocID="{51B62949-26C1-4E25-A449-D870C41DDD06}" presName="hierChild5" presStyleCnt="0"/>
      <dgm:spPr/>
    </dgm:pt>
    <dgm:pt modelId="{752B32BB-8732-4784-8E0F-B255F685C985}" type="pres">
      <dgm:prSet presAssocID="{B7367F57-3E06-479E-BC82-81565388CBC6}" presName="Name64" presStyleLbl="parChTrans1D2" presStyleIdx="4" presStyleCnt="5"/>
      <dgm:spPr/>
    </dgm:pt>
    <dgm:pt modelId="{4B231019-9704-417D-AC82-9396C870ADA9}" type="pres">
      <dgm:prSet presAssocID="{819BF6A6-5B46-4550-B894-F6181B86C297}" presName="hierRoot2" presStyleCnt="0">
        <dgm:presLayoutVars>
          <dgm:hierBranch val="init"/>
        </dgm:presLayoutVars>
      </dgm:prSet>
      <dgm:spPr/>
    </dgm:pt>
    <dgm:pt modelId="{69F51DB0-A342-4D69-BC0A-8DA50B99FAD0}" type="pres">
      <dgm:prSet presAssocID="{819BF6A6-5B46-4550-B894-F6181B86C297}" presName="rootComposite" presStyleCnt="0"/>
      <dgm:spPr/>
    </dgm:pt>
    <dgm:pt modelId="{FD2AAB41-5241-47C7-AF47-BC6C0C54994A}" type="pres">
      <dgm:prSet presAssocID="{819BF6A6-5B46-4550-B894-F6181B86C297}" presName="rootText" presStyleLbl="node2" presStyleIdx="4" presStyleCnt="5">
        <dgm:presLayoutVars>
          <dgm:chPref val="3"/>
        </dgm:presLayoutVars>
      </dgm:prSet>
      <dgm:spPr/>
    </dgm:pt>
    <dgm:pt modelId="{A4F09E15-5D43-4DE0-BEE9-64CFBD3AAD19}" type="pres">
      <dgm:prSet presAssocID="{819BF6A6-5B46-4550-B894-F6181B86C297}" presName="rootConnector" presStyleLbl="node2" presStyleIdx="4" presStyleCnt="5"/>
      <dgm:spPr/>
    </dgm:pt>
    <dgm:pt modelId="{5A0D16E1-CCD5-48CB-A4FA-00171D58F49E}" type="pres">
      <dgm:prSet presAssocID="{819BF6A6-5B46-4550-B894-F6181B86C297}" presName="hierChild4" presStyleCnt="0"/>
      <dgm:spPr/>
    </dgm:pt>
    <dgm:pt modelId="{7972E290-648D-42F7-A87B-6E542B8C6A9F}" type="pres">
      <dgm:prSet presAssocID="{819BF6A6-5B46-4550-B894-F6181B86C297}" presName="hierChild5" presStyleCnt="0"/>
      <dgm:spPr/>
    </dgm:pt>
    <dgm:pt modelId="{D0418686-31AE-40CC-B91C-328DB9F50EBE}" type="pres">
      <dgm:prSet presAssocID="{889BA44B-8344-4400-8767-601723AE3DBE}" presName="hierChild3" presStyleCnt="0"/>
      <dgm:spPr/>
    </dgm:pt>
  </dgm:ptLst>
  <dgm:cxnLst>
    <dgm:cxn modelId="{D1F8F1E6-9DAB-4C87-AE48-2D64E57F42C9}" srcId="{889BA44B-8344-4400-8767-601723AE3DBE}" destId="{F16A4A46-FE25-47CB-92A6-48A60ABD1001}" srcOrd="1" destOrd="0" parTransId="{79B678D4-BA21-40FF-AFAA-3C5703FE83AD}" sibTransId="{9B9679C9-125D-4B71-BA06-022FADB013A1}"/>
    <dgm:cxn modelId="{51925D8F-D484-41BA-8A5E-79C6E575D358}" type="presOf" srcId="{206EBE27-A837-4CFB-9C64-76C7A896DDB3}" destId="{98DFE6A8-4287-4B25-AC6E-3B4A37FC4048}" srcOrd="1" destOrd="0" presId="urn:microsoft.com/office/officeart/2009/3/layout/HorizontalOrganizationChart"/>
    <dgm:cxn modelId="{C24290C0-4D53-4E3E-AFFE-85377A764DB9}" srcId="{DFFE90D9-687A-4D61-B756-8F0BDB6E6D3D}" destId="{10C4C212-A325-4AEA-8566-3D13D0A93388}" srcOrd="1" destOrd="0" parTransId="{502F0499-A1C0-4D06-ADCD-2DE6D9F2A3AF}" sibTransId="{8E90E152-645C-4D7E-937F-18688D955578}"/>
    <dgm:cxn modelId="{2E9803D1-818C-4B5D-8EA8-C5B9472B6763}" type="presOf" srcId="{8E69A59D-56F5-4EEA-B77D-4E994FB5315A}" destId="{FA41F663-47BD-4A5A-871D-0D6888268898}" srcOrd="1" destOrd="0" presId="urn:microsoft.com/office/officeart/2009/3/layout/HorizontalOrganizationChart"/>
    <dgm:cxn modelId="{913E0E00-19FD-47E1-8B5B-3EF95B9D59D4}" type="presOf" srcId="{5A567C34-ECC2-437F-A76F-C1F8B04E1B6E}" destId="{7864768A-8D81-46D5-9871-5CAD45A78B77}" srcOrd="0" destOrd="0" presId="urn:microsoft.com/office/officeart/2009/3/layout/HorizontalOrganizationChart"/>
    <dgm:cxn modelId="{44906F41-A10A-47C1-9408-1C1DD93095F6}" type="presOf" srcId="{B6CE1DBB-A14E-46D7-93E5-C9DF407DC62E}" destId="{0A8C164B-30FC-4AFD-AA9D-93BCAD6BD1CA}" srcOrd="0" destOrd="0" presId="urn:microsoft.com/office/officeart/2009/3/layout/HorizontalOrganizationChart"/>
    <dgm:cxn modelId="{BF1A488A-D611-4AF1-9B24-3CA6A61091A6}" type="presOf" srcId="{F16A4A46-FE25-47CB-92A6-48A60ABD1001}" destId="{75810FF5-22C5-40F7-9ECA-5612039F5E68}" srcOrd="1" destOrd="0" presId="urn:microsoft.com/office/officeart/2009/3/layout/HorizontalOrganizationChart"/>
    <dgm:cxn modelId="{98A30012-F5AB-44D8-8826-A557D46858F7}" type="presOf" srcId="{819BF6A6-5B46-4550-B894-F6181B86C297}" destId="{FD2AAB41-5241-47C7-AF47-BC6C0C54994A}" srcOrd="0" destOrd="0" presId="urn:microsoft.com/office/officeart/2009/3/layout/HorizontalOrganizationChart"/>
    <dgm:cxn modelId="{6CDDC96D-535F-49C2-8E31-35D66E862342}" srcId="{51B62949-26C1-4E25-A449-D870C41DDD06}" destId="{21D39E04-8C70-45BE-A7C8-02B10CD3FF80}" srcOrd="1" destOrd="0" parTransId="{01108409-BACE-4ADC-A3EB-C66AB878D980}" sibTransId="{4A213D92-6481-4BDF-AAB2-4695BC3C9BB1}"/>
    <dgm:cxn modelId="{8E5B2CD2-42E5-4030-A3C2-1319BF1E4B0D}" srcId="{8E69A59D-56F5-4EEA-B77D-4E994FB5315A}" destId="{C2BE5A05-2814-443F-B083-6F2DE5DF6821}" srcOrd="0" destOrd="0" parTransId="{7E243157-5C05-4C84-8021-603C448FE339}" sibTransId="{31458BC7-B4B9-450C-8375-532DB8D9A72A}"/>
    <dgm:cxn modelId="{4032DD0A-1545-4649-B304-E6DB0BCAC67B}" srcId="{1A56ED5C-9E83-429F-96D0-338FB9BBC892}" destId="{889BA44B-8344-4400-8767-601723AE3DBE}" srcOrd="0" destOrd="0" parTransId="{BD8861D3-FAB4-4E06-BBF0-EF8499B750E5}" sibTransId="{A093C818-E824-43E8-B219-E64FCE03E5A1}"/>
    <dgm:cxn modelId="{8DAF2618-9382-4D10-879D-B746121C5546}" type="presOf" srcId="{51B62949-26C1-4E25-A449-D870C41DDD06}" destId="{46160519-3225-4BA8-A80C-3D473C1133AD}" srcOrd="1" destOrd="0" presId="urn:microsoft.com/office/officeart/2009/3/layout/HorizontalOrganizationChart"/>
    <dgm:cxn modelId="{876F4CD0-F22D-43C2-BCD6-D350E3A8CC69}" srcId="{2E63EDDA-FB92-45AE-AF6A-C933DA81F61C}" destId="{8F8EC7C9-3ADD-4F9A-8AA1-55305446E9BA}" srcOrd="5" destOrd="0" parTransId="{C83A7915-1A4F-48EF-9831-0A92DE045A56}" sibTransId="{8C91359A-4A7E-4CB8-B9C8-01362129F620}"/>
    <dgm:cxn modelId="{69D8CDBA-866B-459F-8653-63FDE6654F6E}" type="presOf" srcId="{2173E100-1C7F-4FB0-8266-5AC82CCCCCFF}" destId="{8E652FD3-6B32-4899-863D-18A8C8C93FCC}" srcOrd="0" destOrd="0" presId="urn:microsoft.com/office/officeart/2009/3/layout/HorizontalOrganizationChart"/>
    <dgm:cxn modelId="{096151B9-5A08-41E9-BFBB-157A2219FD76}" type="presOf" srcId="{990EA52C-834B-46C9-9B5B-5B66CAF90516}" destId="{BA72E42D-23BC-411B-B1E1-AE11027773D5}" srcOrd="0" destOrd="0" presId="urn:microsoft.com/office/officeart/2009/3/layout/HorizontalOrganizationChart"/>
    <dgm:cxn modelId="{B718C813-985A-4844-A72D-C4879B0A9DAE}" type="presOf" srcId="{B6CE1DBB-A14E-46D7-93E5-C9DF407DC62E}" destId="{D90D6682-D7E8-4EB6-BF06-8F0B90A23DA8}" srcOrd="1" destOrd="0" presId="urn:microsoft.com/office/officeart/2009/3/layout/HorizontalOrganizationChart"/>
    <dgm:cxn modelId="{E6BAABA1-AA89-4A99-8D46-BB36A7873DEC}" srcId="{2E63EDDA-FB92-45AE-AF6A-C933DA81F61C}" destId="{7A6A44A9-E72B-4B72-8D85-3C721E921498}" srcOrd="3" destOrd="0" parTransId="{6E95C9C7-B89D-4535-979E-429F1B8DF398}" sibTransId="{E1E89C8E-82F7-4376-8E60-6A80168D5A36}"/>
    <dgm:cxn modelId="{BE762F8E-B3E5-4E88-84F6-8012ADB2ABED}" srcId="{889BA44B-8344-4400-8767-601723AE3DBE}" destId="{51B62949-26C1-4E25-A449-D870C41DDD06}" srcOrd="3" destOrd="0" parTransId="{DD6237F3-675B-48D3-8299-CDD8B3F09BA7}" sibTransId="{CD86EBBA-761A-4B8E-8208-1418AEEF6CBF}"/>
    <dgm:cxn modelId="{97EA06B4-641C-4402-9EC6-D60834FC440F}" srcId="{F42BA196-88AC-4814-BBCD-68D5C4300126}" destId="{9AF95876-A9A9-47B5-AE4F-05B87EEC6BF1}" srcOrd="0" destOrd="0" parTransId="{DEE432E9-74B8-4F5A-9612-33A7C236ECD6}" sibTransId="{A31ADBA5-4C46-4BD6-A4B9-7E1C835A2B6B}"/>
    <dgm:cxn modelId="{F69E54FD-5309-4BBB-A769-13524C85A7EE}" type="presOf" srcId="{79B678D4-BA21-40FF-AFAA-3C5703FE83AD}" destId="{B4D08DEF-DBB6-4C58-9139-9607A72A3657}" srcOrd="0" destOrd="0" presId="urn:microsoft.com/office/officeart/2009/3/layout/HorizontalOrganizationChart"/>
    <dgm:cxn modelId="{BF40394F-5749-4201-988B-34B69CB87E79}" type="presOf" srcId="{9AF95876-A9A9-47B5-AE4F-05B87EEC6BF1}" destId="{7366E9FA-F373-4D4D-B01A-1822603F19A7}" srcOrd="1" destOrd="0" presId="urn:microsoft.com/office/officeart/2009/3/layout/HorizontalOrganizationChart"/>
    <dgm:cxn modelId="{2E92B798-59F7-4C06-B5C2-817AB4601D9B}" type="presOf" srcId="{2F5C7F57-9ECC-4C91-92C5-09BB990C4C7F}" destId="{8F2AC893-785D-40BB-BD4A-78D7976D3C8E}" srcOrd="0" destOrd="0" presId="urn:microsoft.com/office/officeart/2009/3/layout/HorizontalOrganizationChart"/>
    <dgm:cxn modelId="{AF476841-015E-4F35-BE37-FDA1634F4CE9}" type="presOf" srcId="{68594F5C-1BBA-47A0-9EC2-9534EA43B61F}" destId="{469A1A41-39CF-4781-B897-52DB669A53FC}" srcOrd="1" destOrd="0" presId="urn:microsoft.com/office/officeart/2009/3/layout/HorizontalOrganizationChart"/>
    <dgm:cxn modelId="{DC5166EF-6BA5-458A-83B5-615B7A1C654C}" type="presOf" srcId="{A4124A01-CEC6-4614-A8DD-57849721AF8B}" destId="{A93DD8AC-9695-49AF-A715-BB9FEEAFE2B5}" srcOrd="0" destOrd="0" presId="urn:microsoft.com/office/officeart/2009/3/layout/HorizontalOrganizationChart"/>
    <dgm:cxn modelId="{5A41DBE6-375E-437F-BD71-E86244978BDA}" type="presOf" srcId="{3BCCAEC2-3570-4A83-9E30-E01B94AB40B7}" destId="{088594E6-359F-4416-B357-7AFFC5208383}" srcOrd="0" destOrd="0" presId="urn:microsoft.com/office/officeart/2009/3/layout/HorizontalOrganizationChart"/>
    <dgm:cxn modelId="{A4F86C10-7823-4297-B56E-20A136D61DFD}" srcId="{2E63EDDA-FB92-45AE-AF6A-C933DA81F61C}" destId="{2F5C7F57-9ECC-4C91-92C5-09BB990C4C7F}" srcOrd="1" destOrd="0" parTransId="{5A567C34-ECC2-437F-A76F-C1F8B04E1B6E}" sibTransId="{944475EE-DC63-47D4-A1DB-6940ACD5028C}"/>
    <dgm:cxn modelId="{1E40ECCD-DA6E-4FC2-A596-C6571C713DDF}" type="presOf" srcId="{F6060131-F18B-4BAA-94E0-6E745FA63E87}" destId="{04B7E14B-9E8A-43E1-9B32-C2DCC0527E74}" srcOrd="1" destOrd="0" presId="urn:microsoft.com/office/officeart/2009/3/layout/HorizontalOrganizationChart"/>
    <dgm:cxn modelId="{B789A69A-38D5-4068-A14A-5B11AAFE376D}" type="presOf" srcId="{990FEE4E-4690-4838-A573-73F6AD4CE407}" destId="{4045532C-E2E5-4052-A749-23FB20A790AD}" srcOrd="1" destOrd="0" presId="urn:microsoft.com/office/officeart/2009/3/layout/HorizontalOrganizationChart"/>
    <dgm:cxn modelId="{D04FB88D-5B47-48F9-A0C3-E34F66581540}" type="presOf" srcId="{1CEA3B73-8C08-4C20-A31F-8EBC15E34CDA}" destId="{AD2878E9-257F-47AB-8A08-0F039AC3FC1A}" srcOrd="0" destOrd="0" presId="urn:microsoft.com/office/officeart/2009/3/layout/HorizontalOrganizationChart"/>
    <dgm:cxn modelId="{55E94607-CB99-4FCF-8EA1-E396469F0D02}" type="presOf" srcId="{8F8EC7C9-3ADD-4F9A-8AA1-55305446E9BA}" destId="{5A881DDF-2045-4635-AF65-6609733704E8}" srcOrd="0" destOrd="0" presId="urn:microsoft.com/office/officeart/2009/3/layout/HorizontalOrganizationChart"/>
    <dgm:cxn modelId="{4A0A3E02-3EAB-4338-A040-4D9328FE03BE}" type="presOf" srcId="{C2BE5A05-2814-443F-B083-6F2DE5DF6821}" destId="{161F5023-29D8-4BD7-AF76-62924E3993BC}" srcOrd="0" destOrd="0" presId="urn:microsoft.com/office/officeart/2009/3/layout/HorizontalOrganizationChart"/>
    <dgm:cxn modelId="{7D8F4B7C-3E5F-492F-A359-2E8B228A1EE9}" srcId="{68594F5C-1BBA-47A0-9EC2-9534EA43B61F}" destId="{65DE470B-54A5-46F2-A86A-3C88C805A39F}" srcOrd="1" destOrd="0" parTransId="{A4124A01-CEC6-4614-A8DD-57849721AF8B}" sibTransId="{DFCB8709-31D4-4B52-9E7E-5D41FC57FBB3}"/>
    <dgm:cxn modelId="{BE6CB746-EBEE-4EC7-BA2D-7D47F3959A26}" type="presOf" srcId="{F42BA196-88AC-4814-BBCD-68D5C4300126}" destId="{AE248E05-6894-4506-B7B9-455FF9EB8552}" srcOrd="0" destOrd="0" presId="urn:microsoft.com/office/officeart/2009/3/layout/HorizontalOrganizationChart"/>
    <dgm:cxn modelId="{17F486E4-ADBA-4E6A-B93C-2219EA52A82A}" type="presOf" srcId="{21D39E04-8C70-45BE-A7C8-02B10CD3FF80}" destId="{61C4E6D8-C6F7-473C-9953-15C6A1E9CAEB}" srcOrd="0" destOrd="0" presId="urn:microsoft.com/office/officeart/2009/3/layout/HorizontalOrganizationChart"/>
    <dgm:cxn modelId="{BF151DF5-87CB-4C6D-B4B6-DCC233430C39}" type="presOf" srcId="{B7367F57-3E06-479E-BC82-81565388CBC6}" destId="{752B32BB-8732-4784-8E0F-B255F685C985}" srcOrd="0" destOrd="0" presId="urn:microsoft.com/office/officeart/2009/3/layout/HorizontalOrganizationChart"/>
    <dgm:cxn modelId="{A66CBBF3-D334-4933-8306-87594266364F}" srcId="{B6CE1DBB-A14E-46D7-93E5-C9DF407DC62E}" destId="{1CEA3B73-8C08-4C20-A31F-8EBC15E34CDA}" srcOrd="1" destOrd="0" parTransId="{2173E100-1C7F-4FB0-8266-5AC82CCCCCFF}" sibTransId="{1CCC1866-D86A-473A-BA4C-AFCA73C2431C}"/>
    <dgm:cxn modelId="{11813734-2660-4224-B3EA-8A4652D5C4BB}" type="presOf" srcId="{F6060131-F18B-4BAA-94E0-6E745FA63E87}" destId="{0AD92DF5-F44C-4D03-9648-1FB4EE1FDD82}" srcOrd="0" destOrd="0" presId="urn:microsoft.com/office/officeart/2009/3/layout/HorizontalOrganizationChart"/>
    <dgm:cxn modelId="{902714AF-B25C-4E9D-A3DD-C7AABE2BA56D}" type="presOf" srcId="{10C4C212-A325-4AEA-8566-3D13D0A93388}" destId="{22390D8A-91D7-4C8A-858C-3C8C97E30680}" srcOrd="1" destOrd="0" presId="urn:microsoft.com/office/officeart/2009/3/layout/HorizontalOrganizationChart"/>
    <dgm:cxn modelId="{CE209D4C-6EB2-4588-8FAD-36987CA48F8D}" type="presOf" srcId="{B7596964-257F-4A66-9E3A-58C9A87E4195}" destId="{94448713-4D6C-4F6D-8363-9A98797B44D1}" srcOrd="1" destOrd="0" presId="urn:microsoft.com/office/officeart/2009/3/layout/HorizontalOrganizationChart"/>
    <dgm:cxn modelId="{D7063BB1-ED58-4C62-80AF-124360E95E10}" type="presOf" srcId="{21D39E04-8C70-45BE-A7C8-02B10CD3FF80}" destId="{F1F23FAD-E2A0-4F2D-B9EF-0CA2B7B7084C}" srcOrd="1" destOrd="0" presId="urn:microsoft.com/office/officeart/2009/3/layout/HorizontalOrganizationChart"/>
    <dgm:cxn modelId="{4B79A30B-3291-4E6F-8B38-E55289517345}" type="presOf" srcId="{889BA44B-8344-4400-8767-601723AE3DBE}" destId="{AF31EF0C-0543-4EC3-8DA9-02ED5E7735D9}" srcOrd="0" destOrd="0" presId="urn:microsoft.com/office/officeart/2009/3/layout/HorizontalOrganizationChart"/>
    <dgm:cxn modelId="{AE3D15B0-78C0-4519-A3C8-981BE043FD30}" srcId="{F16A4A46-FE25-47CB-92A6-48A60ABD1001}" destId="{DFFE90D9-687A-4D61-B756-8F0BDB6E6D3D}" srcOrd="1" destOrd="0" parTransId="{990EA52C-834B-46C9-9B5B-5B66CAF90516}" sibTransId="{B18770A9-3E01-48FE-B382-3C30227A9F04}"/>
    <dgm:cxn modelId="{11E21BC5-F2E6-4C30-992C-37613B45E455}" srcId="{B6CE1DBB-A14E-46D7-93E5-C9DF407DC62E}" destId="{206EBE27-A837-4CFB-9C64-76C7A896DDB3}" srcOrd="0" destOrd="0" parTransId="{718F8826-8704-4CDD-B35E-A31BE7B73784}" sibTransId="{C1DEB623-C38A-4146-9983-776382B6F565}"/>
    <dgm:cxn modelId="{A1FF22C3-B8C7-40EB-B37C-702B329C9059}" type="presOf" srcId="{28C17FFB-A462-463C-8ED8-BF58F5496CD2}" destId="{5F16F8E9-FBBC-438C-B4A6-3127CC0EA172}" srcOrd="0" destOrd="0" presId="urn:microsoft.com/office/officeart/2009/3/layout/HorizontalOrganizationChart"/>
    <dgm:cxn modelId="{D4D8AC96-E56A-4085-984A-B0A86F65ABA5}" srcId="{889BA44B-8344-4400-8767-601723AE3DBE}" destId="{F42BA196-88AC-4814-BBCD-68D5C4300126}" srcOrd="2" destOrd="0" parTransId="{53149526-F455-4132-8E7A-8C10BD42A6BC}" sibTransId="{D54D2C47-C310-4C20-88DB-AEDE849BB65A}"/>
    <dgm:cxn modelId="{562C4DC0-38CD-4FCD-9F49-BA89D239D5F4}" srcId="{51B62949-26C1-4E25-A449-D870C41DDD06}" destId="{7904FA19-A28E-4672-94AD-BF9FC13C7683}" srcOrd="2" destOrd="0" parTransId="{4E0DD3C9-36D1-4369-A782-F7EF7FF87DCC}" sibTransId="{73DD44D3-BA97-47FE-905F-0EFBB02081C6}"/>
    <dgm:cxn modelId="{0380C3F4-4A9A-4DB4-A75B-65AF055C72A5}" type="presOf" srcId="{B7596964-257F-4A66-9E3A-58C9A87E4195}" destId="{CD85471B-76B2-471E-93F6-AA6D5977CB35}" srcOrd="0" destOrd="0" presId="urn:microsoft.com/office/officeart/2009/3/layout/HorizontalOrganizationChart"/>
    <dgm:cxn modelId="{266A5098-4760-4E57-85BD-6905A0DA38FB}" type="presOf" srcId="{DD6237F3-675B-48D3-8299-CDD8B3F09BA7}" destId="{CBC6B3AF-CDD0-4187-A93A-F7ED53C5537C}" srcOrd="0" destOrd="0" presId="urn:microsoft.com/office/officeart/2009/3/layout/HorizontalOrganizationChart"/>
    <dgm:cxn modelId="{0577B6F2-577F-4ABC-8209-2E133943DA51}" type="presOf" srcId="{BCBF6E09-248C-42B6-9BD9-09C8F3FED1ED}" destId="{1CE2CAC0-AA49-4D98-8035-04A149345BF0}" srcOrd="0" destOrd="0" presId="urn:microsoft.com/office/officeart/2009/3/layout/HorizontalOrganizationChart"/>
    <dgm:cxn modelId="{23F2626E-1528-4F1F-A0DA-27D7043D12CB}" srcId="{F42BA196-88AC-4814-BBCD-68D5C4300126}" destId="{990FEE4E-4690-4838-A573-73F6AD4CE407}" srcOrd="1" destOrd="0" parTransId="{84016337-3525-4252-9FCE-DEBDE5922D02}" sibTransId="{39A14892-554E-4FAA-A508-A8D9C28A00D0}"/>
    <dgm:cxn modelId="{F17E1847-07FD-4354-87FC-BD7D311C0C6F}" type="presOf" srcId="{9FF4DCAE-EA1D-4C38-8DC4-63F22DF73ABA}" destId="{0C3FB4BF-FA51-4E62-863F-D3B1F37FE3B3}" srcOrd="0" destOrd="0" presId="urn:microsoft.com/office/officeart/2009/3/layout/HorizontalOrganizationChart"/>
    <dgm:cxn modelId="{E71B8AC9-D857-497B-A207-1005F8BB9AFC}" type="presOf" srcId="{7ED57196-61FA-4B70-AB9F-FC55F1E95558}" destId="{B07FA62A-9AA5-471F-B7E3-994DCA557E0B}" srcOrd="0" destOrd="0" presId="urn:microsoft.com/office/officeart/2009/3/layout/HorizontalOrganizationChart"/>
    <dgm:cxn modelId="{F9E07049-0294-423F-89F9-6735FD5C6301}" type="presOf" srcId="{84016337-3525-4252-9FCE-DEBDE5922D02}" destId="{6DD32AAD-8E72-4CE7-A4C3-065F60A6EA55}" srcOrd="0" destOrd="0" presId="urn:microsoft.com/office/officeart/2009/3/layout/HorizontalOrganizationChart"/>
    <dgm:cxn modelId="{9F997568-0D88-4D5F-BD46-EEDA01373069}" type="presOf" srcId="{502F0499-A1C0-4D06-ADCD-2DE6D9F2A3AF}" destId="{1BFA0F72-8633-4BB7-AD38-E2B959FC7001}" srcOrd="0" destOrd="0" presId="urn:microsoft.com/office/officeart/2009/3/layout/HorizontalOrganizationChart"/>
    <dgm:cxn modelId="{A2105038-E6CD-4B8C-8BD9-372F0E2C871E}" type="presOf" srcId="{2F5C7F57-9ECC-4C91-92C5-09BB990C4C7F}" destId="{C44AC6ED-6E52-4B9C-BDBC-163E720A8D00}" srcOrd="1" destOrd="0" presId="urn:microsoft.com/office/officeart/2009/3/layout/HorizontalOrganizationChart"/>
    <dgm:cxn modelId="{B4989565-9426-4A4C-B029-1776DA52462A}" type="presOf" srcId="{718F8826-8704-4CDD-B35E-A31BE7B73784}" destId="{EA6F9DC9-5405-410F-8565-2154C1CA7AEE}" srcOrd="0" destOrd="0" presId="urn:microsoft.com/office/officeart/2009/3/layout/HorizontalOrganizationChart"/>
    <dgm:cxn modelId="{BE746AF7-4C56-4A74-A83C-E2FFC559DDB0}" type="presOf" srcId="{2E63EDDA-FB92-45AE-AF6A-C933DA81F61C}" destId="{9FE20620-2A54-4370-9B8B-89E562665445}" srcOrd="0" destOrd="0" presId="urn:microsoft.com/office/officeart/2009/3/layout/HorizontalOrganizationChart"/>
    <dgm:cxn modelId="{29F3D200-AFB3-469B-869A-28D6858DEC90}" type="presOf" srcId="{8F8EC7C9-3ADD-4F9A-8AA1-55305446E9BA}" destId="{89E6E02A-763A-4594-8D52-A4400E7B2D7A}" srcOrd="1" destOrd="0" presId="urn:microsoft.com/office/officeart/2009/3/layout/HorizontalOrganizationChart"/>
    <dgm:cxn modelId="{2810C364-1E7F-45DB-983B-5F337C7BD4DC}" type="presOf" srcId="{206EBE27-A837-4CFB-9C64-76C7A896DDB3}" destId="{5D502AAC-49EB-485E-A1B9-9F3477286FD3}" srcOrd="0" destOrd="0" presId="urn:microsoft.com/office/officeart/2009/3/layout/HorizontalOrganizationChart"/>
    <dgm:cxn modelId="{D2C15006-053A-4B6E-998D-A185AAAB856E}" type="presOf" srcId="{7E243157-5C05-4C84-8021-603C448FE339}" destId="{9CEDC291-1AF7-4FAD-90CB-926E10E78B86}" srcOrd="0" destOrd="0" presId="urn:microsoft.com/office/officeart/2009/3/layout/HorizontalOrganizationChart"/>
    <dgm:cxn modelId="{E2C267A1-E263-4689-A8A9-4B22364CE72D}" srcId="{68594F5C-1BBA-47A0-9EC2-9534EA43B61F}" destId="{7B714E72-6F91-44E0-A981-10AFDD48ADCB}" srcOrd="2" destOrd="0" parTransId="{32EFDFC1-985A-45B5-881F-C41A15C725D2}" sibTransId="{33F9EC59-428F-47F3-AA8F-C7AFE864D623}"/>
    <dgm:cxn modelId="{67E0F535-1394-45DC-ADE3-E4FA5C26E925}" srcId="{DFFE90D9-687A-4D61-B756-8F0BDB6E6D3D}" destId="{B29A2A42-9A3C-44E7-877E-B05246B8AAE2}" srcOrd="0" destOrd="0" parTransId="{7ED57196-61FA-4B70-AB9F-FC55F1E95558}" sibTransId="{7689D54A-1B3A-4D11-9680-360A42401DBF}"/>
    <dgm:cxn modelId="{D3612006-664C-4E6A-82A5-28B56285CF37}" type="presOf" srcId="{D357D479-859B-4366-B7DF-6366F88DD500}" destId="{DCB3ACC2-7055-4830-BA40-6BC447B396D0}" srcOrd="0" destOrd="0" presId="urn:microsoft.com/office/officeart/2009/3/layout/HorizontalOrganizationChart"/>
    <dgm:cxn modelId="{F2215CCC-DC3F-432B-A2ED-E77E6A7E8277}" type="presOf" srcId="{F16A4A46-FE25-47CB-92A6-48A60ABD1001}" destId="{2ADBA179-85CC-44AE-A622-8A3533CB6B83}" srcOrd="0" destOrd="0" presId="urn:microsoft.com/office/officeart/2009/3/layout/HorizontalOrganizationChart"/>
    <dgm:cxn modelId="{EF54C839-4091-4EA0-AFE1-32FEE4A0C94B}" type="presOf" srcId="{65DE470B-54A5-46F2-A86A-3C88C805A39F}" destId="{D125FF08-8D6C-40E0-B163-258928D8EF56}" srcOrd="0" destOrd="0" presId="urn:microsoft.com/office/officeart/2009/3/layout/HorizontalOrganizationChart"/>
    <dgm:cxn modelId="{9D156DAE-F654-4F73-B45F-F828AA4C05AD}" type="presOf" srcId="{7B714E72-6F91-44E0-A981-10AFDD48ADCB}" destId="{77797227-761F-4B84-8C0E-348602EA3DFF}" srcOrd="1" destOrd="0" presId="urn:microsoft.com/office/officeart/2009/3/layout/HorizontalOrganizationChart"/>
    <dgm:cxn modelId="{5AC1AE72-B750-4518-BE86-D673D479A14E}" type="presOf" srcId="{DEE432E9-74B8-4F5A-9612-33A7C236ECD6}" destId="{8D9B0DB8-93C5-49CF-AB25-BCC4505E1C0F}" srcOrd="0" destOrd="0" presId="urn:microsoft.com/office/officeart/2009/3/layout/HorizontalOrganizationChart"/>
    <dgm:cxn modelId="{FA0DAE62-88AF-4B00-96B7-D120AC5D3C17}" type="presOf" srcId="{7B714E72-6F91-44E0-A981-10AFDD48ADCB}" destId="{D505D8B1-D468-4D97-9C78-D58CEEFE6791}" srcOrd="0" destOrd="0" presId="urn:microsoft.com/office/officeart/2009/3/layout/HorizontalOrganizationChart"/>
    <dgm:cxn modelId="{36CE04F8-AF23-4062-93E6-0117858B81DA}" type="presOf" srcId="{6E95C9C7-B89D-4535-979E-429F1B8DF398}" destId="{EBB27F57-EDC9-4585-A1AA-EDF8EF4577AB}" srcOrd="0" destOrd="0" presId="urn:microsoft.com/office/officeart/2009/3/layout/HorizontalOrganizationChart"/>
    <dgm:cxn modelId="{ED1FC188-3115-4C7B-B15D-ED5EBDE6D172}" type="presOf" srcId="{65DE470B-54A5-46F2-A86A-3C88C805A39F}" destId="{E6CBEC77-BA73-422E-8FE9-1663E9975A82}" srcOrd="1" destOrd="0" presId="urn:microsoft.com/office/officeart/2009/3/layout/HorizontalOrganizationChart"/>
    <dgm:cxn modelId="{CA324620-4A90-4FFF-A32C-0A1BB2D17928}" type="presOf" srcId="{68594F5C-1BBA-47A0-9EC2-9534EA43B61F}" destId="{CF0D10CB-8793-4A7B-8C76-121E98EF66A3}" srcOrd="0" destOrd="0" presId="urn:microsoft.com/office/officeart/2009/3/layout/HorizontalOrganizationChart"/>
    <dgm:cxn modelId="{FFCC0DBB-BF8E-4FB6-BF99-082BF6483796}" type="presOf" srcId="{9AF95876-A9A9-47B5-AE4F-05B87EEC6BF1}" destId="{2377EA17-304E-4225-85E7-D11F318BD416}" srcOrd="0" destOrd="0" presId="urn:microsoft.com/office/officeart/2009/3/layout/HorizontalOrganizationChart"/>
    <dgm:cxn modelId="{A06BFEAA-2645-4287-B5BE-76A2EE345169}" type="presOf" srcId="{51B62949-26C1-4E25-A449-D870C41DDD06}" destId="{B7BD9CA8-06D0-4085-89DD-44F0717B9165}" srcOrd="0" destOrd="0" presId="urn:microsoft.com/office/officeart/2009/3/layout/HorizontalOrganizationChart"/>
    <dgm:cxn modelId="{5AA6B2C8-2BE9-4504-8E8C-2D22AAABCC42}" type="presOf" srcId="{7A6A44A9-E72B-4B72-8D85-3C721E921498}" destId="{EAE70844-083A-4F65-A38D-24F222CE1AD6}" srcOrd="1" destOrd="0" presId="urn:microsoft.com/office/officeart/2009/3/layout/HorizontalOrganizationChart"/>
    <dgm:cxn modelId="{5FF8913A-A633-4799-900F-CDF01986707C}" type="presOf" srcId="{1CEA3B73-8C08-4C20-A31F-8EBC15E34CDA}" destId="{7203B805-6A27-451C-B5CC-8A790DDD5C73}" srcOrd="1" destOrd="0" presId="urn:microsoft.com/office/officeart/2009/3/layout/HorizontalOrganizationChart"/>
    <dgm:cxn modelId="{FEFE6F98-040B-48DD-918B-902146215B84}" srcId="{889BA44B-8344-4400-8767-601723AE3DBE}" destId="{2E63EDDA-FB92-45AE-AF6A-C933DA81F61C}" srcOrd="0" destOrd="0" parTransId="{31E4AE2C-ED5F-426B-A050-D5AA6C65C293}" sibTransId="{E02B85A3-6DC0-459D-894A-4E3656778E00}"/>
    <dgm:cxn modelId="{98142871-4A44-4A33-9671-5C83827C0742}" type="presOf" srcId="{31E4AE2C-ED5F-426B-A050-D5AA6C65C293}" destId="{390DDD47-420F-46B8-976F-0CA34CBDD22C}" srcOrd="0" destOrd="0" presId="urn:microsoft.com/office/officeart/2009/3/layout/HorizontalOrganizationChart"/>
    <dgm:cxn modelId="{9B122875-8AEA-4DD2-807C-EB440ED8A374}" srcId="{2E63EDDA-FB92-45AE-AF6A-C933DA81F61C}" destId="{68594F5C-1BBA-47A0-9EC2-9534EA43B61F}" srcOrd="2" destOrd="0" parTransId="{28C17FFB-A462-463C-8ED8-BF58F5496CD2}" sibTransId="{6BF9E4A8-04F5-4EF7-BE59-92A0671A6B5C}"/>
    <dgm:cxn modelId="{2FF96961-5BFE-4418-8C9E-B03E7B84F79F}" type="presOf" srcId="{2AAEF5EA-E09E-4319-B0A6-9519B1BB365C}" destId="{21C8CE7B-75CD-4FBD-8036-2936CC0B83AF}" srcOrd="0" destOrd="0" presId="urn:microsoft.com/office/officeart/2009/3/layout/HorizontalOrganizationChart"/>
    <dgm:cxn modelId="{2DEDBD64-1696-4E76-8401-2591D27473E3}" type="presOf" srcId="{4E0DD3C9-36D1-4369-A782-F7EF7FF87DCC}" destId="{D5190D3F-673F-4D22-BCE8-A1C67F2FAB34}" srcOrd="0" destOrd="0" presId="urn:microsoft.com/office/officeart/2009/3/layout/HorizontalOrganizationChart"/>
    <dgm:cxn modelId="{17C291A7-CF0F-430B-B069-47E61315424F}" srcId="{2E63EDDA-FB92-45AE-AF6A-C933DA81F61C}" destId="{8E69A59D-56F5-4EEA-B77D-4E994FB5315A}" srcOrd="0" destOrd="0" parTransId="{7D171AB7-780C-490D-8112-F27DFDB4C1C5}" sibTransId="{508DC8E0-2F68-4771-8E6A-C78B63A9FA90}"/>
    <dgm:cxn modelId="{E999D366-A767-4C26-ACE1-4EAA4AB4F8A8}" srcId="{889BA44B-8344-4400-8767-601723AE3DBE}" destId="{819BF6A6-5B46-4550-B894-F6181B86C297}" srcOrd="4" destOrd="0" parTransId="{B7367F57-3E06-479E-BC82-81565388CBC6}" sibTransId="{C426DAF6-BAD2-434E-BD44-6501C9C2FDB9}"/>
    <dgm:cxn modelId="{9E070486-E9F8-4911-A0D2-BBAE1397A6EF}" type="presOf" srcId="{8E69A59D-56F5-4EEA-B77D-4E994FB5315A}" destId="{F41BFBF3-17FD-44A9-B081-CB3419D91EA5}" srcOrd="0" destOrd="0" presId="urn:microsoft.com/office/officeart/2009/3/layout/HorizontalOrganizationChart"/>
    <dgm:cxn modelId="{71D8E184-7532-4190-ADF0-B30282C51C53}" type="presOf" srcId="{53149526-F455-4132-8E7A-8C10BD42A6BC}" destId="{2832C500-82CA-4DB5-A7CD-551882897ADA}" srcOrd="0" destOrd="0" presId="urn:microsoft.com/office/officeart/2009/3/layout/HorizontalOrganizationChart"/>
    <dgm:cxn modelId="{40C02A45-E4D0-4BBF-8FF8-2DE6186892D7}" type="presOf" srcId="{DFFE90D9-687A-4D61-B756-8F0BDB6E6D3D}" destId="{693C2FBC-8A5D-4860-BEF7-8A2349E44362}" srcOrd="1" destOrd="0" presId="urn:microsoft.com/office/officeart/2009/3/layout/HorizontalOrganizationChart"/>
    <dgm:cxn modelId="{BAB4F0FC-373D-43D8-9885-82CEF38F3AC1}" srcId="{68594F5C-1BBA-47A0-9EC2-9534EA43B61F}" destId="{BCBF6E09-248C-42B6-9BD9-09C8F3FED1ED}" srcOrd="0" destOrd="0" parTransId="{2AAEF5EA-E09E-4319-B0A6-9519B1BB365C}" sibTransId="{A29357B6-97B1-478B-A48F-F094A5C4CED0}"/>
    <dgm:cxn modelId="{B0A18A6D-5610-481A-8845-06B5CB8639C6}" type="presOf" srcId="{D357D479-859B-4366-B7DF-6366F88DD500}" destId="{AEB25F2B-95FF-469A-A8C6-36486952ED55}" srcOrd="1" destOrd="0" presId="urn:microsoft.com/office/officeart/2009/3/layout/HorizontalOrganizationChart"/>
    <dgm:cxn modelId="{13ABDB7B-DB18-46C4-93CD-45D4CC3C43FD}" type="presOf" srcId="{7D171AB7-780C-490D-8112-F27DFDB4C1C5}" destId="{BD4BF623-DDA6-4E1E-88BF-F5324746626C}" srcOrd="0" destOrd="0" presId="urn:microsoft.com/office/officeart/2009/3/layout/HorizontalOrganizationChart"/>
    <dgm:cxn modelId="{33077079-DCC4-431E-A52B-ECFE60FBCD65}" type="presOf" srcId="{889BA44B-8344-4400-8767-601723AE3DBE}" destId="{74DBE369-4975-48E3-A6BE-2E29440FBD34}" srcOrd="1" destOrd="0" presId="urn:microsoft.com/office/officeart/2009/3/layout/HorizontalOrganizationChart"/>
    <dgm:cxn modelId="{19AA4C99-1D4A-4614-BD7F-74F9CC8E6CB9}" type="presOf" srcId="{DFFE90D9-687A-4D61-B756-8F0BDB6E6D3D}" destId="{725093FA-F2E4-4DE6-86C4-4EB3096E133D}" srcOrd="0" destOrd="0" presId="urn:microsoft.com/office/officeart/2009/3/layout/HorizontalOrganizationChart"/>
    <dgm:cxn modelId="{40680834-8CE4-4116-BA15-896BB8C55537}" srcId="{B6CE1DBB-A14E-46D7-93E5-C9DF407DC62E}" destId="{F6060131-F18B-4BAA-94E0-6E745FA63E87}" srcOrd="2" destOrd="0" parTransId="{314B94C0-478D-41A9-8281-90483A267F51}" sibTransId="{6375FDFD-F102-481A-964F-4C203629548E}"/>
    <dgm:cxn modelId="{8460035B-ABEC-4A3A-846B-02785AF281A1}" type="presOf" srcId="{2E63EDDA-FB92-45AE-AF6A-C933DA81F61C}" destId="{84709993-7BC3-464C-A853-3B9865AE0EDA}" srcOrd="1" destOrd="0" presId="urn:microsoft.com/office/officeart/2009/3/layout/HorizontalOrganizationChart"/>
    <dgm:cxn modelId="{7E168D30-C1AF-4369-98DD-C673E616CDAB}" type="presOf" srcId="{990FEE4E-4690-4838-A573-73F6AD4CE407}" destId="{A231761C-103D-43CD-9907-DDA52CDFD516}" srcOrd="0" destOrd="0" presId="urn:microsoft.com/office/officeart/2009/3/layout/HorizontalOrganizationChart"/>
    <dgm:cxn modelId="{A184C98E-2DA1-4200-B172-F043574E5CA8}" type="presOf" srcId="{F1BFC6E4-5AB5-4ADF-A8EF-D81695A8E444}" destId="{8D23426E-4195-4399-A7D4-C165FDFF86E0}" srcOrd="0" destOrd="0" presId="urn:microsoft.com/office/officeart/2009/3/layout/HorizontalOrganizationChart"/>
    <dgm:cxn modelId="{07FD1B8D-ABA1-449C-BCC5-46CE16C622A9}" type="presOf" srcId="{BCBF6E09-248C-42B6-9BD9-09C8F3FED1ED}" destId="{6F649F42-D01F-41B1-B6A4-908868F63D5B}" srcOrd="1" destOrd="0" presId="urn:microsoft.com/office/officeart/2009/3/layout/HorizontalOrganizationChart"/>
    <dgm:cxn modelId="{AF594E1C-E2A9-4A8A-AF36-D5957A282D5C}" srcId="{2E63EDDA-FB92-45AE-AF6A-C933DA81F61C}" destId="{B7596964-257F-4A66-9E3A-58C9A87E4195}" srcOrd="4" destOrd="0" parTransId="{3BCCAEC2-3570-4A83-9E30-E01B94AB40B7}" sibTransId="{BA9CABA4-C518-47F2-86DD-81447DD09507}"/>
    <dgm:cxn modelId="{852BCC79-25B3-4A22-8DBF-1702925A33FE}" type="presOf" srcId="{F42BA196-88AC-4814-BBCD-68D5C4300126}" destId="{29405484-0D47-403A-AF0F-7BF4AA8DA2F0}" srcOrd="1" destOrd="0" presId="urn:microsoft.com/office/officeart/2009/3/layout/HorizontalOrganizationChart"/>
    <dgm:cxn modelId="{B10A1B2B-1E5F-4CF5-A96B-B8BB07ACB396}" type="presOf" srcId="{C2BE5A05-2814-443F-B083-6F2DE5DF6821}" destId="{C5FF7AD9-A85B-43BB-B319-5C99BD32B862}" srcOrd="1" destOrd="0" presId="urn:microsoft.com/office/officeart/2009/3/layout/HorizontalOrganizationChart"/>
    <dgm:cxn modelId="{3EFA98BF-7E2B-4D9B-BD35-3F261DE878A3}" type="presOf" srcId="{7904FA19-A28E-4672-94AD-BF9FC13C7683}" destId="{8BABC960-6BDB-436F-BAA5-F2360BA59631}" srcOrd="0" destOrd="0" presId="urn:microsoft.com/office/officeart/2009/3/layout/HorizontalOrganizationChart"/>
    <dgm:cxn modelId="{ABCAAD8A-D288-4A04-9B70-B932ADFE999C}" srcId="{51B62949-26C1-4E25-A449-D870C41DDD06}" destId="{D357D479-859B-4366-B7DF-6366F88DD500}" srcOrd="0" destOrd="0" parTransId="{F1BFC6E4-5AB5-4ADF-A8EF-D81695A8E444}" sibTransId="{4290E922-37A3-49D1-B23A-915CFDA7065E}"/>
    <dgm:cxn modelId="{71B67FD0-0A27-4444-A1F4-E1077708B971}" type="presOf" srcId="{7904FA19-A28E-4672-94AD-BF9FC13C7683}" destId="{1333E78F-801C-4AFF-9CD6-722DC479AB09}" srcOrd="1" destOrd="0" presId="urn:microsoft.com/office/officeart/2009/3/layout/HorizontalOrganizationChart"/>
    <dgm:cxn modelId="{96EEA2B9-3764-42EF-9661-7D37FBEF785C}" type="presOf" srcId="{314B94C0-478D-41A9-8281-90483A267F51}" destId="{4A631CB1-9C3C-4D9E-A1A1-3842A5B62134}" srcOrd="0" destOrd="0" presId="urn:microsoft.com/office/officeart/2009/3/layout/HorizontalOrganizationChart"/>
    <dgm:cxn modelId="{3EEF3F73-4CFA-4EC6-83E6-CDCA5F610C2E}" type="presOf" srcId="{7A6A44A9-E72B-4B72-8D85-3C721E921498}" destId="{55D8BCD4-4A84-4797-8062-6FC6B379903D}" srcOrd="0" destOrd="0" presId="urn:microsoft.com/office/officeart/2009/3/layout/HorizontalOrganizationChart"/>
    <dgm:cxn modelId="{55D16F7D-DDE1-458E-95EC-21E265CC11EB}" type="presOf" srcId="{819BF6A6-5B46-4550-B894-F6181B86C297}" destId="{A4F09E15-5D43-4DE0-BEE9-64CFBD3AAD19}" srcOrd="1" destOrd="0" presId="urn:microsoft.com/office/officeart/2009/3/layout/HorizontalOrganizationChart"/>
    <dgm:cxn modelId="{36E2ED0D-F7CC-4766-B795-433C26BB189F}" type="presOf" srcId="{C83A7915-1A4F-48EF-9831-0A92DE045A56}" destId="{473CD33B-5879-4825-BFEC-565E6EC6680E}" srcOrd="0" destOrd="0" presId="urn:microsoft.com/office/officeart/2009/3/layout/HorizontalOrganizationChart"/>
    <dgm:cxn modelId="{EF360290-5E5A-4894-AF6F-3C5A4BA64FA4}" type="presOf" srcId="{B29A2A42-9A3C-44E7-877E-B05246B8AAE2}" destId="{6D2A0593-669C-4246-BDC3-F0970CE1DB44}" srcOrd="0" destOrd="0" presId="urn:microsoft.com/office/officeart/2009/3/layout/HorizontalOrganizationChart"/>
    <dgm:cxn modelId="{9AEDB01F-F7FC-48FE-8D6B-2CCEA290AA7E}" type="presOf" srcId="{1A56ED5C-9E83-429F-96D0-338FB9BBC892}" destId="{3E042A6F-5563-4A3A-98A1-014418D07011}" srcOrd="0" destOrd="0" presId="urn:microsoft.com/office/officeart/2009/3/layout/HorizontalOrganizationChart"/>
    <dgm:cxn modelId="{C8DED6AB-58AE-469D-AED4-67C4C83B128E}" type="presOf" srcId="{10C4C212-A325-4AEA-8566-3D13D0A93388}" destId="{488FFE43-7CDF-4D56-AA1D-69B46B0DEBCE}" srcOrd="0" destOrd="0" presId="urn:microsoft.com/office/officeart/2009/3/layout/HorizontalOrganizationChart"/>
    <dgm:cxn modelId="{9625E549-A4BE-4296-955D-304FF882639A}" srcId="{F16A4A46-FE25-47CB-92A6-48A60ABD1001}" destId="{B6CE1DBB-A14E-46D7-93E5-C9DF407DC62E}" srcOrd="0" destOrd="0" parTransId="{9FF4DCAE-EA1D-4C38-8DC4-63F22DF73ABA}" sibTransId="{5350F7E5-DC0A-4764-B6C0-E86EE8E1D415}"/>
    <dgm:cxn modelId="{1D0859AF-AA13-4F1A-8A9B-EF086474A869}" type="presOf" srcId="{01108409-BACE-4ADC-A3EB-C66AB878D980}" destId="{8A36B534-0009-4A45-9091-AE950601AFE4}" srcOrd="0" destOrd="0" presId="urn:microsoft.com/office/officeart/2009/3/layout/HorizontalOrganizationChart"/>
    <dgm:cxn modelId="{B5E9DDB8-BDED-4764-94F2-F9FCFD7B277E}" type="presOf" srcId="{32EFDFC1-985A-45B5-881F-C41A15C725D2}" destId="{AC1F6C95-FEBE-437B-9248-2A17D5474B22}" srcOrd="0" destOrd="0" presId="urn:microsoft.com/office/officeart/2009/3/layout/HorizontalOrganizationChart"/>
    <dgm:cxn modelId="{DE49DE8F-3FB1-4E64-9A8F-171B7962DAAD}" type="presOf" srcId="{B29A2A42-9A3C-44E7-877E-B05246B8AAE2}" destId="{2411D441-BFAB-4091-82EF-7B0D3E86BFF4}" srcOrd="1" destOrd="0" presId="urn:microsoft.com/office/officeart/2009/3/layout/HorizontalOrganizationChart"/>
    <dgm:cxn modelId="{E1DDC70D-2E60-4FC3-9D99-4C1C83A547AC}" type="presParOf" srcId="{3E042A6F-5563-4A3A-98A1-014418D07011}" destId="{B0B8A007-C9E0-4D55-9D36-2D3C4EA0FD4B}" srcOrd="0" destOrd="0" presId="urn:microsoft.com/office/officeart/2009/3/layout/HorizontalOrganizationChart"/>
    <dgm:cxn modelId="{91912209-86FC-466F-BA78-035655DCE3BE}" type="presParOf" srcId="{B0B8A007-C9E0-4D55-9D36-2D3C4EA0FD4B}" destId="{90E6D6C7-9BA1-4671-96E9-B3245D1BB448}" srcOrd="0" destOrd="0" presId="urn:microsoft.com/office/officeart/2009/3/layout/HorizontalOrganizationChart"/>
    <dgm:cxn modelId="{E775E5FA-5F17-49C6-BD31-3A378359405D}" type="presParOf" srcId="{90E6D6C7-9BA1-4671-96E9-B3245D1BB448}" destId="{AF31EF0C-0543-4EC3-8DA9-02ED5E7735D9}" srcOrd="0" destOrd="0" presId="urn:microsoft.com/office/officeart/2009/3/layout/HorizontalOrganizationChart"/>
    <dgm:cxn modelId="{D2847883-217B-4D5D-825D-1C645CFDF93E}" type="presParOf" srcId="{90E6D6C7-9BA1-4671-96E9-B3245D1BB448}" destId="{74DBE369-4975-48E3-A6BE-2E29440FBD34}" srcOrd="1" destOrd="0" presId="urn:microsoft.com/office/officeart/2009/3/layout/HorizontalOrganizationChart"/>
    <dgm:cxn modelId="{A8483845-367B-46CF-A0A3-D37DC21DCD0D}" type="presParOf" srcId="{B0B8A007-C9E0-4D55-9D36-2D3C4EA0FD4B}" destId="{3AA356A1-23A4-4EA6-9FC6-4011A05B010C}" srcOrd="1" destOrd="0" presId="urn:microsoft.com/office/officeart/2009/3/layout/HorizontalOrganizationChart"/>
    <dgm:cxn modelId="{02BF0387-D034-4214-A472-AADBB3DCF9F5}" type="presParOf" srcId="{3AA356A1-23A4-4EA6-9FC6-4011A05B010C}" destId="{390DDD47-420F-46B8-976F-0CA34CBDD22C}" srcOrd="0" destOrd="0" presId="urn:microsoft.com/office/officeart/2009/3/layout/HorizontalOrganizationChart"/>
    <dgm:cxn modelId="{73E07840-EEE6-4058-BAE7-9831A5875615}" type="presParOf" srcId="{3AA356A1-23A4-4EA6-9FC6-4011A05B010C}" destId="{8E1582AF-3DCA-4052-922B-1EFEBE6A713E}" srcOrd="1" destOrd="0" presId="urn:microsoft.com/office/officeart/2009/3/layout/HorizontalOrganizationChart"/>
    <dgm:cxn modelId="{5686B9A3-06A1-4B24-85B3-122283C62B02}" type="presParOf" srcId="{8E1582AF-3DCA-4052-922B-1EFEBE6A713E}" destId="{061F2946-045D-474E-B95A-1BD57E4FDD77}" srcOrd="0" destOrd="0" presId="urn:microsoft.com/office/officeart/2009/3/layout/HorizontalOrganizationChart"/>
    <dgm:cxn modelId="{E080DCAB-C11C-417D-ACDA-FA1974921798}" type="presParOf" srcId="{061F2946-045D-474E-B95A-1BD57E4FDD77}" destId="{9FE20620-2A54-4370-9B8B-89E562665445}" srcOrd="0" destOrd="0" presId="urn:microsoft.com/office/officeart/2009/3/layout/HorizontalOrganizationChart"/>
    <dgm:cxn modelId="{5D15BCF4-7BC5-4EC4-826D-399EF452E37C}" type="presParOf" srcId="{061F2946-045D-474E-B95A-1BD57E4FDD77}" destId="{84709993-7BC3-464C-A853-3B9865AE0EDA}" srcOrd="1" destOrd="0" presId="urn:microsoft.com/office/officeart/2009/3/layout/HorizontalOrganizationChart"/>
    <dgm:cxn modelId="{A0203B22-4D32-4FE2-8F85-8DB57AAE5DDA}" type="presParOf" srcId="{8E1582AF-3DCA-4052-922B-1EFEBE6A713E}" destId="{AEDFC55D-E5E0-4A02-A5CC-DEEA8D675046}" srcOrd="1" destOrd="0" presId="urn:microsoft.com/office/officeart/2009/3/layout/HorizontalOrganizationChart"/>
    <dgm:cxn modelId="{932C0307-68D2-4E5C-88B7-FCE9A3CA1FAE}" type="presParOf" srcId="{AEDFC55D-E5E0-4A02-A5CC-DEEA8D675046}" destId="{BD4BF623-DDA6-4E1E-88BF-F5324746626C}" srcOrd="0" destOrd="0" presId="urn:microsoft.com/office/officeart/2009/3/layout/HorizontalOrganizationChart"/>
    <dgm:cxn modelId="{A29389AB-9779-44D4-9B4E-71B4DDC1AA36}" type="presParOf" srcId="{AEDFC55D-E5E0-4A02-A5CC-DEEA8D675046}" destId="{7640AA54-5C27-4211-A603-4601DD4208BB}" srcOrd="1" destOrd="0" presId="urn:microsoft.com/office/officeart/2009/3/layout/HorizontalOrganizationChart"/>
    <dgm:cxn modelId="{4E9B04C4-9523-40B7-A9D8-5C09B3943C02}" type="presParOf" srcId="{7640AA54-5C27-4211-A603-4601DD4208BB}" destId="{905E4FB9-2A65-4972-A7CE-73AEACB34CE8}" srcOrd="0" destOrd="0" presId="urn:microsoft.com/office/officeart/2009/3/layout/HorizontalOrganizationChart"/>
    <dgm:cxn modelId="{3E1C27A0-CFFC-4B83-8E2E-9AE5A9950457}" type="presParOf" srcId="{905E4FB9-2A65-4972-A7CE-73AEACB34CE8}" destId="{F41BFBF3-17FD-44A9-B081-CB3419D91EA5}" srcOrd="0" destOrd="0" presId="urn:microsoft.com/office/officeart/2009/3/layout/HorizontalOrganizationChart"/>
    <dgm:cxn modelId="{222E99FE-0219-4601-AF76-073DD7B28D62}" type="presParOf" srcId="{905E4FB9-2A65-4972-A7CE-73AEACB34CE8}" destId="{FA41F663-47BD-4A5A-871D-0D6888268898}" srcOrd="1" destOrd="0" presId="urn:microsoft.com/office/officeart/2009/3/layout/HorizontalOrganizationChart"/>
    <dgm:cxn modelId="{62A39225-F3C4-488A-BA2C-A8796E41BB58}" type="presParOf" srcId="{7640AA54-5C27-4211-A603-4601DD4208BB}" destId="{0D3EBFA9-152F-49D3-A65B-0AF2118EE984}" srcOrd="1" destOrd="0" presId="urn:microsoft.com/office/officeart/2009/3/layout/HorizontalOrganizationChart"/>
    <dgm:cxn modelId="{CFB8C114-B113-436D-9F98-C9874CFB5086}" type="presParOf" srcId="{0D3EBFA9-152F-49D3-A65B-0AF2118EE984}" destId="{9CEDC291-1AF7-4FAD-90CB-926E10E78B86}" srcOrd="0" destOrd="0" presId="urn:microsoft.com/office/officeart/2009/3/layout/HorizontalOrganizationChart"/>
    <dgm:cxn modelId="{53A0364A-911F-4CF9-B38B-90C4BA23C0E5}" type="presParOf" srcId="{0D3EBFA9-152F-49D3-A65B-0AF2118EE984}" destId="{CB2DC4F3-766D-4B2F-B88A-D3081B1E02F3}" srcOrd="1" destOrd="0" presId="urn:microsoft.com/office/officeart/2009/3/layout/HorizontalOrganizationChart"/>
    <dgm:cxn modelId="{3F6A95CD-A6E2-423D-80ED-4D1E365D72C6}" type="presParOf" srcId="{CB2DC4F3-766D-4B2F-B88A-D3081B1E02F3}" destId="{30EC2D82-82D3-4A07-B55F-BD13C23A27BE}" srcOrd="0" destOrd="0" presId="urn:microsoft.com/office/officeart/2009/3/layout/HorizontalOrganizationChart"/>
    <dgm:cxn modelId="{42542D13-FCFF-42E2-92DE-A4F8F6BB905D}" type="presParOf" srcId="{30EC2D82-82D3-4A07-B55F-BD13C23A27BE}" destId="{161F5023-29D8-4BD7-AF76-62924E3993BC}" srcOrd="0" destOrd="0" presId="urn:microsoft.com/office/officeart/2009/3/layout/HorizontalOrganizationChart"/>
    <dgm:cxn modelId="{BC811E88-F077-47EC-813F-506C4E36398E}" type="presParOf" srcId="{30EC2D82-82D3-4A07-B55F-BD13C23A27BE}" destId="{C5FF7AD9-A85B-43BB-B319-5C99BD32B862}" srcOrd="1" destOrd="0" presId="urn:microsoft.com/office/officeart/2009/3/layout/HorizontalOrganizationChart"/>
    <dgm:cxn modelId="{7D8C37A1-0F48-4978-A32E-E224AC703194}" type="presParOf" srcId="{CB2DC4F3-766D-4B2F-B88A-D3081B1E02F3}" destId="{82A43A7A-9387-4D4A-9C11-AA946AFF2C1B}" srcOrd="1" destOrd="0" presId="urn:microsoft.com/office/officeart/2009/3/layout/HorizontalOrganizationChart"/>
    <dgm:cxn modelId="{CC7D644E-D6FC-459B-BD2F-E6A279D10963}" type="presParOf" srcId="{CB2DC4F3-766D-4B2F-B88A-D3081B1E02F3}" destId="{18438049-8D50-4A44-BFD9-9CBAB1BA803D}" srcOrd="2" destOrd="0" presId="urn:microsoft.com/office/officeart/2009/3/layout/HorizontalOrganizationChart"/>
    <dgm:cxn modelId="{82A4FBDE-7065-4E13-AA10-1E1CED0290A4}" type="presParOf" srcId="{7640AA54-5C27-4211-A603-4601DD4208BB}" destId="{36D361CB-A670-4976-9A72-DBC3643D225B}" srcOrd="2" destOrd="0" presId="urn:microsoft.com/office/officeart/2009/3/layout/HorizontalOrganizationChart"/>
    <dgm:cxn modelId="{3AACE671-3FC6-428F-9227-DBA2F7F68ACC}" type="presParOf" srcId="{AEDFC55D-E5E0-4A02-A5CC-DEEA8D675046}" destId="{7864768A-8D81-46D5-9871-5CAD45A78B77}" srcOrd="2" destOrd="0" presId="urn:microsoft.com/office/officeart/2009/3/layout/HorizontalOrganizationChart"/>
    <dgm:cxn modelId="{CF38D0A5-3F7C-4210-AB67-C423924E2B43}" type="presParOf" srcId="{AEDFC55D-E5E0-4A02-A5CC-DEEA8D675046}" destId="{4EA85670-A932-4753-AD1F-B7D3AC391F8C}" srcOrd="3" destOrd="0" presId="urn:microsoft.com/office/officeart/2009/3/layout/HorizontalOrganizationChart"/>
    <dgm:cxn modelId="{E67F98E3-04EC-4CE6-B23B-337ED582CB1A}" type="presParOf" srcId="{4EA85670-A932-4753-AD1F-B7D3AC391F8C}" destId="{0F7B724B-6308-4590-9781-E1A0B92373A8}" srcOrd="0" destOrd="0" presId="urn:microsoft.com/office/officeart/2009/3/layout/HorizontalOrganizationChart"/>
    <dgm:cxn modelId="{1DFCE70C-A360-406D-A20A-8DE3C7187D7C}" type="presParOf" srcId="{0F7B724B-6308-4590-9781-E1A0B92373A8}" destId="{8F2AC893-785D-40BB-BD4A-78D7976D3C8E}" srcOrd="0" destOrd="0" presId="urn:microsoft.com/office/officeart/2009/3/layout/HorizontalOrganizationChart"/>
    <dgm:cxn modelId="{D047B6C4-C45C-4554-9721-584FCBA86E85}" type="presParOf" srcId="{0F7B724B-6308-4590-9781-E1A0B92373A8}" destId="{C44AC6ED-6E52-4B9C-BDBC-163E720A8D00}" srcOrd="1" destOrd="0" presId="urn:microsoft.com/office/officeart/2009/3/layout/HorizontalOrganizationChart"/>
    <dgm:cxn modelId="{E25D6F7A-FDE7-4A40-B538-BEE8C7295E6D}" type="presParOf" srcId="{4EA85670-A932-4753-AD1F-B7D3AC391F8C}" destId="{E49DC287-8FA0-4FEF-9AB7-69D1065AAA4E}" srcOrd="1" destOrd="0" presId="urn:microsoft.com/office/officeart/2009/3/layout/HorizontalOrganizationChart"/>
    <dgm:cxn modelId="{35CDDB29-3CBA-41DE-88AD-6974DCD0E5B9}" type="presParOf" srcId="{4EA85670-A932-4753-AD1F-B7D3AC391F8C}" destId="{04089426-D660-4632-A48F-D003128CFC7F}" srcOrd="2" destOrd="0" presId="urn:microsoft.com/office/officeart/2009/3/layout/HorizontalOrganizationChart"/>
    <dgm:cxn modelId="{DA6A765D-31A9-461C-B534-E94145C18A41}" type="presParOf" srcId="{AEDFC55D-E5E0-4A02-A5CC-DEEA8D675046}" destId="{5F16F8E9-FBBC-438C-B4A6-3127CC0EA172}" srcOrd="4" destOrd="0" presId="urn:microsoft.com/office/officeart/2009/3/layout/HorizontalOrganizationChart"/>
    <dgm:cxn modelId="{1F8EE673-98AC-43DA-9D11-9DF1406FC22C}" type="presParOf" srcId="{AEDFC55D-E5E0-4A02-A5CC-DEEA8D675046}" destId="{8A5AF8E0-A2ED-416D-A4CD-80AF61CAEA50}" srcOrd="5" destOrd="0" presId="urn:microsoft.com/office/officeart/2009/3/layout/HorizontalOrganizationChart"/>
    <dgm:cxn modelId="{0B3D0CE6-9E26-4DF5-B21F-011152697BD6}" type="presParOf" srcId="{8A5AF8E0-A2ED-416D-A4CD-80AF61CAEA50}" destId="{855BB55F-7D92-47DA-92ED-126CF5E9690F}" srcOrd="0" destOrd="0" presId="urn:microsoft.com/office/officeart/2009/3/layout/HorizontalOrganizationChart"/>
    <dgm:cxn modelId="{EA8DD995-1734-4EFC-B27F-0513813A9800}" type="presParOf" srcId="{855BB55F-7D92-47DA-92ED-126CF5E9690F}" destId="{CF0D10CB-8793-4A7B-8C76-121E98EF66A3}" srcOrd="0" destOrd="0" presId="urn:microsoft.com/office/officeart/2009/3/layout/HorizontalOrganizationChart"/>
    <dgm:cxn modelId="{D0D199D4-AE88-45B1-9080-787830BF6B01}" type="presParOf" srcId="{855BB55F-7D92-47DA-92ED-126CF5E9690F}" destId="{469A1A41-39CF-4781-B897-52DB669A53FC}" srcOrd="1" destOrd="0" presId="urn:microsoft.com/office/officeart/2009/3/layout/HorizontalOrganizationChart"/>
    <dgm:cxn modelId="{6968345E-7641-4CAD-A49E-7F11DA0CE0F8}" type="presParOf" srcId="{8A5AF8E0-A2ED-416D-A4CD-80AF61CAEA50}" destId="{6E23502E-941F-469D-AF26-51F6B265729C}" srcOrd="1" destOrd="0" presId="urn:microsoft.com/office/officeart/2009/3/layout/HorizontalOrganizationChart"/>
    <dgm:cxn modelId="{EB9ADCEE-E9D9-4BEE-815A-8B3DD6683DDE}" type="presParOf" srcId="{6E23502E-941F-469D-AF26-51F6B265729C}" destId="{21C8CE7B-75CD-4FBD-8036-2936CC0B83AF}" srcOrd="0" destOrd="0" presId="urn:microsoft.com/office/officeart/2009/3/layout/HorizontalOrganizationChart"/>
    <dgm:cxn modelId="{CDF2D0EF-9F2A-46C4-9324-19B560EF6C2E}" type="presParOf" srcId="{6E23502E-941F-469D-AF26-51F6B265729C}" destId="{CA10A446-D16C-4AAC-963E-D8C361CA087C}" srcOrd="1" destOrd="0" presId="urn:microsoft.com/office/officeart/2009/3/layout/HorizontalOrganizationChart"/>
    <dgm:cxn modelId="{F17AD8AE-F2D2-4827-9E42-B0323E7BBB8C}" type="presParOf" srcId="{CA10A446-D16C-4AAC-963E-D8C361CA087C}" destId="{F22F6D8A-E33F-4AC8-9A33-7969090E956A}" srcOrd="0" destOrd="0" presId="urn:microsoft.com/office/officeart/2009/3/layout/HorizontalOrganizationChart"/>
    <dgm:cxn modelId="{D15DCBBB-08C8-4665-86FB-41F11BF537D2}" type="presParOf" srcId="{F22F6D8A-E33F-4AC8-9A33-7969090E956A}" destId="{1CE2CAC0-AA49-4D98-8035-04A149345BF0}" srcOrd="0" destOrd="0" presId="urn:microsoft.com/office/officeart/2009/3/layout/HorizontalOrganizationChart"/>
    <dgm:cxn modelId="{B357EC14-A0D7-4A1D-A944-CA1DC61F55FF}" type="presParOf" srcId="{F22F6D8A-E33F-4AC8-9A33-7969090E956A}" destId="{6F649F42-D01F-41B1-B6A4-908868F63D5B}" srcOrd="1" destOrd="0" presId="urn:microsoft.com/office/officeart/2009/3/layout/HorizontalOrganizationChart"/>
    <dgm:cxn modelId="{2F85B05E-0847-4331-97DF-8FD7C5E67655}" type="presParOf" srcId="{CA10A446-D16C-4AAC-963E-D8C361CA087C}" destId="{819696BD-ABB5-4AAC-AE39-27E55F105FD9}" srcOrd="1" destOrd="0" presId="urn:microsoft.com/office/officeart/2009/3/layout/HorizontalOrganizationChart"/>
    <dgm:cxn modelId="{DAE4AC5E-6EF0-4BF5-9EEF-40B5717D41B8}" type="presParOf" srcId="{CA10A446-D16C-4AAC-963E-D8C361CA087C}" destId="{A4EAAAC1-18AA-43BE-BC26-75E3C5731F5D}" srcOrd="2" destOrd="0" presId="urn:microsoft.com/office/officeart/2009/3/layout/HorizontalOrganizationChart"/>
    <dgm:cxn modelId="{85404E34-046A-49CE-AF5C-9DFA0E218BC4}" type="presParOf" srcId="{6E23502E-941F-469D-AF26-51F6B265729C}" destId="{A93DD8AC-9695-49AF-A715-BB9FEEAFE2B5}" srcOrd="2" destOrd="0" presId="urn:microsoft.com/office/officeart/2009/3/layout/HorizontalOrganizationChart"/>
    <dgm:cxn modelId="{E3E4C8E6-548B-42BF-9B9A-90B5D74F0D03}" type="presParOf" srcId="{6E23502E-941F-469D-AF26-51F6B265729C}" destId="{15502ACC-5198-4B9D-A932-5334A3C3C922}" srcOrd="3" destOrd="0" presId="urn:microsoft.com/office/officeart/2009/3/layout/HorizontalOrganizationChart"/>
    <dgm:cxn modelId="{15B64A0E-EB3B-4FB3-8518-57BA945887C3}" type="presParOf" srcId="{15502ACC-5198-4B9D-A932-5334A3C3C922}" destId="{9565676A-F0E0-4975-87A0-01035CF90EC5}" srcOrd="0" destOrd="0" presId="urn:microsoft.com/office/officeart/2009/3/layout/HorizontalOrganizationChart"/>
    <dgm:cxn modelId="{838DAA0C-6CFC-4121-B333-04366153B2E0}" type="presParOf" srcId="{9565676A-F0E0-4975-87A0-01035CF90EC5}" destId="{D125FF08-8D6C-40E0-B163-258928D8EF56}" srcOrd="0" destOrd="0" presId="urn:microsoft.com/office/officeart/2009/3/layout/HorizontalOrganizationChart"/>
    <dgm:cxn modelId="{DC6BDBE1-7CAB-47D6-A3A0-8D2639163B77}" type="presParOf" srcId="{9565676A-F0E0-4975-87A0-01035CF90EC5}" destId="{E6CBEC77-BA73-422E-8FE9-1663E9975A82}" srcOrd="1" destOrd="0" presId="urn:microsoft.com/office/officeart/2009/3/layout/HorizontalOrganizationChart"/>
    <dgm:cxn modelId="{9BA14588-7133-440D-A5EF-70104C1EE3BB}" type="presParOf" srcId="{15502ACC-5198-4B9D-A932-5334A3C3C922}" destId="{358DD7AA-34E4-4015-A9BD-FB3D84344AF8}" srcOrd="1" destOrd="0" presId="urn:microsoft.com/office/officeart/2009/3/layout/HorizontalOrganizationChart"/>
    <dgm:cxn modelId="{E606D30D-E45C-46A3-8B00-5062830893D3}" type="presParOf" srcId="{15502ACC-5198-4B9D-A932-5334A3C3C922}" destId="{6F2F9410-8BE3-4992-A57D-0C6C45B6EC41}" srcOrd="2" destOrd="0" presId="urn:microsoft.com/office/officeart/2009/3/layout/HorizontalOrganizationChart"/>
    <dgm:cxn modelId="{F1BC0C87-D288-458E-9D97-DDE2C2FCEB6A}" type="presParOf" srcId="{6E23502E-941F-469D-AF26-51F6B265729C}" destId="{AC1F6C95-FEBE-437B-9248-2A17D5474B22}" srcOrd="4" destOrd="0" presId="urn:microsoft.com/office/officeart/2009/3/layout/HorizontalOrganizationChart"/>
    <dgm:cxn modelId="{C4D26A3D-A644-405F-A0CC-DDC712BC4705}" type="presParOf" srcId="{6E23502E-941F-469D-AF26-51F6B265729C}" destId="{062FBFDC-BB3B-4280-9AE8-D4DBEA932E3B}" srcOrd="5" destOrd="0" presId="urn:microsoft.com/office/officeart/2009/3/layout/HorizontalOrganizationChart"/>
    <dgm:cxn modelId="{1F973218-E98B-4F58-B493-4BC218BDC466}" type="presParOf" srcId="{062FBFDC-BB3B-4280-9AE8-D4DBEA932E3B}" destId="{A8788CE1-F854-4452-95EE-F2265B3BF921}" srcOrd="0" destOrd="0" presId="urn:microsoft.com/office/officeart/2009/3/layout/HorizontalOrganizationChart"/>
    <dgm:cxn modelId="{6F93D1B3-244E-47F0-B0E4-2C146973772D}" type="presParOf" srcId="{A8788CE1-F854-4452-95EE-F2265B3BF921}" destId="{D505D8B1-D468-4D97-9C78-D58CEEFE6791}" srcOrd="0" destOrd="0" presId="urn:microsoft.com/office/officeart/2009/3/layout/HorizontalOrganizationChart"/>
    <dgm:cxn modelId="{4FA81255-0741-4CA3-91A8-EDA240F97643}" type="presParOf" srcId="{A8788CE1-F854-4452-95EE-F2265B3BF921}" destId="{77797227-761F-4B84-8C0E-348602EA3DFF}" srcOrd="1" destOrd="0" presId="urn:microsoft.com/office/officeart/2009/3/layout/HorizontalOrganizationChart"/>
    <dgm:cxn modelId="{E1562C87-D60B-4140-B1D9-6FCBB76CEA1D}" type="presParOf" srcId="{062FBFDC-BB3B-4280-9AE8-D4DBEA932E3B}" destId="{4A129D04-7AE4-4EAE-8EF2-E9E0837AB4D3}" srcOrd="1" destOrd="0" presId="urn:microsoft.com/office/officeart/2009/3/layout/HorizontalOrganizationChart"/>
    <dgm:cxn modelId="{91A576A9-D8D2-43E0-8860-0359AD1CA0DE}" type="presParOf" srcId="{062FBFDC-BB3B-4280-9AE8-D4DBEA932E3B}" destId="{19ECD0BA-2132-4356-8B51-D56433D6DE4C}" srcOrd="2" destOrd="0" presId="urn:microsoft.com/office/officeart/2009/3/layout/HorizontalOrganizationChart"/>
    <dgm:cxn modelId="{79431EC2-164B-4FE8-9791-9CB0DCF53038}" type="presParOf" srcId="{8A5AF8E0-A2ED-416D-A4CD-80AF61CAEA50}" destId="{61ACC5C2-CE96-4BF2-A432-C535FAA0383E}" srcOrd="2" destOrd="0" presId="urn:microsoft.com/office/officeart/2009/3/layout/HorizontalOrganizationChart"/>
    <dgm:cxn modelId="{8B4FA6F4-3C4E-4CE9-94FF-87EF02B5650D}" type="presParOf" srcId="{AEDFC55D-E5E0-4A02-A5CC-DEEA8D675046}" destId="{EBB27F57-EDC9-4585-A1AA-EDF8EF4577AB}" srcOrd="6" destOrd="0" presId="urn:microsoft.com/office/officeart/2009/3/layout/HorizontalOrganizationChart"/>
    <dgm:cxn modelId="{64F44787-EE31-4A22-AFB9-962EC6B19B28}" type="presParOf" srcId="{AEDFC55D-E5E0-4A02-A5CC-DEEA8D675046}" destId="{F8678631-A954-42CC-B195-96BE273E48F8}" srcOrd="7" destOrd="0" presId="urn:microsoft.com/office/officeart/2009/3/layout/HorizontalOrganizationChart"/>
    <dgm:cxn modelId="{50C9E082-A911-4E58-9CEF-CC5D8C263C23}" type="presParOf" srcId="{F8678631-A954-42CC-B195-96BE273E48F8}" destId="{98E230D8-F742-438E-8C70-AB84CB2956C4}" srcOrd="0" destOrd="0" presId="urn:microsoft.com/office/officeart/2009/3/layout/HorizontalOrganizationChart"/>
    <dgm:cxn modelId="{711D3BCF-36F8-45DA-B838-575294B690EE}" type="presParOf" srcId="{98E230D8-F742-438E-8C70-AB84CB2956C4}" destId="{55D8BCD4-4A84-4797-8062-6FC6B379903D}" srcOrd="0" destOrd="0" presId="urn:microsoft.com/office/officeart/2009/3/layout/HorizontalOrganizationChart"/>
    <dgm:cxn modelId="{504A0B42-E555-46F7-B473-19C7FA4D2C3D}" type="presParOf" srcId="{98E230D8-F742-438E-8C70-AB84CB2956C4}" destId="{EAE70844-083A-4F65-A38D-24F222CE1AD6}" srcOrd="1" destOrd="0" presId="urn:microsoft.com/office/officeart/2009/3/layout/HorizontalOrganizationChart"/>
    <dgm:cxn modelId="{E863C97E-350C-4101-925E-70B3A402A2E7}" type="presParOf" srcId="{F8678631-A954-42CC-B195-96BE273E48F8}" destId="{63C39FA5-D511-4EC4-824F-05F8892CF46C}" srcOrd="1" destOrd="0" presId="urn:microsoft.com/office/officeart/2009/3/layout/HorizontalOrganizationChart"/>
    <dgm:cxn modelId="{EFA1D1E7-81DB-44E2-B04D-009370FABD11}" type="presParOf" srcId="{F8678631-A954-42CC-B195-96BE273E48F8}" destId="{A54D6D1C-FEBA-44F1-9B0C-AFEF53631FA6}" srcOrd="2" destOrd="0" presId="urn:microsoft.com/office/officeart/2009/3/layout/HorizontalOrganizationChart"/>
    <dgm:cxn modelId="{729A4B06-8ECC-4981-932A-90EA417F9309}" type="presParOf" srcId="{AEDFC55D-E5E0-4A02-A5CC-DEEA8D675046}" destId="{088594E6-359F-4416-B357-7AFFC5208383}" srcOrd="8" destOrd="0" presId="urn:microsoft.com/office/officeart/2009/3/layout/HorizontalOrganizationChart"/>
    <dgm:cxn modelId="{3AF2A001-7ADC-4D09-A1DE-C170162DAA92}" type="presParOf" srcId="{AEDFC55D-E5E0-4A02-A5CC-DEEA8D675046}" destId="{1CC68D35-BC97-4F8C-B662-4FD1E1D8BAC7}" srcOrd="9" destOrd="0" presId="urn:microsoft.com/office/officeart/2009/3/layout/HorizontalOrganizationChart"/>
    <dgm:cxn modelId="{14E753FE-5086-4F76-81A2-749C0B4A8089}" type="presParOf" srcId="{1CC68D35-BC97-4F8C-B662-4FD1E1D8BAC7}" destId="{AF5B4178-5664-4942-8586-B3FF26A7AE78}" srcOrd="0" destOrd="0" presId="urn:microsoft.com/office/officeart/2009/3/layout/HorizontalOrganizationChart"/>
    <dgm:cxn modelId="{4A47B1E9-FE62-48D1-A3DC-6DD17130A107}" type="presParOf" srcId="{AF5B4178-5664-4942-8586-B3FF26A7AE78}" destId="{CD85471B-76B2-471E-93F6-AA6D5977CB35}" srcOrd="0" destOrd="0" presId="urn:microsoft.com/office/officeart/2009/3/layout/HorizontalOrganizationChart"/>
    <dgm:cxn modelId="{859A7109-C2FE-47E5-B7E2-018F59B82DA5}" type="presParOf" srcId="{AF5B4178-5664-4942-8586-B3FF26A7AE78}" destId="{94448713-4D6C-4F6D-8363-9A98797B44D1}" srcOrd="1" destOrd="0" presId="urn:microsoft.com/office/officeart/2009/3/layout/HorizontalOrganizationChart"/>
    <dgm:cxn modelId="{31DD1BDA-1EBE-4E88-8151-72403D71D495}" type="presParOf" srcId="{1CC68D35-BC97-4F8C-B662-4FD1E1D8BAC7}" destId="{877A3C23-6FA5-4D86-A942-E8FE648BBD69}" srcOrd="1" destOrd="0" presId="urn:microsoft.com/office/officeart/2009/3/layout/HorizontalOrganizationChart"/>
    <dgm:cxn modelId="{9A7CA3D3-9B2D-4AEF-BC75-0C475BE44ACA}" type="presParOf" srcId="{1CC68D35-BC97-4F8C-B662-4FD1E1D8BAC7}" destId="{0D6351AF-9648-4C08-B039-7A552CF6DDDF}" srcOrd="2" destOrd="0" presId="urn:microsoft.com/office/officeart/2009/3/layout/HorizontalOrganizationChart"/>
    <dgm:cxn modelId="{0EBF5ACE-82B7-401E-8ECD-81152029A1F2}" type="presParOf" srcId="{AEDFC55D-E5E0-4A02-A5CC-DEEA8D675046}" destId="{473CD33B-5879-4825-BFEC-565E6EC6680E}" srcOrd="10" destOrd="0" presId="urn:microsoft.com/office/officeart/2009/3/layout/HorizontalOrganizationChart"/>
    <dgm:cxn modelId="{3BD43811-5C7B-41E4-9682-BF1FB0B87B6A}" type="presParOf" srcId="{AEDFC55D-E5E0-4A02-A5CC-DEEA8D675046}" destId="{553D2C5B-BB8E-4375-B6F4-9E927E1299DF}" srcOrd="11" destOrd="0" presId="urn:microsoft.com/office/officeart/2009/3/layout/HorizontalOrganizationChart"/>
    <dgm:cxn modelId="{B39DB7EE-711E-49D1-AB69-6FC2291F572A}" type="presParOf" srcId="{553D2C5B-BB8E-4375-B6F4-9E927E1299DF}" destId="{09BE02A1-26C3-4E1E-A9DD-D341880691FC}" srcOrd="0" destOrd="0" presId="urn:microsoft.com/office/officeart/2009/3/layout/HorizontalOrganizationChart"/>
    <dgm:cxn modelId="{A4155C3F-8678-4445-A932-E79D6DF947F4}" type="presParOf" srcId="{09BE02A1-26C3-4E1E-A9DD-D341880691FC}" destId="{5A881DDF-2045-4635-AF65-6609733704E8}" srcOrd="0" destOrd="0" presId="urn:microsoft.com/office/officeart/2009/3/layout/HorizontalOrganizationChart"/>
    <dgm:cxn modelId="{96504822-AAFB-48FB-A62A-9E744409F503}" type="presParOf" srcId="{09BE02A1-26C3-4E1E-A9DD-D341880691FC}" destId="{89E6E02A-763A-4594-8D52-A4400E7B2D7A}" srcOrd="1" destOrd="0" presId="urn:microsoft.com/office/officeart/2009/3/layout/HorizontalOrganizationChart"/>
    <dgm:cxn modelId="{234ED25D-E69D-4662-9BDD-5DF819AFC9EF}" type="presParOf" srcId="{553D2C5B-BB8E-4375-B6F4-9E927E1299DF}" destId="{DAF583AD-AA4D-45EB-BB27-7AADD3E1F961}" srcOrd="1" destOrd="0" presId="urn:microsoft.com/office/officeart/2009/3/layout/HorizontalOrganizationChart"/>
    <dgm:cxn modelId="{EE1ACB33-01D5-4D92-B42B-FD68702ED223}" type="presParOf" srcId="{553D2C5B-BB8E-4375-B6F4-9E927E1299DF}" destId="{1979E150-7BCC-47BB-B148-B0223419C58E}" srcOrd="2" destOrd="0" presId="urn:microsoft.com/office/officeart/2009/3/layout/HorizontalOrganizationChart"/>
    <dgm:cxn modelId="{68F09671-EB36-4D93-A423-9CFCA463A834}" type="presParOf" srcId="{8E1582AF-3DCA-4052-922B-1EFEBE6A713E}" destId="{5EC832FF-0AAC-4534-9FAE-FD4C852C40FD}" srcOrd="2" destOrd="0" presId="urn:microsoft.com/office/officeart/2009/3/layout/HorizontalOrganizationChart"/>
    <dgm:cxn modelId="{472B2B16-1640-4734-80B1-C40139C9976E}" type="presParOf" srcId="{3AA356A1-23A4-4EA6-9FC6-4011A05B010C}" destId="{B4D08DEF-DBB6-4C58-9139-9607A72A3657}" srcOrd="2" destOrd="0" presId="urn:microsoft.com/office/officeart/2009/3/layout/HorizontalOrganizationChart"/>
    <dgm:cxn modelId="{F48DDD99-9ACE-48B9-8478-D95F99FB6C83}" type="presParOf" srcId="{3AA356A1-23A4-4EA6-9FC6-4011A05B010C}" destId="{BAEBF063-C1C3-481A-8369-4FD222EB9797}" srcOrd="3" destOrd="0" presId="urn:microsoft.com/office/officeart/2009/3/layout/HorizontalOrganizationChart"/>
    <dgm:cxn modelId="{DC197D90-04EE-4D2E-AAEB-EF7DCCCA95F8}" type="presParOf" srcId="{BAEBF063-C1C3-481A-8369-4FD222EB9797}" destId="{D59D764B-FDC3-45D2-A98C-F8461A59E47A}" srcOrd="0" destOrd="0" presId="urn:microsoft.com/office/officeart/2009/3/layout/HorizontalOrganizationChart"/>
    <dgm:cxn modelId="{79A6DEC8-ADAF-4935-9CD3-AE4CAB8CDD87}" type="presParOf" srcId="{D59D764B-FDC3-45D2-A98C-F8461A59E47A}" destId="{2ADBA179-85CC-44AE-A622-8A3533CB6B83}" srcOrd="0" destOrd="0" presId="urn:microsoft.com/office/officeart/2009/3/layout/HorizontalOrganizationChart"/>
    <dgm:cxn modelId="{3F9D09BE-A9AD-4603-BCF6-0C10DCA48BF3}" type="presParOf" srcId="{D59D764B-FDC3-45D2-A98C-F8461A59E47A}" destId="{75810FF5-22C5-40F7-9ECA-5612039F5E68}" srcOrd="1" destOrd="0" presId="urn:microsoft.com/office/officeart/2009/3/layout/HorizontalOrganizationChart"/>
    <dgm:cxn modelId="{CED80C8A-9532-4589-8098-A73BCD34C583}" type="presParOf" srcId="{BAEBF063-C1C3-481A-8369-4FD222EB9797}" destId="{DE5E79A5-C167-45BA-8A2D-638CD810B565}" srcOrd="1" destOrd="0" presId="urn:microsoft.com/office/officeart/2009/3/layout/HorizontalOrganizationChart"/>
    <dgm:cxn modelId="{5243ACE0-6518-4FC2-A308-256A59CAF5C9}" type="presParOf" srcId="{DE5E79A5-C167-45BA-8A2D-638CD810B565}" destId="{0C3FB4BF-FA51-4E62-863F-D3B1F37FE3B3}" srcOrd="0" destOrd="0" presId="urn:microsoft.com/office/officeart/2009/3/layout/HorizontalOrganizationChart"/>
    <dgm:cxn modelId="{2A1A5A8B-AFE6-42CF-B55C-9E2DFB3E300B}" type="presParOf" srcId="{DE5E79A5-C167-45BA-8A2D-638CD810B565}" destId="{01A1C18D-0F80-441A-BA01-1C3E2B6A6365}" srcOrd="1" destOrd="0" presId="urn:microsoft.com/office/officeart/2009/3/layout/HorizontalOrganizationChart"/>
    <dgm:cxn modelId="{515BBCF7-0AB3-4A72-B2ED-DBFD9913F03F}" type="presParOf" srcId="{01A1C18D-0F80-441A-BA01-1C3E2B6A6365}" destId="{334E14A2-D374-4A70-9ADF-4B9909506365}" srcOrd="0" destOrd="0" presId="urn:microsoft.com/office/officeart/2009/3/layout/HorizontalOrganizationChart"/>
    <dgm:cxn modelId="{64EB708E-8409-4EE7-8EB8-D68255E4D16C}" type="presParOf" srcId="{334E14A2-D374-4A70-9ADF-4B9909506365}" destId="{0A8C164B-30FC-4AFD-AA9D-93BCAD6BD1CA}" srcOrd="0" destOrd="0" presId="urn:microsoft.com/office/officeart/2009/3/layout/HorizontalOrganizationChart"/>
    <dgm:cxn modelId="{313384AC-945C-4758-A927-29A58D0D6DD8}" type="presParOf" srcId="{334E14A2-D374-4A70-9ADF-4B9909506365}" destId="{D90D6682-D7E8-4EB6-BF06-8F0B90A23DA8}" srcOrd="1" destOrd="0" presId="urn:microsoft.com/office/officeart/2009/3/layout/HorizontalOrganizationChart"/>
    <dgm:cxn modelId="{BD26E7F2-8971-4FDF-BE72-52AB586B2CDF}" type="presParOf" srcId="{01A1C18D-0F80-441A-BA01-1C3E2B6A6365}" destId="{1BC0F31F-0FA4-4DE2-B3AC-174272A7BC9B}" srcOrd="1" destOrd="0" presId="urn:microsoft.com/office/officeart/2009/3/layout/HorizontalOrganizationChart"/>
    <dgm:cxn modelId="{EC8118CC-C673-4D6E-A270-7F29035147A3}" type="presParOf" srcId="{1BC0F31F-0FA4-4DE2-B3AC-174272A7BC9B}" destId="{EA6F9DC9-5405-410F-8565-2154C1CA7AEE}" srcOrd="0" destOrd="0" presId="urn:microsoft.com/office/officeart/2009/3/layout/HorizontalOrganizationChart"/>
    <dgm:cxn modelId="{A9590B3D-B9B7-4C80-A8BF-0486411EAE77}" type="presParOf" srcId="{1BC0F31F-0FA4-4DE2-B3AC-174272A7BC9B}" destId="{59C6D615-A59D-4907-8B5B-CF6B1E27469A}" srcOrd="1" destOrd="0" presId="urn:microsoft.com/office/officeart/2009/3/layout/HorizontalOrganizationChart"/>
    <dgm:cxn modelId="{29EAB348-9805-4C0B-A698-2CB2B76B29AC}" type="presParOf" srcId="{59C6D615-A59D-4907-8B5B-CF6B1E27469A}" destId="{D603FE9A-7010-4093-A951-681A6D799E59}" srcOrd="0" destOrd="0" presId="urn:microsoft.com/office/officeart/2009/3/layout/HorizontalOrganizationChart"/>
    <dgm:cxn modelId="{6C25FC7F-B98B-42E4-A59A-D3585717486E}" type="presParOf" srcId="{D603FE9A-7010-4093-A951-681A6D799E59}" destId="{5D502AAC-49EB-485E-A1B9-9F3477286FD3}" srcOrd="0" destOrd="0" presId="urn:microsoft.com/office/officeart/2009/3/layout/HorizontalOrganizationChart"/>
    <dgm:cxn modelId="{A6BCD13F-9DB4-4BF2-862C-C199A1DFE904}" type="presParOf" srcId="{D603FE9A-7010-4093-A951-681A6D799E59}" destId="{98DFE6A8-4287-4B25-AC6E-3B4A37FC4048}" srcOrd="1" destOrd="0" presId="urn:microsoft.com/office/officeart/2009/3/layout/HorizontalOrganizationChart"/>
    <dgm:cxn modelId="{D0CBD49D-5598-47E2-BF76-8EB54494A9C1}" type="presParOf" srcId="{59C6D615-A59D-4907-8B5B-CF6B1E27469A}" destId="{CCC359D1-0ADD-45AE-9133-DE8B10E0C233}" srcOrd="1" destOrd="0" presId="urn:microsoft.com/office/officeart/2009/3/layout/HorizontalOrganizationChart"/>
    <dgm:cxn modelId="{34E53C08-8AA3-40F9-8B9B-44F376F9B0BE}" type="presParOf" srcId="{59C6D615-A59D-4907-8B5B-CF6B1E27469A}" destId="{9F66B8B2-0A4F-4128-815B-9C575ECFC012}" srcOrd="2" destOrd="0" presId="urn:microsoft.com/office/officeart/2009/3/layout/HorizontalOrganizationChart"/>
    <dgm:cxn modelId="{D9BFC1ED-7D6B-4882-9AA5-4599B70B3541}" type="presParOf" srcId="{1BC0F31F-0FA4-4DE2-B3AC-174272A7BC9B}" destId="{8E652FD3-6B32-4899-863D-18A8C8C93FCC}" srcOrd="2" destOrd="0" presId="urn:microsoft.com/office/officeart/2009/3/layout/HorizontalOrganizationChart"/>
    <dgm:cxn modelId="{63DD5BC3-B6FA-48A8-AC08-71B726C20C4E}" type="presParOf" srcId="{1BC0F31F-0FA4-4DE2-B3AC-174272A7BC9B}" destId="{78E5B4D2-6017-4393-A9CC-86B68D2827DC}" srcOrd="3" destOrd="0" presId="urn:microsoft.com/office/officeart/2009/3/layout/HorizontalOrganizationChart"/>
    <dgm:cxn modelId="{3E75ACE8-0206-4481-A9F8-07AF76847E27}" type="presParOf" srcId="{78E5B4D2-6017-4393-A9CC-86B68D2827DC}" destId="{A227823F-55B7-4BB3-8DDC-C5398F82E5D2}" srcOrd="0" destOrd="0" presId="urn:microsoft.com/office/officeart/2009/3/layout/HorizontalOrganizationChart"/>
    <dgm:cxn modelId="{030490C0-1C23-4AAB-8A16-F4153141C336}" type="presParOf" srcId="{A227823F-55B7-4BB3-8DDC-C5398F82E5D2}" destId="{AD2878E9-257F-47AB-8A08-0F039AC3FC1A}" srcOrd="0" destOrd="0" presId="urn:microsoft.com/office/officeart/2009/3/layout/HorizontalOrganizationChart"/>
    <dgm:cxn modelId="{F60B5144-4F7B-44CB-83CB-B1D43965309B}" type="presParOf" srcId="{A227823F-55B7-4BB3-8DDC-C5398F82E5D2}" destId="{7203B805-6A27-451C-B5CC-8A790DDD5C73}" srcOrd="1" destOrd="0" presId="urn:microsoft.com/office/officeart/2009/3/layout/HorizontalOrganizationChart"/>
    <dgm:cxn modelId="{B6BE7C3C-A692-40F8-AC96-57AAB5F6467F}" type="presParOf" srcId="{78E5B4D2-6017-4393-A9CC-86B68D2827DC}" destId="{5AE4279A-FE59-45A2-9B2E-37B6012E9C40}" srcOrd="1" destOrd="0" presId="urn:microsoft.com/office/officeart/2009/3/layout/HorizontalOrganizationChart"/>
    <dgm:cxn modelId="{ADB495C3-679B-4022-9B0E-C79978FEA014}" type="presParOf" srcId="{78E5B4D2-6017-4393-A9CC-86B68D2827DC}" destId="{2729AFCC-5F05-4A5A-84B1-888EDFB4471E}" srcOrd="2" destOrd="0" presId="urn:microsoft.com/office/officeart/2009/3/layout/HorizontalOrganizationChart"/>
    <dgm:cxn modelId="{F5FE5E93-66BA-4A68-90CC-74B6DD929ED4}" type="presParOf" srcId="{1BC0F31F-0FA4-4DE2-B3AC-174272A7BC9B}" destId="{4A631CB1-9C3C-4D9E-A1A1-3842A5B62134}" srcOrd="4" destOrd="0" presId="urn:microsoft.com/office/officeart/2009/3/layout/HorizontalOrganizationChart"/>
    <dgm:cxn modelId="{1E4A230C-E60C-40FC-8BEE-2858D57F7FB4}" type="presParOf" srcId="{1BC0F31F-0FA4-4DE2-B3AC-174272A7BC9B}" destId="{E33A4ADE-59E2-4BA1-A6EA-ACA24114F2F8}" srcOrd="5" destOrd="0" presId="urn:microsoft.com/office/officeart/2009/3/layout/HorizontalOrganizationChart"/>
    <dgm:cxn modelId="{A54A307A-03AD-4E94-BB08-23F20826B240}" type="presParOf" srcId="{E33A4ADE-59E2-4BA1-A6EA-ACA24114F2F8}" destId="{A08F5992-3F93-4471-9C22-EABA4A6AF7E1}" srcOrd="0" destOrd="0" presId="urn:microsoft.com/office/officeart/2009/3/layout/HorizontalOrganizationChart"/>
    <dgm:cxn modelId="{906E192C-0AF6-4C93-AD4A-66BB36E4CBA1}" type="presParOf" srcId="{A08F5992-3F93-4471-9C22-EABA4A6AF7E1}" destId="{0AD92DF5-F44C-4D03-9648-1FB4EE1FDD82}" srcOrd="0" destOrd="0" presId="urn:microsoft.com/office/officeart/2009/3/layout/HorizontalOrganizationChart"/>
    <dgm:cxn modelId="{F80BD3FA-F065-440C-B29D-96FE2480A860}" type="presParOf" srcId="{A08F5992-3F93-4471-9C22-EABA4A6AF7E1}" destId="{04B7E14B-9E8A-43E1-9B32-C2DCC0527E74}" srcOrd="1" destOrd="0" presId="urn:microsoft.com/office/officeart/2009/3/layout/HorizontalOrganizationChart"/>
    <dgm:cxn modelId="{56C548C9-DACE-4048-8B8D-E7EA8549EBF5}" type="presParOf" srcId="{E33A4ADE-59E2-4BA1-A6EA-ACA24114F2F8}" destId="{37FA2659-EAB3-49DB-8376-ED155451E6CA}" srcOrd="1" destOrd="0" presId="urn:microsoft.com/office/officeart/2009/3/layout/HorizontalOrganizationChart"/>
    <dgm:cxn modelId="{B0FA90AF-8BD6-4357-B35F-84B70FBEC304}" type="presParOf" srcId="{E33A4ADE-59E2-4BA1-A6EA-ACA24114F2F8}" destId="{B543E7FD-1FB0-481E-B565-4AF0AD0D65A2}" srcOrd="2" destOrd="0" presId="urn:microsoft.com/office/officeart/2009/3/layout/HorizontalOrganizationChart"/>
    <dgm:cxn modelId="{EF964FAD-525B-4B86-B405-6ED47EE5163F}" type="presParOf" srcId="{01A1C18D-0F80-441A-BA01-1C3E2B6A6365}" destId="{12F02D31-DBD3-468A-8F26-C2179E0BD453}" srcOrd="2" destOrd="0" presId="urn:microsoft.com/office/officeart/2009/3/layout/HorizontalOrganizationChart"/>
    <dgm:cxn modelId="{999F40C6-8B6D-4EFE-8ADD-D62760B05206}" type="presParOf" srcId="{DE5E79A5-C167-45BA-8A2D-638CD810B565}" destId="{BA72E42D-23BC-411B-B1E1-AE11027773D5}" srcOrd="2" destOrd="0" presId="urn:microsoft.com/office/officeart/2009/3/layout/HorizontalOrganizationChart"/>
    <dgm:cxn modelId="{1AE4E9AA-0E37-4848-80BA-D3E22A794368}" type="presParOf" srcId="{DE5E79A5-C167-45BA-8A2D-638CD810B565}" destId="{8EE601C3-4235-41D9-B384-163C234B9915}" srcOrd="3" destOrd="0" presId="urn:microsoft.com/office/officeart/2009/3/layout/HorizontalOrganizationChart"/>
    <dgm:cxn modelId="{596B9641-7B33-4EBA-BF6F-5047ECB96BF8}" type="presParOf" srcId="{8EE601C3-4235-41D9-B384-163C234B9915}" destId="{BD820BE6-4006-462A-BE3E-5751AE8CCD3F}" srcOrd="0" destOrd="0" presId="urn:microsoft.com/office/officeart/2009/3/layout/HorizontalOrganizationChart"/>
    <dgm:cxn modelId="{59A4E682-6123-48B8-A215-9CCD342E2120}" type="presParOf" srcId="{BD820BE6-4006-462A-BE3E-5751AE8CCD3F}" destId="{725093FA-F2E4-4DE6-86C4-4EB3096E133D}" srcOrd="0" destOrd="0" presId="urn:microsoft.com/office/officeart/2009/3/layout/HorizontalOrganizationChart"/>
    <dgm:cxn modelId="{FC9B1268-5DB0-481C-A6F6-4F2F5DF6B5A0}" type="presParOf" srcId="{BD820BE6-4006-462A-BE3E-5751AE8CCD3F}" destId="{693C2FBC-8A5D-4860-BEF7-8A2349E44362}" srcOrd="1" destOrd="0" presId="urn:microsoft.com/office/officeart/2009/3/layout/HorizontalOrganizationChart"/>
    <dgm:cxn modelId="{E0EC6547-9CF9-4321-82A3-042255F1395B}" type="presParOf" srcId="{8EE601C3-4235-41D9-B384-163C234B9915}" destId="{D2042DA3-CE9E-4943-AB6B-C646FAC110D3}" srcOrd="1" destOrd="0" presId="urn:microsoft.com/office/officeart/2009/3/layout/HorizontalOrganizationChart"/>
    <dgm:cxn modelId="{F1FA21DB-33A9-4EBA-AA6E-3EB347AE5B56}" type="presParOf" srcId="{D2042DA3-CE9E-4943-AB6B-C646FAC110D3}" destId="{B07FA62A-9AA5-471F-B7E3-994DCA557E0B}" srcOrd="0" destOrd="0" presId="urn:microsoft.com/office/officeart/2009/3/layout/HorizontalOrganizationChart"/>
    <dgm:cxn modelId="{ECFB05D1-7724-430B-B8B5-96BB9AB6BCA5}" type="presParOf" srcId="{D2042DA3-CE9E-4943-AB6B-C646FAC110D3}" destId="{E6790074-02A1-43C5-B9F5-C906C83592BA}" srcOrd="1" destOrd="0" presId="urn:microsoft.com/office/officeart/2009/3/layout/HorizontalOrganizationChart"/>
    <dgm:cxn modelId="{5A295C67-3697-4029-8958-21B8C49736E1}" type="presParOf" srcId="{E6790074-02A1-43C5-B9F5-C906C83592BA}" destId="{4239F547-D208-436D-9005-7F0059184DB5}" srcOrd="0" destOrd="0" presId="urn:microsoft.com/office/officeart/2009/3/layout/HorizontalOrganizationChart"/>
    <dgm:cxn modelId="{43BA5EBD-93E5-4E54-9D28-CB685A348A0B}" type="presParOf" srcId="{4239F547-D208-436D-9005-7F0059184DB5}" destId="{6D2A0593-669C-4246-BDC3-F0970CE1DB44}" srcOrd="0" destOrd="0" presId="urn:microsoft.com/office/officeart/2009/3/layout/HorizontalOrganizationChart"/>
    <dgm:cxn modelId="{7AC2B59E-C79D-4A25-91F8-F421B05B8F6F}" type="presParOf" srcId="{4239F547-D208-436D-9005-7F0059184DB5}" destId="{2411D441-BFAB-4091-82EF-7B0D3E86BFF4}" srcOrd="1" destOrd="0" presId="urn:microsoft.com/office/officeart/2009/3/layout/HorizontalOrganizationChart"/>
    <dgm:cxn modelId="{6A34F0F1-E959-4A90-949C-D526894EAE8F}" type="presParOf" srcId="{E6790074-02A1-43C5-B9F5-C906C83592BA}" destId="{3D9C159C-3526-4F1E-A01B-A627F155F62C}" srcOrd="1" destOrd="0" presId="urn:microsoft.com/office/officeart/2009/3/layout/HorizontalOrganizationChart"/>
    <dgm:cxn modelId="{8F5FFBCC-DC23-4DA8-A957-707D37A31553}" type="presParOf" srcId="{E6790074-02A1-43C5-B9F5-C906C83592BA}" destId="{DD8132A0-6D7F-4149-8CB6-592DDE426A07}" srcOrd="2" destOrd="0" presId="urn:microsoft.com/office/officeart/2009/3/layout/HorizontalOrganizationChart"/>
    <dgm:cxn modelId="{F23D870C-5833-4AC0-9BE0-A6955CFC64C8}" type="presParOf" srcId="{D2042DA3-CE9E-4943-AB6B-C646FAC110D3}" destId="{1BFA0F72-8633-4BB7-AD38-E2B959FC7001}" srcOrd="2" destOrd="0" presId="urn:microsoft.com/office/officeart/2009/3/layout/HorizontalOrganizationChart"/>
    <dgm:cxn modelId="{51B5003B-2263-4E44-922B-22184234FD5D}" type="presParOf" srcId="{D2042DA3-CE9E-4943-AB6B-C646FAC110D3}" destId="{94F59AB9-1743-4D99-BF25-EACA30C2D8AF}" srcOrd="3" destOrd="0" presId="urn:microsoft.com/office/officeart/2009/3/layout/HorizontalOrganizationChart"/>
    <dgm:cxn modelId="{1135222B-F5F5-450F-AF40-629BC2316E2A}" type="presParOf" srcId="{94F59AB9-1743-4D99-BF25-EACA30C2D8AF}" destId="{3DF4959E-EADA-42B7-8F2B-C2A261744A1A}" srcOrd="0" destOrd="0" presId="urn:microsoft.com/office/officeart/2009/3/layout/HorizontalOrganizationChart"/>
    <dgm:cxn modelId="{A1AB0050-318E-45A5-8665-52E8E3B65589}" type="presParOf" srcId="{3DF4959E-EADA-42B7-8F2B-C2A261744A1A}" destId="{488FFE43-7CDF-4D56-AA1D-69B46B0DEBCE}" srcOrd="0" destOrd="0" presId="urn:microsoft.com/office/officeart/2009/3/layout/HorizontalOrganizationChart"/>
    <dgm:cxn modelId="{83B43AD1-866F-4C79-8BB3-9A7D99074696}" type="presParOf" srcId="{3DF4959E-EADA-42B7-8F2B-C2A261744A1A}" destId="{22390D8A-91D7-4C8A-858C-3C8C97E30680}" srcOrd="1" destOrd="0" presId="urn:microsoft.com/office/officeart/2009/3/layout/HorizontalOrganizationChart"/>
    <dgm:cxn modelId="{E0311A8C-AF03-47BB-A22A-C202D2ABA2F1}" type="presParOf" srcId="{94F59AB9-1743-4D99-BF25-EACA30C2D8AF}" destId="{51B237BC-6B33-4A48-8AEC-CC72C08FF118}" srcOrd="1" destOrd="0" presId="urn:microsoft.com/office/officeart/2009/3/layout/HorizontalOrganizationChart"/>
    <dgm:cxn modelId="{B00EB23F-6A66-4250-82F4-2228C65A30DE}" type="presParOf" srcId="{94F59AB9-1743-4D99-BF25-EACA30C2D8AF}" destId="{16F5F58C-42E0-4F5B-994A-47C7EBAFEDE2}" srcOrd="2" destOrd="0" presId="urn:microsoft.com/office/officeart/2009/3/layout/HorizontalOrganizationChart"/>
    <dgm:cxn modelId="{DD8704E7-B8CD-4477-8E0A-AD85A25CB32D}" type="presParOf" srcId="{8EE601C3-4235-41D9-B384-163C234B9915}" destId="{216464ED-AF0B-43DE-8289-0C32B59AA9B6}" srcOrd="2" destOrd="0" presId="urn:microsoft.com/office/officeart/2009/3/layout/HorizontalOrganizationChart"/>
    <dgm:cxn modelId="{9098575D-340E-4331-8DCF-6FCB53D5289C}" type="presParOf" srcId="{BAEBF063-C1C3-481A-8369-4FD222EB9797}" destId="{113F0D17-6D97-4BE7-8EED-6259534586A9}" srcOrd="2" destOrd="0" presId="urn:microsoft.com/office/officeart/2009/3/layout/HorizontalOrganizationChart"/>
    <dgm:cxn modelId="{54768493-DD0A-44CA-89DC-9357609D8F34}" type="presParOf" srcId="{3AA356A1-23A4-4EA6-9FC6-4011A05B010C}" destId="{2832C500-82CA-4DB5-A7CD-551882897ADA}" srcOrd="4" destOrd="0" presId="urn:microsoft.com/office/officeart/2009/3/layout/HorizontalOrganizationChart"/>
    <dgm:cxn modelId="{60804136-8033-442B-94DB-29DE66AA8D0F}" type="presParOf" srcId="{3AA356A1-23A4-4EA6-9FC6-4011A05B010C}" destId="{8F63F96C-1C26-44E5-985E-257A958EACA8}" srcOrd="5" destOrd="0" presId="urn:microsoft.com/office/officeart/2009/3/layout/HorizontalOrganizationChart"/>
    <dgm:cxn modelId="{2C35FE8D-E27D-4A3C-A551-B9D767C709F9}" type="presParOf" srcId="{8F63F96C-1C26-44E5-985E-257A958EACA8}" destId="{498642F9-6985-4A15-9B2A-FE4FE4A81EF8}" srcOrd="0" destOrd="0" presId="urn:microsoft.com/office/officeart/2009/3/layout/HorizontalOrganizationChart"/>
    <dgm:cxn modelId="{F8D24B89-0143-4A9E-8C0E-9307F758283D}" type="presParOf" srcId="{498642F9-6985-4A15-9B2A-FE4FE4A81EF8}" destId="{AE248E05-6894-4506-B7B9-455FF9EB8552}" srcOrd="0" destOrd="0" presId="urn:microsoft.com/office/officeart/2009/3/layout/HorizontalOrganizationChart"/>
    <dgm:cxn modelId="{3FC93DE1-3D0B-48A3-A731-DF5C56577D80}" type="presParOf" srcId="{498642F9-6985-4A15-9B2A-FE4FE4A81EF8}" destId="{29405484-0D47-403A-AF0F-7BF4AA8DA2F0}" srcOrd="1" destOrd="0" presId="urn:microsoft.com/office/officeart/2009/3/layout/HorizontalOrganizationChart"/>
    <dgm:cxn modelId="{5D57742F-2EE9-4138-BFC1-75FE3522474B}" type="presParOf" srcId="{8F63F96C-1C26-44E5-985E-257A958EACA8}" destId="{58B06166-5927-464D-9350-D99B592453F0}" srcOrd="1" destOrd="0" presId="urn:microsoft.com/office/officeart/2009/3/layout/HorizontalOrganizationChart"/>
    <dgm:cxn modelId="{57C87DDC-DC58-4EFF-A0A2-3CD14A08C0EE}" type="presParOf" srcId="{58B06166-5927-464D-9350-D99B592453F0}" destId="{8D9B0DB8-93C5-49CF-AB25-BCC4505E1C0F}" srcOrd="0" destOrd="0" presId="urn:microsoft.com/office/officeart/2009/3/layout/HorizontalOrganizationChart"/>
    <dgm:cxn modelId="{1AB0ADEC-4478-487F-8D01-58BAD11BADB7}" type="presParOf" srcId="{58B06166-5927-464D-9350-D99B592453F0}" destId="{8658BDE7-5FA8-4E83-861D-0A3D5C46295D}" srcOrd="1" destOrd="0" presId="urn:microsoft.com/office/officeart/2009/3/layout/HorizontalOrganizationChart"/>
    <dgm:cxn modelId="{6195CFE0-A6FE-4139-82ED-CEC324FDF009}" type="presParOf" srcId="{8658BDE7-5FA8-4E83-861D-0A3D5C46295D}" destId="{79EA788F-D0FD-4CDA-B6D8-0BCBE5120EB1}" srcOrd="0" destOrd="0" presId="urn:microsoft.com/office/officeart/2009/3/layout/HorizontalOrganizationChart"/>
    <dgm:cxn modelId="{085B5C3F-1DBA-44A2-989C-B7AFFF6E7A45}" type="presParOf" srcId="{79EA788F-D0FD-4CDA-B6D8-0BCBE5120EB1}" destId="{2377EA17-304E-4225-85E7-D11F318BD416}" srcOrd="0" destOrd="0" presId="urn:microsoft.com/office/officeart/2009/3/layout/HorizontalOrganizationChart"/>
    <dgm:cxn modelId="{81D38438-82B8-4C19-94EE-FE5111A2D8A1}" type="presParOf" srcId="{79EA788F-D0FD-4CDA-B6D8-0BCBE5120EB1}" destId="{7366E9FA-F373-4D4D-B01A-1822603F19A7}" srcOrd="1" destOrd="0" presId="urn:microsoft.com/office/officeart/2009/3/layout/HorizontalOrganizationChart"/>
    <dgm:cxn modelId="{CADF8198-8AFD-4F23-9FE3-C31F8EDBFBEE}" type="presParOf" srcId="{8658BDE7-5FA8-4E83-861D-0A3D5C46295D}" destId="{E8D2BBB7-F28A-40B8-BD07-FD3A7BF10D8A}" srcOrd="1" destOrd="0" presId="urn:microsoft.com/office/officeart/2009/3/layout/HorizontalOrganizationChart"/>
    <dgm:cxn modelId="{4152A0A2-9638-47FD-8B83-846CBD1B32E4}" type="presParOf" srcId="{8658BDE7-5FA8-4E83-861D-0A3D5C46295D}" destId="{115576D6-3C9E-4E1C-A620-59403FC17087}" srcOrd="2" destOrd="0" presId="urn:microsoft.com/office/officeart/2009/3/layout/HorizontalOrganizationChart"/>
    <dgm:cxn modelId="{8E8CC20F-5A93-4B09-85B3-545342DD9E6B}" type="presParOf" srcId="{58B06166-5927-464D-9350-D99B592453F0}" destId="{6DD32AAD-8E72-4CE7-A4C3-065F60A6EA55}" srcOrd="2" destOrd="0" presId="urn:microsoft.com/office/officeart/2009/3/layout/HorizontalOrganizationChart"/>
    <dgm:cxn modelId="{B6397BE1-4276-4C67-8C37-B6DB1DF55E34}" type="presParOf" srcId="{58B06166-5927-464D-9350-D99B592453F0}" destId="{E430AE5E-5788-4CBB-A6C9-C33D6F57B5B5}" srcOrd="3" destOrd="0" presId="urn:microsoft.com/office/officeart/2009/3/layout/HorizontalOrganizationChart"/>
    <dgm:cxn modelId="{B49F54F4-CD99-4608-9446-688FF0B9BAEC}" type="presParOf" srcId="{E430AE5E-5788-4CBB-A6C9-C33D6F57B5B5}" destId="{6408E0B9-592A-41D1-B905-8D2BA437A290}" srcOrd="0" destOrd="0" presId="urn:microsoft.com/office/officeart/2009/3/layout/HorizontalOrganizationChart"/>
    <dgm:cxn modelId="{28E4473F-32F4-4008-9DA7-D57523FFC2B6}" type="presParOf" srcId="{6408E0B9-592A-41D1-B905-8D2BA437A290}" destId="{A231761C-103D-43CD-9907-DDA52CDFD516}" srcOrd="0" destOrd="0" presId="urn:microsoft.com/office/officeart/2009/3/layout/HorizontalOrganizationChart"/>
    <dgm:cxn modelId="{34DCFC00-326F-446A-B776-B7F5B136409C}" type="presParOf" srcId="{6408E0B9-592A-41D1-B905-8D2BA437A290}" destId="{4045532C-E2E5-4052-A749-23FB20A790AD}" srcOrd="1" destOrd="0" presId="urn:microsoft.com/office/officeart/2009/3/layout/HorizontalOrganizationChart"/>
    <dgm:cxn modelId="{95C4ABAB-0AF3-477F-A69D-328A61F60356}" type="presParOf" srcId="{E430AE5E-5788-4CBB-A6C9-C33D6F57B5B5}" destId="{243B26B1-D3BC-495C-8498-F9C829550AA9}" srcOrd="1" destOrd="0" presId="urn:microsoft.com/office/officeart/2009/3/layout/HorizontalOrganizationChart"/>
    <dgm:cxn modelId="{3E0AFEE6-F8CA-4432-8D9E-C53C422DD1FE}" type="presParOf" srcId="{E430AE5E-5788-4CBB-A6C9-C33D6F57B5B5}" destId="{C9B16622-60A2-4E0A-BC8B-2BA18680170B}" srcOrd="2" destOrd="0" presId="urn:microsoft.com/office/officeart/2009/3/layout/HorizontalOrganizationChart"/>
    <dgm:cxn modelId="{7584A36E-9963-4FB5-A367-94BD5164A718}" type="presParOf" srcId="{8F63F96C-1C26-44E5-985E-257A958EACA8}" destId="{87563179-FFB2-4BCF-A0D5-258804AC8997}" srcOrd="2" destOrd="0" presId="urn:microsoft.com/office/officeart/2009/3/layout/HorizontalOrganizationChart"/>
    <dgm:cxn modelId="{E8E8EE0C-6FB6-4E6F-BBB8-D888DAADC4C3}" type="presParOf" srcId="{3AA356A1-23A4-4EA6-9FC6-4011A05B010C}" destId="{CBC6B3AF-CDD0-4187-A93A-F7ED53C5537C}" srcOrd="6" destOrd="0" presId="urn:microsoft.com/office/officeart/2009/3/layout/HorizontalOrganizationChart"/>
    <dgm:cxn modelId="{9BD3E712-F967-4E02-ACF7-4173B2AD269A}" type="presParOf" srcId="{3AA356A1-23A4-4EA6-9FC6-4011A05B010C}" destId="{9085470F-B9F1-41E5-B11A-88EC119605E5}" srcOrd="7" destOrd="0" presId="urn:microsoft.com/office/officeart/2009/3/layout/HorizontalOrganizationChart"/>
    <dgm:cxn modelId="{B9B5F84A-12EA-440A-8BC6-5140C9C270B5}" type="presParOf" srcId="{9085470F-B9F1-41E5-B11A-88EC119605E5}" destId="{44C7BF62-3F7A-4696-86AA-F9D16AD908AA}" srcOrd="0" destOrd="0" presId="urn:microsoft.com/office/officeart/2009/3/layout/HorizontalOrganizationChart"/>
    <dgm:cxn modelId="{DB935977-8361-4A7C-A181-79139D232ECC}" type="presParOf" srcId="{44C7BF62-3F7A-4696-86AA-F9D16AD908AA}" destId="{B7BD9CA8-06D0-4085-89DD-44F0717B9165}" srcOrd="0" destOrd="0" presId="urn:microsoft.com/office/officeart/2009/3/layout/HorizontalOrganizationChart"/>
    <dgm:cxn modelId="{B9098370-F7DB-4806-B433-31A35F44A033}" type="presParOf" srcId="{44C7BF62-3F7A-4696-86AA-F9D16AD908AA}" destId="{46160519-3225-4BA8-A80C-3D473C1133AD}" srcOrd="1" destOrd="0" presId="urn:microsoft.com/office/officeart/2009/3/layout/HorizontalOrganizationChart"/>
    <dgm:cxn modelId="{DA426D1D-ED09-433B-8289-8D17C88D40B4}" type="presParOf" srcId="{9085470F-B9F1-41E5-B11A-88EC119605E5}" destId="{A9152598-3A5A-4810-9AD5-ACE041A3AE5E}" srcOrd="1" destOrd="0" presId="urn:microsoft.com/office/officeart/2009/3/layout/HorizontalOrganizationChart"/>
    <dgm:cxn modelId="{DF9CF05C-7549-491B-83F8-BB0C3509FF3B}" type="presParOf" srcId="{A9152598-3A5A-4810-9AD5-ACE041A3AE5E}" destId="{8D23426E-4195-4399-A7D4-C165FDFF86E0}" srcOrd="0" destOrd="0" presId="urn:microsoft.com/office/officeart/2009/3/layout/HorizontalOrganizationChart"/>
    <dgm:cxn modelId="{0FE93CC5-4635-4D5B-948E-982BADD4AC53}" type="presParOf" srcId="{A9152598-3A5A-4810-9AD5-ACE041A3AE5E}" destId="{00BC707C-2E09-42B3-84CB-FF8BF1545F55}" srcOrd="1" destOrd="0" presId="urn:microsoft.com/office/officeart/2009/3/layout/HorizontalOrganizationChart"/>
    <dgm:cxn modelId="{4CD870FA-99A7-45CF-B09A-CE785E172666}" type="presParOf" srcId="{00BC707C-2E09-42B3-84CB-FF8BF1545F55}" destId="{E74ED3D2-8AF4-48FE-B341-342D17C73F22}" srcOrd="0" destOrd="0" presId="urn:microsoft.com/office/officeart/2009/3/layout/HorizontalOrganizationChart"/>
    <dgm:cxn modelId="{0659E7C4-918B-4462-BB44-886A65D913A3}" type="presParOf" srcId="{E74ED3D2-8AF4-48FE-B341-342D17C73F22}" destId="{DCB3ACC2-7055-4830-BA40-6BC447B396D0}" srcOrd="0" destOrd="0" presId="urn:microsoft.com/office/officeart/2009/3/layout/HorizontalOrganizationChart"/>
    <dgm:cxn modelId="{D32EAB36-8642-4FDF-80E9-0E9553323A53}" type="presParOf" srcId="{E74ED3D2-8AF4-48FE-B341-342D17C73F22}" destId="{AEB25F2B-95FF-469A-A8C6-36486952ED55}" srcOrd="1" destOrd="0" presId="urn:microsoft.com/office/officeart/2009/3/layout/HorizontalOrganizationChart"/>
    <dgm:cxn modelId="{602705A8-4408-46B1-9CDF-B9CF76E5AD8B}" type="presParOf" srcId="{00BC707C-2E09-42B3-84CB-FF8BF1545F55}" destId="{75EA63C9-E097-40FC-B312-6A5F2F816A07}" srcOrd="1" destOrd="0" presId="urn:microsoft.com/office/officeart/2009/3/layout/HorizontalOrganizationChart"/>
    <dgm:cxn modelId="{ACF1EA02-C4BC-4BFC-A881-30C1D458AB5B}" type="presParOf" srcId="{00BC707C-2E09-42B3-84CB-FF8BF1545F55}" destId="{069D532A-0815-4E76-BCD3-B950F62E3E95}" srcOrd="2" destOrd="0" presId="urn:microsoft.com/office/officeart/2009/3/layout/HorizontalOrganizationChart"/>
    <dgm:cxn modelId="{1F0500EE-D99B-46B1-9E13-6F9CDDAD5ED6}" type="presParOf" srcId="{A9152598-3A5A-4810-9AD5-ACE041A3AE5E}" destId="{8A36B534-0009-4A45-9091-AE950601AFE4}" srcOrd="2" destOrd="0" presId="urn:microsoft.com/office/officeart/2009/3/layout/HorizontalOrganizationChart"/>
    <dgm:cxn modelId="{60EBC34D-F6C7-4737-8340-B955723DFEFA}" type="presParOf" srcId="{A9152598-3A5A-4810-9AD5-ACE041A3AE5E}" destId="{20416CC4-DF3D-49C5-83E9-81A18482C11D}" srcOrd="3" destOrd="0" presId="urn:microsoft.com/office/officeart/2009/3/layout/HorizontalOrganizationChart"/>
    <dgm:cxn modelId="{42B333BE-5B48-4FBB-8993-9720565D0D65}" type="presParOf" srcId="{20416CC4-DF3D-49C5-83E9-81A18482C11D}" destId="{4A60A4F1-BE81-4188-AB60-2F2B5B4E995B}" srcOrd="0" destOrd="0" presId="urn:microsoft.com/office/officeart/2009/3/layout/HorizontalOrganizationChart"/>
    <dgm:cxn modelId="{B175DBE9-8C41-4631-92BB-6F92D4C2C9FD}" type="presParOf" srcId="{4A60A4F1-BE81-4188-AB60-2F2B5B4E995B}" destId="{61C4E6D8-C6F7-473C-9953-15C6A1E9CAEB}" srcOrd="0" destOrd="0" presId="urn:microsoft.com/office/officeart/2009/3/layout/HorizontalOrganizationChart"/>
    <dgm:cxn modelId="{0136B501-D8FD-43CF-824D-53037C76F641}" type="presParOf" srcId="{4A60A4F1-BE81-4188-AB60-2F2B5B4E995B}" destId="{F1F23FAD-E2A0-4F2D-B9EF-0CA2B7B7084C}" srcOrd="1" destOrd="0" presId="urn:microsoft.com/office/officeart/2009/3/layout/HorizontalOrganizationChart"/>
    <dgm:cxn modelId="{6102D33C-D4B1-4AA3-8C98-588876022FA8}" type="presParOf" srcId="{20416CC4-DF3D-49C5-83E9-81A18482C11D}" destId="{2B0721E0-1227-4F0C-BC45-889AF2365FD2}" srcOrd="1" destOrd="0" presId="urn:microsoft.com/office/officeart/2009/3/layout/HorizontalOrganizationChart"/>
    <dgm:cxn modelId="{861C9D5D-6CC7-4969-94B7-593C0F0E7A81}" type="presParOf" srcId="{20416CC4-DF3D-49C5-83E9-81A18482C11D}" destId="{267E2643-B1AF-4127-9F9B-8DCB1A864E3F}" srcOrd="2" destOrd="0" presId="urn:microsoft.com/office/officeart/2009/3/layout/HorizontalOrganizationChart"/>
    <dgm:cxn modelId="{407B1A8E-91BD-45C2-A423-F7F808E06118}" type="presParOf" srcId="{A9152598-3A5A-4810-9AD5-ACE041A3AE5E}" destId="{D5190D3F-673F-4D22-BCE8-A1C67F2FAB34}" srcOrd="4" destOrd="0" presId="urn:microsoft.com/office/officeart/2009/3/layout/HorizontalOrganizationChart"/>
    <dgm:cxn modelId="{A5CCA924-6D42-4A1D-B4BC-AD592CA0A155}" type="presParOf" srcId="{A9152598-3A5A-4810-9AD5-ACE041A3AE5E}" destId="{F3144390-6B39-4878-B5A7-3525C5AF5FFB}" srcOrd="5" destOrd="0" presId="urn:microsoft.com/office/officeart/2009/3/layout/HorizontalOrganizationChart"/>
    <dgm:cxn modelId="{E5CF6EE4-0122-4A54-A42A-4E3ADBAC84E9}" type="presParOf" srcId="{F3144390-6B39-4878-B5A7-3525C5AF5FFB}" destId="{73DB53D7-AEE7-4936-8455-935290B06CA7}" srcOrd="0" destOrd="0" presId="urn:microsoft.com/office/officeart/2009/3/layout/HorizontalOrganizationChart"/>
    <dgm:cxn modelId="{17B79F60-6226-44E9-8833-9590757B96EF}" type="presParOf" srcId="{73DB53D7-AEE7-4936-8455-935290B06CA7}" destId="{8BABC960-6BDB-436F-BAA5-F2360BA59631}" srcOrd="0" destOrd="0" presId="urn:microsoft.com/office/officeart/2009/3/layout/HorizontalOrganizationChart"/>
    <dgm:cxn modelId="{D62186F8-9333-4A43-940A-7D0BF7FC1E2E}" type="presParOf" srcId="{73DB53D7-AEE7-4936-8455-935290B06CA7}" destId="{1333E78F-801C-4AFF-9CD6-722DC479AB09}" srcOrd="1" destOrd="0" presId="urn:microsoft.com/office/officeart/2009/3/layout/HorizontalOrganizationChart"/>
    <dgm:cxn modelId="{6D1F49B1-3094-47B9-83B2-2A44681DDBC6}" type="presParOf" srcId="{F3144390-6B39-4878-B5A7-3525C5AF5FFB}" destId="{2FA71F8A-3274-4E6D-A5F4-630EEAE49274}" srcOrd="1" destOrd="0" presId="urn:microsoft.com/office/officeart/2009/3/layout/HorizontalOrganizationChart"/>
    <dgm:cxn modelId="{786FCFA9-04F6-4FD2-A07B-9472FEF2D15E}" type="presParOf" srcId="{F3144390-6B39-4878-B5A7-3525C5AF5FFB}" destId="{26053396-23F9-4B06-A4E4-0C8817BBDCBE}" srcOrd="2" destOrd="0" presId="urn:microsoft.com/office/officeart/2009/3/layout/HorizontalOrganizationChart"/>
    <dgm:cxn modelId="{10DF0D7F-7D5E-4B74-BF01-209AF1A8BCB9}" type="presParOf" srcId="{9085470F-B9F1-41E5-B11A-88EC119605E5}" destId="{547E3FD6-2440-45FE-A43F-94AE84DEB99A}" srcOrd="2" destOrd="0" presId="urn:microsoft.com/office/officeart/2009/3/layout/HorizontalOrganizationChart"/>
    <dgm:cxn modelId="{01914314-5CF7-4EA6-9F14-C8B8649A368A}" type="presParOf" srcId="{3AA356A1-23A4-4EA6-9FC6-4011A05B010C}" destId="{752B32BB-8732-4784-8E0F-B255F685C985}" srcOrd="8" destOrd="0" presId="urn:microsoft.com/office/officeart/2009/3/layout/HorizontalOrganizationChart"/>
    <dgm:cxn modelId="{89D0D04F-00DD-4A2F-8A37-AE7D2282A092}" type="presParOf" srcId="{3AA356A1-23A4-4EA6-9FC6-4011A05B010C}" destId="{4B231019-9704-417D-AC82-9396C870ADA9}" srcOrd="9" destOrd="0" presId="urn:microsoft.com/office/officeart/2009/3/layout/HorizontalOrganizationChart"/>
    <dgm:cxn modelId="{855DB3E9-F9EA-48A3-95C7-4F383AC1CC21}" type="presParOf" srcId="{4B231019-9704-417D-AC82-9396C870ADA9}" destId="{69F51DB0-A342-4D69-BC0A-8DA50B99FAD0}" srcOrd="0" destOrd="0" presId="urn:microsoft.com/office/officeart/2009/3/layout/HorizontalOrganizationChart"/>
    <dgm:cxn modelId="{224AC00B-269C-4674-8044-BA659AC58BA9}" type="presParOf" srcId="{69F51DB0-A342-4D69-BC0A-8DA50B99FAD0}" destId="{FD2AAB41-5241-47C7-AF47-BC6C0C54994A}" srcOrd="0" destOrd="0" presId="urn:microsoft.com/office/officeart/2009/3/layout/HorizontalOrganizationChart"/>
    <dgm:cxn modelId="{2A60C58E-AA95-41B4-BDCA-9F12A8E49DA8}" type="presParOf" srcId="{69F51DB0-A342-4D69-BC0A-8DA50B99FAD0}" destId="{A4F09E15-5D43-4DE0-BEE9-64CFBD3AAD19}" srcOrd="1" destOrd="0" presId="urn:microsoft.com/office/officeart/2009/3/layout/HorizontalOrganizationChart"/>
    <dgm:cxn modelId="{6AA67C15-059A-425B-9D08-49B34823CF18}" type="presParOf" srcId="{4B231019-9704-417D-AC82-9396C870ADA9}" destId="{5A0D16E1-CCD5-48CB-A4FA-00171D58F49E}" srcOrd="1" destOrd="0" presId="urn:microsoft.com/office/officeart/2009/3/layout/HorizontalOrganizationChart"/>
    <dgm:cxn modelId="{78CD6C6D-2917-47CF-A3BF-31E2CF77B264}" type="presParOf" srcId="{4B231019-9704-417D-AC82-9396C870ADA9}" destId="{7972E290-648D-42F7-A87B-6E542B8C6A9F}" srcOrd="2" destOrd="0" presId="urn:microsoft.com/office/officeart/2009/3/layout/HorizontalOrganizationChart"/>
    <dgm:cxn modelId="{189F85B9-188E-4940-9F88-60A9EC86274E}" type="presParOf" srcId="{B0B8A007-C9E0-4D55-9D36-2D3C4EA0FD4B}" destId="{D0418686-31AE-40CC-B91C-328DB9F50EB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B32BB-8732-4784-8E0F-B255F685C985}">
      <dsp:nvSpPr>
        <dsp:cNvPr id="0" name=""/>
        <dsp:cNvSpPr/>
      </dsp:nvSpPr>
      <dsp:spPr>
        <a:xfrm>
          <a:off x="2923556" y="3171847"/>
          <a:ext cx="176372" cy="20856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86" y="0"/>
              </a:lnTo>
              <a:lnTo>
                <a:pt x="88186" y="2085602"/>
              </a:lnTo>
              <a:lnTo>
                <a:pt x="176372" y="208560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190D3F-673F-4D22-BCE8-A1C67F2FAB34}">
      <dsp:nvSpPr>
        <dsp:cNvPr id="0" name=""/>
        <dsp:cNvSpPr/>
      </dsp:nvSpPr>
      <dsp:spPr>
        <a:xfrm>
          <a:off x="3981790" y="4878249"/>
          <a:ext cx="176372" cy="379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86" y="0"/>
              </a:lnTo>
              <a:lnTo>
                <a:pt x="88186" y="379200"/>
              </a:lnTo>
              <a:lnTo>
                <a:pt x="176372" y="37920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36B534-0009-4A45-9091-AE950601AFE4}">
      <dsp:nvSpPr>
        <dsp:cNvPr id="0" name=""/>
        <dsp:cNvSpPr/>
      </dsp:nvSpPr>
      <dsp:spPr>
        <a:xfrm>
          <a:off x="3981790" y="4832529"/>
          <a:ext cx="1763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372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23426E-4195-4399-A7D4-C165FDFF86E0}">
      <dsp:nvSpPr>
        <dsp:cNvPr id="0" name=""/>
        <dsp:cNvSpPr/>
      </dsp:nvSpPr>
      <dsp:spPr>
        <a:xfrm>
          <a:off x="3981790" y="4499049"/>
          <a:ext cx="176372" cy="379200"/>
        </a:xfrm>
        <a:custGeom>
          <a:avLst/>
          <a:gdLst/>
          <a:ahLst/>
          <a:cxnLst/>
          <a:rect l="0" t="0" r="0" b="0"/>
          <a:pathLst>
            <a:path>
              <a:moveTo>
                <a:pt x="0" y="379200"/>
              </a:moveTo>
              <a:lnTo>
                <a:pt x="88186" y="379200"/>
              </a:lnTo>
              <a:lnTo>
                <a:pt x="88186" y="0"/>
              </a:lnTo>
              <a:lnTo>
                <a:pt x="176372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C6B3AF-CDD0-4187-A93A-F7ED53C5537C}">
      <dsp:nvSpPr>
        <dsp:cNvPr id="0" name=""/>
        <dsp:cNvSpPr/>
      </dsp:nvSpPr>
      <dsp:spPr>
        <a:xfrm>
          <a:off x="2923556" y="3171847"/>
          <a:ext cx="176372" cy="17064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86" y="0"/>
              </a:lnTo>
              <a:lnTo>
                <a:pt x="88186" y="1706401"/>
              </a:lnTo>
              <a:lnTo>
                <a:pt x="176372" y="170640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32AAD-8E72-4CE7-A4C3-065F60A6EA55}">
      <dsp:nvSpPr>
        <dsp:cNvPr id="0" name=""/>
        <dsp:cNvSpPr/>
      </dsp:nvSpPr>
      <dsp:spPr>
        <a:xfrm>
          <a:off x="3981790" y="3930248"/>
          <a:ext cx="176372" cy="189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86" y="0"/>
              </a:lnTo>
              <a:lnTo>
                <a:pt x="88186" y="189600"/>
              </a:lnTo>
              <a:lnTo>
                <a:pt x="176372" y="18960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B0DB8-93C5-49CF-AB25-BCC4505E1C0F}">
      <dsp:nvSpPr>
        <dsp:cNvPr id="0" name=""/>
        <dsp:cNvSpPr/>
      </dsp:nvSpPr>
      <dsp:spPr>
        <a:xfrm>
          <a:off x="3981790" y="3740648"/>
          <a:ext cx="176372" cy="189600"/>
        </a:xfrm>
        <a:custGeom>
          <a:avLst/>
          <a:gdLst/>
          <a:ahLst/>
          <a:cxnLst/>
          <a:rect l="0" t="0" r="0" b="0"/>
          <a:pathLst>
            <a:path>
              <a:moveTo>
                <a:pt x="0" y="189600"/>
              </a:moveTo>
              <a:lnTo>
                <a:pt x="88186" y="189600"/>
              </a:lnTo>
              <a:lnTo>
                <a:pt x="88186" y="0"/>
              </a:lnTo>
              <a:lnTo>
                <a:pt x="176372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32C500-82CA-4DB5-A7CD-551882897ADA}">
      <dsp:nvSpPr>
        <dsp:cNvPr id="0" name=""/>
        <dsp:cNvSpPr/>
      </dsp:nvSpPr>
      <dsp:spPr>
        <a:xfrm>
          <a:off x="2923556" y="3171847"/>
          <a:ext cx="176372" cy="758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86" y="0"/>
              </a:lnTo>
              <a:lnTo>
                <a:pt x="88186" y="758400"/>
              </a:lnTo>
              <a:lnTo>
                <a:pt x="176372" y="75840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A0F72-8633-4BB7-AD38-E2B959FC7001}">
      <dsp:nvSpPr>
        <dsp:cNvPr id="0" name=""/>
        <dsp:cNvSpPr/>
      </dsp:nvSpPr>
      <dsp:spPr>
        <a:xfrm>
          <a:off x="5040023" y="3361448"/>
          <a:ext cx="176372" cy="189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86" y="0"/>
              </a:lnTo>
              <a:lnTo>
                <a:pt x="88186" y="189600"/>
              </a:lnTo>
              <a:lnTo>
                <a:pt x="176372" y="18960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7FA62A-9AA5-471F-B7E3-994DCA557E0B}">
      <dsp:nvSpPr>
        <dsp:cNvPr id="0" name=""/>
        <dsp:cNvSpPr/>
      </dsp:nvSpPr>
      <dsp:spPr>
        <a:xfrm>
          <a:off x="5040023" y="3171847"/>
          <a:ext cx="176372" cy="189600"/>
        </a:xfrm>
        <a:custGeom>
          <a:avLst/>
          <a:gdLst/>
          <a:ahLst/>
          <a:cxnLst/>
          <a:rect l="0" t="0" r="0" b="0"/>
          <a:pathLst>
            <a:path>
              <a:moveTo>
                <a:pt x="0" y="189600"/>
              </a:moveTo>
              <a:lnTo>
                <a:pt x="88186" y="189600"/>
              </a:lnTo>
              <a:lnTo>
                <a:pt x="88186" y="0"/>
              </a:lnTo>
              <a:lnTo>
                <a:pt x="176372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72E42D-23BC-411B-B1E1-AE11027773D5}">
      <dsp:nvSpPr>
        <dsp:cNvPr id="0" name=""/>
        <dsp:cNvSpPr/>
      </dsp:nvSpPr>
      <dsp:spPr>
        <a:xfrm>
          <a:off x="3981790" y="2887447"/>
          <a:ext cx="176372" cy="474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86" y="0"/>
              </a:lnTo>
              <a:lnTo>
                <a:pt x="88186" y="474000"/>
              </a:lnTo>
              <a:lnTo>
                <a:pt x="176372" y="47400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631CB1-9C3C-4D9E-A1A1-3842A5B62134}">
      <dsp:nvSpPr>
        <dsp:cNvPr id="0" name=""/>
        <dsp:cNvSpPr/>
      </dsp:nvSpPr>
      <dsp:spPr>
        <a:xfrm>
          <a:off x="5040023" y="2413447"/>
          <a:ext cx="176372" cy="379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86" y="0"/>
              </a:lnTo>
              <a:lnTo>
                <a:pt x="88186" y="379200"/>
              </a:lnTo>
              <a:lnTo>
                <a:pt x="176372" y="37920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652FD3-6B32-4899-863D-18A8C8C93FCC}">
      <dsp:nvSpPr>
        <dsp:cNvPr id="0" name=""/>
        <dsp:cNvSpPr/>
      </dsp:nvSpPr>
      <dsp:spPr>
        <a:xfrm>
          <a:off x="5040023" y="2367727"/>
          <a:ext cx="1763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372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6F9DC9-5405-410F-8565-2154C1CA7AEE}">
      <dsp:nvSpPr>
        <dsp:cNvPr id="0" name=""/>
        <dsp:cNvSpPr/>
      </dsp:nvSpPr>
      <dsp:spPr>
        <a:xfrm>
          <a:off x="5040023" y="2034246"/>
          <a:ext cx="176372" cy="379200"/>
        </a:xfrm>
        <a:custGeom>
          <a:avLst/>
          <a:gdLst/>
          <a:ahLst/>
          <a:cxnLst/>
          <a:rect l="0" t="0" r="0" b="0"/>
          <a:pathLst>
            <a:path>
              <a:moveTo>
                <a:pt x="0" y="379200"/>
              </a:moveTo>
              <a:lnTo>
                <a:pt x="88186" y="379200"/>
              </a:lnTo>
              <a:lnTo>
                <a:pt x="88186" y="0"/>
              </a:lnTo>
              <a:lnTo>
                <a:pt x="176372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FB4BF-FA51-4E62-863F-D3B1F37FE3B3}">
      <dsp:nvSpPr>
        <dsp:cNvPr id="0" name=""/>
        <dsp:cNvSpPr/>
      </dsp:nvSpPr>
      <dsp:spPr>
        <a:xfrm>
          <a:off x="3981790" y="2413447"/>
          <a:ext cx="176372" cy="474000"/>
        </a:xfrm>
        <a:custGeom>
          <a:avLst/>
          <a:gdLst/>
          <a:ahLst/>
          <a:cxnLst/>
          <a:rect l="0" t="0" r="0" b="0"/>
          <a:pathLst>
            <a:path>
              <a:moveTo>
                <a:pt x="0" y="474000"/>
              </a:moveTo>
              <a:lnTo>
                <a:pt x="88186" y="474000"/>
              </a:lnTo>
              <a:lnTo>
                <a:pt x="88186" y="0"/>
              </a:lnTo>
              <a:lnTo>
                <a:pt x="176372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08DEF-DBB6-4C58-9139-9607A72A3657}">
      <dsp:nvSpPr>
        <dsp:cNvPr id="0" name=""/>
        <dsp:cNvSpPr/>
      </dsp:nvSpPr>
      <dsp:spPr>
        <a:xfrm>
          <a:off x="2923556" y="2887447"/>
          <a:ext cx="176372" cy="284400"/>
        </a:xfrm>
        <a:custGeom>
          <a:avLst/>
          <a:gdLst/>
          <a:ahLst/>
          <a:cxnLst/>
          <a:rect l="0" t="0" r="0" b="0"/>
          <a:pathLst>
            <a:path>
              <a:moveTo>
                <a:pt x="0" y="284400"/>
              </a:moveTo>
              <a:lnTo>
                <a:pt x="88186" y="284400"/>
              </a:lnTo>
              <a:lnTo>
                <a:pt x="88186" y="0"/>
              </a:lnTo>
              <a:lnTo>
                <a:pt x="176372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CD33B-5879-4825-BFEC-565E6EC6680E}">
      <dsp:nvSpPr>
        <dsp:cNvPr id="0" name=""/>
        <dsp:cNvSpPr/>
      </dsp:nvSpPr>
      <dsp:spPr>
        <a:xfrm>
          <a:off x="3981790" y="1086245"/>
          <a:ext cx="176372" cy="948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86" y="0"/>
              </a:lnTo>
              <a:lnTo>
                <a:pt x="88186" y="948000"/>
              </a:lnTo>
              <a:lnTo>
                <a:pt x="176372" y="94800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8594E6-359F-4416-B357-7AFFC5208383}">
      <dsp:nvSpPr>
        <dsp:cNvPr id="0" name=""/>
        <dsp:cNvSpPr/>
      </dsp:nvSpPr>
      <dsp:spPr>
        <a:xfrm>
          <a:off x="3981790" y="1086245"/>
          <a:ext cx="176372" cy="568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86" y="0"/>
              </a:lnTo>
              <a:lnTo>
                <a:pt x="88186" y="568800"/>
              </a:lnTo>
              <a:lnTo>
                <a:pt x="176372" y="56880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B27F57-EDC9-4585-A1AA-EDF8EF4577AB}">
      <dsp:nvSpPr>
        <dsp:cNvPr id="0" name=""/>
        <dsp:cNvSpPr/>
      </dsp:nvSpPr>
      <dsp:spPr>
        <a:xfrm>
          <a:off x="3981790" y="1086245"/>
          <a:ext cx="176372" cy="189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86" y="0"/>
              </a:lnTo>
              <a:lnTo>
                <a:pt x="88186" y="189600"/>
              </a:lnTo>
              <a:lnTo>
                <a:pt x="176372" y="18960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F6C95-FEBE-437B-9248-2A17D5474B22}">
      <dsp:nvSpPr>
        <dsp:cNvPr id="0" name=""/>
        <dsp:cNvSpPr/>
      </dsp:nvSpPr>
      <dsp:spPr>
        <a:xfrm>
          <a:off x="5040023" y="896645"/>
          <a:ext cx="176372" cy="379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86" y="0"/>
              </a:lnTo>
              <a:lnTo>
                <a:pt x="88186" y="379200"/>
              </a:lnTo>
              <a:lnTo>
                <a:pt x="176372" y="37920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DD8AC-9695-49AF-A715-BB9FEEAFE2B5}">
      <dsp:nvSpPr>
        <dsp:cNvPr id="0" name=""/>
        <dsp:cNvSpPr/>
      </dsp:nvSpPr>
      <dsp:spPr>
        <a:xfrm>
          <a:off x="5040023" y="850925"/>
          <a:ext cx="1763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372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C8CE7B-75CD-4FBD-8036-2936CC0B83AF}">
      <dsp:nvSpPr>
        <dsp:cNvPr id="0" name=""/>
        <dsp:cNvSpPr/>
      </dsp:nvSpPr>
      <dsp:spPr>
        <a:xfrm>
          <a:off x="5040023" y="517445"/>
          <a:ext cx="176372" cy="379200"/>
        </a:xfrm>
        <a:custGeom>
          <a:avLst/>
          <a:gdLst/>
          <a:ahLst/>
          <a:cxnLst/>
          <a:rect l="0" t="0" r="0" b="0"/>
          <a:pathLst>
            <a:path>
              <a:moveTo>
                <a:pt x="0" y="379200"/>
              </a:moveTo>
              <a:lnTo>
                <a:pt x="88186" y="379200"/>
              </a:lnTo>
              <a:lnTo>
                <a:pt x="88186" y="0"/>
              </a:lnTo>
              <a:lnTo>
                <a:pt x="176372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16F8E9-FBBC-438C-B4A6-3127CC0EA172}">
      <dsp:nvSpPr>
        <dsp:cNvPr id="0" name=""/>
        <dsp:cNvSpPr/>
      </dsp:nvSpPr>
      <dsp:spPr>
        <a:xfrm>
          <a:off x="3981790" y="896645"/>
          <a:ext cx="176372" cy="189600"/>
        </a:xfrm>
        <a:custGeom>
          <a:avLst/>
          <a:gdLst/>
          <a:ahLst/>
          <a:cxnLst/>
          <a:rect l="0" t="0" r="0" b="0"/>
          <a:pathLst>
            <a:path>
              <a:moveTo>
                <a:pt x="0" y="189600"/>
              </a:moveTo>
              <a:lnTo>
                <a:pt x="88186" y="189600"/>
              </a:lnTo>
              <a:lnTo>
                <a:pt x="88186" y="0"/>
              </a:lnTo>
              <a:lnTo>
                <a:pt x="176372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64768A-8D81-46D5-9871-5CAD45A78B77}">
      <dsp:nvSpPr>
        <dsp:cNvPr id="0" name=""/>
        <dsp:cNvSpPr/>
      </dsp:nvSpPr>
      <dsp:spPr>
        <a:xfrm>
          <a:off x="3981790" y="517445"/>
          <a:ext cx="176372" cy="568800"/>
        </a:xfrm>
        <a:custGeom>
          <a:avLst/>
          <a:gdLst/>
          <a:ahLst/>
          <a:cxnLst/>
          <a:rect l="0" t="0" r="0" b="0"/>
          <a:pathLst>
            <a:path>
              <a:moveTo>
                <a:pt x="0" y="568800"/>
              </a:moveTo>
              <a:lnTo>
                <a:pt x="88186" y="568800"/>
              </a:lnTo>
              <a:lnTo>
                <a:pt x="88186" y="0"/>
              </a:lnTo>
              <a:lnTo>
                <a:pt x="176372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EDC291-1AF7-4FAD-90CB-926E10E78B86}">
      <dsp:nvSpPr>
        <dsp:cNvPr id="0" name=""/>
        <dsp:cNvSpPr/>
      </dsp:nvSpPr>
      <dsp:spPr>
        <a:xfrm>
          <a:off x="5040023" y="92524"/>
          <a:ext cx="1763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372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4BF623-DDA6-4E1E-88BF-F5324746626C}">
      <dsp:nvSpPr>
        <dsp:cNvPr id="0" name=""/>
        <dsp:cNvSpPr/>
      </dsp:nvSpPr>
      <dsp:spPr>
        <a:xfrm>
          <a:off x="3981790" y="138244"/>
          <a:ext cx="176372" cy="948000"/>
        </a:xfrm>
        <a:custGeom>
          <a:avLst/>
          <a:gdLst/>
          <a:ahLst/>
          <a:cxnLst/>
          <a:rect l="0" t="0" r="0" b="0"/>
          <a:pathLst>
            <a:path>
              <a:moveTo>
                <a:pt x="0" y="948000"/>
              </a:moveTo>
              <a:lnTo>
                <a:pt x="88186" y="948000"/>
              </a:lnTo>
              <a:lnTo>
                <a:pt x="88186" y="0"/>
              </a:lnTo>
              <a:lnTo>
                <a:pt x="176372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0DDD47-420F-46B8-976F-0CA34CBDD22C}">
      <dsp:nvSpPr>
        <dsp:cNvPr id="0" name=""/>
        <dsp:cNvSpPr/>
      </dsp:nvSpPr>
      <dsp:spPr>
        <a:xfrm>
          <a:off x="2923556" y="1086245"/>
          <a:ext cx="176372" cy="2085602"/>
        </a:xfrm>
        <a:custGeom>
          <a:avLst/>
          <a:gdLst/>
          <a:ahLst/>
          <a:cxnLst/>
          <a:rect l="0" t="0" r="0" b="0"/>
          <a:pathLst>
            <a:path>
              <a:moveTo>
                <a:pt x="0" y="2085602"/>
              </a:moveTo>
              <a:lnTo>
                <a:pt x="88186" y="2085602"/>
              </a:lnTo>
              <a:lnTo>
                <a:pt x="88186" y="0"/>
              </a:lnTo>
              <a:lnTo>
                <a:pt x="176372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1EF0C-0543-4EC3-8DA9-02ED5E7735D9}">
      <dsp:nvSpPr>
        <dsp:cNvPr id="0" name=""/>
        <dsp:cNvSpPr/>
      </dsp:nvSpPr>
      <dsp:spPr>
        <a:xfrm>
          <a:off x="2041695" y="3037364"/>
          <a:ext cx="881861" cy="2689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Home Page</a:t>
          </a:r>
          <a:endParaRPr lang="en-US" sz="600" kern="1200" dirty="0"/>
        </a:p>
      </dsp:txBody>
      <dsp:txXfrm>
        <a:off x="2041695" y="3037364"/>
        <a:ext cx="881861" cy="268967"/>
      </dsp:txXfrm>
    </dsp:sp>
    <dsp:sp modelId="{9FE20620-2A54-4370-9B8B-89E562665445}">
      <dsp:nvSpPr>
        <dsp:cNvPr id="0" name=""/>
        <dsp:cNvSpPr/>
      </dsp:nvSpPr>
      <dsp:spPr>
        <a:xfrm>
          <a:off x="3099929" y="951762"/>
          <a:ext cx="881861" cy="2689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About CVD</a:t>
          </a:r>
          <a:endParaRPr lang="en-US" sz="600" kern="1200" dirty="0"/>
        </a:p>
      </dsp:txBody>
      <dsp:txXfrm>
        <a:off x="3099929" y="951762"/>
        <a:ext cx="881861" cy="268967"/>
      </dsp:txXfrm>
    </dsp:sp>
    <dsp:sp modelId="{F41BFBF3-17FD-44A9-B081-CB3419D91EA5}">
      <dsp:nvSpPr>
        <dsp:cNvPr id="0" name=""/>
        <dsp:cNvSpPr/>
      </dsp:nvSpPr>
      <dsp:spPr>
        <a:xfrm>
          <a:off x="4158162" y="3761"/>
          <a:ext cx="881861" cy="2689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What is CVD?</a:t>
          </a:r>
          <a:endParaRPr lang="en-US" sz="600" kern="1200" dirty="0"/>
        </a:p>
      </dsp:txBody>
      <dsp:txXfrm>
        <a:off x="4158162" y="3761"/>
        <a:ext cx="881861" cy="268967"/>
      </dsp:txXfrm>
    </dsp:sp>
    <dsp:sp modelId="{161F5023-29D8-4BD7-AF76-62924E3993BC}">
      <dsp:nvSpPr>
        <dsp:cNvPr id="0" name=""/>
        <dsp:cNvSpPr/>
      </dsp:nvSpPr>
      <dsp:spPr>
        <a:xfrm>
          <a:off x="5216396" y="3761"/>
          <a:ext cx="881861" cy="2689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Facts &amp; Figures</a:t>
          </a:r>
          <a:endParaRPr lang="en-US" sz="600" kern="1200" dirty="0"/>
        </a:p>
      </dsp:txBody>
      <dsp:txXfrm>
        <a:off x="5216396" y="3761"/>
        <a:ext cx="881861" cy="268967"/>
      </dsp:txXfrm>
    </dsp:sp>
    <dsp:sp modelId="{8F2AC893-785D-40BB-BD4A-78D7976D3C8E}">
      <dsp:nvSpPr>
        <dsp:cNvPr id="0" name=""/>
        <dsp:cNvSpPr/>
      </dsp:nvSpPr>
      <dsp:spPr>
        <a:xfrm>
          <a:off x="4158162" y="382961"/>
          <a:ext cx="881861" cy="2689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Types of CVD</a:t>
          </a:r>
          <a:endParaRPr lang="en-US" sz="600" kern="1200" dirty="0"/>
        </a:p>
      </dsp:txBody>
      <dsp:txXfrm>
        <a:off x="4158162" y="382961"/>
        <a:ext cx="881861" cy="268967"/>
      </dsp:txXfrm>
    </dsp:sp>
    <dsp:sp modelId="{CF0D10CB-8793-4A7B-8C76-121E98EF66A3}">
      <dsp:nvSpPr>
        <dsp:cNvPr id="0" name=""/>
        <dsp:cNvSpPr/>
      </dsp:nvSpPr>
      <dsp:spPr>
        <a:xfrm>
          <a:off x="4158162" y="762161"/>
          <a:ext cx="881861" cy="2689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Causes of CVD</a:t>
          </a:r>
          <a:endParaRPr lang="en-US" sz="600" kern="1200" dirty="0"/>
        </a:p>
      </dsp:txBody>
      <dsp:txXfrm>
        <a:off x="4158162" y="762161"/>
        <a:ext cx="881861" cy="268967"/>
      </dsp:txXfrm>
    </dsp:sp>
    <dsp:sp modelId="{1CE2CAC0-AA49-4D98-8035-04A149345BF0}">
      <dsp:nvSpPr>
        <dsp:cNvPr id="0" name=""/>
        <dsp:cNvSpPr/>
      </dsp:nvSpPr>
      <dsp:spPr>
        <a:xfrm>
          <a:off x="5216396" y="382961"/>
          <a:ext cx="881861" cy="2689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Non-Modifiable Factors</a:t>
          </a:r>
          <a:endParaRPr lang="en-US" sz="600" kern="1200" dirty="0"/>
        </a:p>
      </dsp:txBody>
      <dsp:txXfrm>
        <a:off x="5216396" y="382961"/>
        <a:ext cx="881861" cy="268967"/>
      </dsp:txXfrm>
    </dsp:sp>
    <dsp:sp modelId="{D125FF08-8D6C-40E0-B163-258928D8EF56}">
      <dsp:nvSpPr>
        <dsp:cNvPr id="0" name=""/>
        <dsp:cNvSpPr/>
      </dsp:nvSpPr>
      <dsp:spPr>
        <a:xfrm>
          <a:off x="5216396" y="762161"/>
          <a:ext cx="881861" cy="2689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Modifiable Factors</a:t>
          </a:r>
          <a:endParaRPr lang="en-US" sz="600" kern="1200" dirty="0"/>
        </a:p>
      </dsp:txBody>
      <dsp:txXfrm>
        <a:off x="5216396" y="762161"/>
        <a:ext cx="881861" cy="268967"/>
      </dsp:txXfrm>
    </dsp:sp>
    <dsp:sp modelId="{D505D8B1-D468-4D97-9C78-D58CEEFE6791}">
      <dsp:nvSpPr>
        <dsp:cNvPr id="0" name=""/>
        <dsp:cNvSpPr/>
      </dsp:nvSpPr>
      <dsp:spPr>
        <a:xfrm>
          <a:off x="5216396" y="1141362"/>
          <a:ext cx="881861" cy="2689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Behavioural Factors</a:t>
          </a:r>
          <a:endParaRPr lang="en-US" sz="600" kern="1200" dirty="0"/>
        </a:p>
      </dsp:txBody>
      <dsp:txXfrm>
        <a:off x="5216396" y="1141362"/>
        <a:ext cx="881861" cy="268967"/>
      </dsp:txXfrm>
    </dsp:sp>
    <dsp:sp modelId="{55D8BCD4-4A84-4797-8062-6FC6B379903D}">
      <dsp:nvSpPr>
        <dsp:cNvPr id="0" name=""/>
        <dsp:cNvSpPr/>
      </dsp:nvSpPr>
      <dsp:spPr>
        <a:xfrm>
          <a:off x="4158162" y="1141362"/>
          <a:ext cx="881861" cy="2689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Treatment/Management?</a:t>
          </a:r>
          <a:endParaRPr lang="en-US" sz="600" kern="1200" dirty="0"/>
        </a:p>
      </dsp:txBody>
      <dsp:txXfrm>
        <a:off x="4158162" y="1141362"/>
        <a:ext cx="881861" cy="268967"/>
      </dsp:txXfrm>
    </dsp:sp>
    <dsp:sp modelId="{CD85471B-76B2-471E-93F6-AA6D5977CB35}">
      <dsp:nvSpPr>
        <dsp:cNvPr id="0" name=""/>
        <dsp:cNvSpPr/>
      </dsp:nvSpPr>
      <dsp:spPr>
        <a:xfrm>
          <a:off x="4158162" y="1520562"/>
          <a:ext cx="881861" cy="2689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What to do in an emergency</a:t>
          </a:r>
          <a:endParaRPr lang="en-US" sz="600" kern="1200" dirty="0"/>
        </a:p>
      </dsp:txBody>
      <dsp:txXfrm>
        <a:off x="4158162" y="1520562"/>
        <a:ext cx="881861" cy="268967"/>
      </dsp:txXfrm>
    </dsp:sp>
    <dsp:sp modelId="{5A881DDF-2045-4635-AF65-6609733704E8}">
      <dsp:nvSpPr>
        <dsp:cNvPr id="0" name=""/>
        <dsp:cNvSpPr/>
      </dsp:nvSpPr>
      <dsp:spPr>
        <a:xfrm>
          <a:off x="4158162" y="1899762"/>
          <a:ext cx="881861" cy="2689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Aboriginal Health</a:t>
          </a:r>
          <a:endParaRPr lang="en-US" sz="600" kern="1200" dirty="0"/>
        </a:p>
      </dsp:txBody>
      <dsp:txXfrm>
        <a:off x="4158162" y="1899762"/>
        <a:ext cx="881861" cy="268967"/>
      </dsp:txXfrm>
    </dsp:sp>
    <dsp:sp modelId="{2ADBA179-85CC-44AE-A622-8A3533CB6B83}">
      <dsp:nvSpPr>
        <dsp:cNvPr id="0" name=""/>
        <dsp:cNvSpPr/>
      </dsp:nvSpPr>
      <dsp:spPr>
        <a:xfrm>
          <a:off x="3099929" y="2752963"/>
          <a:ext cx="881861" cy="2689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Preventing CVD</a:t>
          </a:r>
          <a:endParaRPr lang="en-US" sz="600" kern="1200" dirty="0"/>
        </a:p>
      </dsp:txBody>
      <dsp:txXfrm>
        <a:off x="3099929" y="2752963"/>
        <a:ext cx="881861" cy="268967"/>
      </dsp:txXfrm>
    </dsp:sp>
    <dsp:sp modelId="{0A8C164B-30FC-4AFD-AA9D-93BCAD6BD1CA}">
      <dsp:nvSpPr>
        <dsp:cNvPr id="0" name=""/>
        <dsp:cNvSpPr/>
      </dsp:nvSpPr>
      <dsp:spPr>
        <a:xfrm>
          <a:off x="4158162" y="2278963"/>
          <a:ext cx="881861" cy="2689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Healthier Eating</a:t>
          </a:r>
          <a:endParaRPr lang="en-US" sz="600" kern="1200" dirty="0"/>
        </a:p>
      </dsp:txBody>
      <dsp:txXfrm>
        <a:off x="4158162" y="2278963"/>
        <a:ext cx="881861" cy="268967"/>
      </dsp:txXfrm>
    </dsp:sp>
    <dsp:sp modelId="{5D502AAC-49EB-485E-A1B9-9F3477286FD3}">
      <dsp:nvSpPr>
        <dsp:cNvPr id="0" name=""/>
        <dsp:cNvSpPr/>
      </dsp:nvSpPr>
      <dsp:spPr>
        <a:xfrm>
          <a:off x="5216396" y="1899762"/>
          <a:ext cx="881861" cy="2689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Food/Nutritional Info</a:t>
          </a:r>
          <a:endParaRPr lang="en-US" sz="600" kern="1200" dirty="0"/>
        </a:p>
      </dsp:txBody>
      <dsp:txXfrm>
        <a:off x="5216396" y="1899762"/>
        <a:ext cx="881861" cy="268967"/>
      </dsp:txXfrm>
    </dsp:sp>
    <dsp:sp modelId="{AD2878E9-257F-47AB-8A08-0F039AC3FC1A}">
      <dsp:nvSpPr>
        <dsp:cNvPr id="0" name=""/>
        <dsp:cNvSpPr/>
      </dsp:nvSpPr>
      <dsp:spPr>
        <a:xfrm>
          <a:off x="5216396" y="2278963"/>
          <a:ext cx="881861" cy="2689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Food Labels?</a:t>
          </a:r>
          <a:endParaRPr lang="en-US" sz="600" kern="1200" dirty="0"/>
        </a:p>
      </dsp:txBody>
      <dsp:txXfrm>
        <a:off x="5216396" y="2278963"/>
        <a:ext cx="881861" cy="268967"/>
      </dsp:txXfrm>
    </dsp:sp>
    <dsp:sp modelId="{0AD92DF5-F44C-4D03-9648-1FB4EE1FDD82}">
      <dsp:nvSpPr>
        <dsp:cNvPr id="0" name=""/>
        <dsp:cNvSpPr/>
      </dsp:nvSpPr>
      <dsp:spPr>
        <a:xfrm>
          <a:off x="5216396" y="2658163"/>
          <a:ext cx="881861" cy="2689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Heart Foundation Tick</a:t>
          </a:r>
          <a:endParaRPr lang="en-US" sz="600" kern="1200" dirty="0"/>
        </a:p>
      </dsp:txBody>
      <dsp:txXfrm>
        <a:off x="5216396" y="2658163"/>
        <a:ext cx="881861" cy="268967"/>
      </dsp:txXfrm>
    </dsp:sp>
    <dsp:sp modelId="{725093FA-F2E4-4DE6-86C4-4EB3096E133D}">
      <dsp:nvSpPr>
        <dsp:cNvPr id="0" name=""/>
        <dsp:cNvSpPr/>
      </dsp:nvSpPr>
      <dsp:spPr>
        <a:xfrm>
          <a:off x="4158162" y="3226964"/>
          <a:ext cx="881861" cy="2689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Physical Activities</a:t>
          </a:r>
          <a:endParaRPr lang="en-US" sz="600" kern="1200" dirty="0"/>
        </a:p>
      </dsp:txBody>
      <dsp:txXfrm>
        <a:off x="4158162" y="3226964"/>
        <a:ext cx="881861" cy="268967"/>
      </dsp:txXfrm>
    </dsp:sp>
    <dsp:sp modelId="{6D2A0593-669C-4246-BDC3-F0970CE1DB44}">
      <dsp:nvSpPr>
        <dsp:cNvPr id="0" name=""/>
        <dsp:cNvSpPr/>
      </dsp:nvSpPr>
      <dsp:spPr>
        <a:xfrm>
          <a:off x="5216396" y="3037364"/>
          <a:ext cx="881861" cy="2689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Why?</a:t>
          </a:r>
          <a:endParaRPr lang="en-US" sz="600" kern="1200" dirty="0"/>
        </a:p>
      </dsp:txBody>
      <dsp:txXfrm>
        <a:off x="5216396" y="3037364"/>
        <a:ext cx="881861" cy="268967"/>
      </dsp:txXfrm>
    </dsp:sp>
    <dsp:sp modelId="{488FFE43-7CDF-4D56-AA1D-69B46B0DEBCE}">
      <dsp:nvSpPr>
        <dsp:cNvPr id="0" name=""/>
        <dsp:cNvSpPr/>
      </dsp:nvSpPr>
      <dsp:spPr>
        <a:xfrm>
          <a:off x="5216396" y="3416564"/>
          <a:ext cx="881861" cy="2689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What kinds of physical activity?</a:t>
          </a:r>
          <a:endParaRPr lang="en-US" sz="600" kern="1200" dirty="0"/>
        </a:p>
      </dsp:txBody>
      <dsp:txXfrm>
        <a:off x="5216396" y="3416564"/>
        <a:ext cx="881861" cy="268967"/>
      </dsp:txXfrm>
    </dsp:sp>
    <dsp:sp modelId="{AE248E05-6894-4506-B7B9-455FF9EB8552}">
      <dsp:nvSpPr>
        <dsp:cNvPr id="0" name=""/>
        <dsp:cNvSpPr/>
      </dsp:nvSpPr>
      <dsp:spPr>
        <a:xfrm>
          <a:off x="3099929" y="3795764"/>
          <a:ext cx="881861" cy="2689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Tools</a:t>
          </a:r>
          <a:endParaRPr lang="en-US" sz="600" kern="1200" dirty="0"/>
        </a:p>
      </dsp:txBody>
      <dsp:txXfrm>
        <a:off x="3099929" y="3795764"/>
        <a:ext cx="881861" cy="268967"/>
      </dsp:txXfrm>
    </dsp:sp>
    <dsp:sp modelId="{2377EA17-304E-4225-85E7-D11F318BD416}">
      <dsp:nvSpPr>
        <dsp:cNvPr id="0" name=""/>
        <dsp:cNvSpPr/>
      </dsp:nvSpPr>
      <dsp:spPr>
        <a:xfrm>
          <a:off x="4158162" y="3606164"/>
          <a:ext cx="881861" cy="2689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BMI Calculator</a:t>
          </a:r>
          <a:endParaRPr lang="en-US" sz="600" kern="1200" dirty="0"/>
        </a:p>
      </dsp:txBody>
      <dsp:txXfrm>
        <a:off x="4158162" y="3606164"/>
        <a:ext cx="881861" cy="268967"/>
      </dsp:txXfrm>
    </dsp:sp>
    <dsp:sp modelId="{A231761C-103D-43CD-9907-DDA52CDFD516}">
      <dsp:nvSpPr>
        <dsp:cNvPr id="0" name=""/>
        <dsp:cNvSpPr/>
      </dsp:nvSpPr>
      <dsp:spPr>
        <a:xfrm>
          <a:off x="4158162" y="3985365"/>
          <a:ext cx="881861" cy="2689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Second Tool/Calculator?</a:t>
          </a:r>
          <a:endParaRPr lang="en-US" sz="600" kern="1200" dirty="0"/>
        </a:p>
      </dsp:txBody>
      <dsp:txXfrm>
        <a:off x="4158162" y="3985365"/>
        <a:ext cx="881861" cy="268967"/>
      </dsp:txXfrm>
    </dsp:sp>
    <dsp:sp modelId="{B7BD9CA8-06D0-4085-89DD-44F0717B9165}">
      <dsp:nvSpPr>
        <dsp:cNvPr id="0" name=""/>
        <dsp:cNvSpPr/>
      </dsp:nvSpPr>
      <dsp:spPr>
        <a:xfrm>
          <a:off x="3099929" y="4743765"/>
          <a:ext cx="881861" cy="2689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Contacts</a:t>
          </a:r>
          <a:endParaRPr lang="en-US" sz="600" kern="1200" dirty="0"/>
        </a:p>
      </dsp:txBody>
      <dsp:txXfrm>
        <a:off x="3099929" y="4743765"/>
        <a:ext cx="881861" cy="268967"/>
      </dsp:txXfrm>
    </dsp:sp>
    <dsp:sp modelId="{DCB3ACC2-7055-4830-BA40-6BC447B396D0}">
      <dsp:nvSpPr>
        <dsp:cNvPr id="0" name=""/>
        <dsp:cNvSpPr/>
      </dsp:nvSpPr>
      <dsp:spPr>
        <a:xfrm>
          <a:off x="4158162" y="4364565"/>
          <a:ext cx="881861" cy="2689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Online Resources</a:t>
          </a:r>
          <a:endParaRPr lang="en-US" sz="600" kern="1200" dirty="0"/>
        </a:p>
      </dsp:txBody>
      <dsp:txXfrm>
        <a:off x="4158162" y="4364565"/>
        <a:ext cx="881861" cy="268967"/>
      </dsp:txXfrm>
    </dsp:sp>
    <dsp:sp modelId="{61C4E6D8-C6F7-473C-9953-15C6A1E9CAEB}">
      <dsp:nvSpPr>
        <dsp:cNvPr id="0" name=""/>
        <dsp:cNvSpPr/>
      </dsp:nvSpPr>
      <dsp:spPr>
        <a:xfrm>
          <a:off x="4158162" y="4743765"/>
          <a:ext cx="881861" cy="2689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Official </a:t>
          </a:r>
          <a:r>
            <a:rPr lang="en-US" sz="600" kern="1200" dirty="0" err="1" smtClean="0"/>
            <a:t>Gov</a:t>
          </a:r>
          <a:r>
            <a:rPr lang="en-US" sz="600" kern="1200" dirty="0" smtClean="0"/>
            <a:t> contacts/websites</a:t>
          </a:r>
          <a:endParaRPr lang="en-US" sz="600" kern="1200" dirty="0"/>
        </a:p>
      </dsp:txBody>
      <dsp:txXfrm>
        <a:off x="4158162" y="4743765"/>
        <a:ext cx="881861" cy="268967"/>
      </dsp:txXfrm>
    </dsp:sp>
    <dsp:sp modelId="{8BABC960-6BDB-436F-BAA5-F2360BA59631}">
      <dsp:nvSpPr>
        <dsp:cNvPr id="0" name=""/>
        <dsp:cNvSpPr/>
      </dsp:nvSpPr>
      <dsp:spPr>
        <a:xfrm>
          <a:off x="4158162" y="5122966"/>
          <a:ext cx="881861" cy="2689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3</a:t>
          </a:r>
          <a:r>
            <a:rPr lang="en-US" sz="600" kern="1200" baseline="30000" dirty="0" smtClean="0"/>
            <a:t>rd</a:t>
          </a:r>
          <a:r>
            <a:rPr lang="en-US" sz="600" kern="1200" dirty="0" smtClean="0"/>
            <a:t> Party Resources?</a:t>
          </a:r>
          <a:endParaRPr lang="en-US" sz="600" kern="1200" dirty="0"/>
        </a:p>
      </dsp:txBody>
      <dsp:txXfrm>
        <a:off x="4158162" y="5122966"/>
        <a:ext cx="881861" cy="268967"/>
      </dsp:txXfrm>
    </dsp:sp>
    <dsp:sp modelId="{FD2AAB41-5241-47C7-AF47-BC6C0C54994A}">
      <dsp:nvSpPr>
        <dsp:cNvPr id="0" name=""/>
        <dsp:cNvSpPr/>
      </dsp:nvSpPr>
      <dsp:spPr>
        <a:xfrm>
          <a:off x="3099929" y="5122966"/>
          <a:ext cx="881861" cy="2689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About us</a:t>
          </a:r>
          <a:endParaRPr lang="en-US" sz="600" kern="1200" dirty="0"/>
        </a:p>
      </dsp:txBody>
      <dsp:txXfrm>
        <a:off x="3099929" y="5122966"/>
        <a:ext cx="881861" cy="268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EB87-C887-4C8B-B260-B06EEBAB8F43}" type="datetimeFigureOut">
              <a:rPr lang="en-US" smtClean="0"/>
              <a:t>24/8/2015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8560-3134-420F-82BD-C17B682DD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7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EB87-C887-4C8B-B260-B06EEBAB8F43}" type="datetimeFigureOut">
              <a:rPr lang="en-US" smtClean="0"/>
              <a:t>24/8/2015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8560-3134-420F-82BD-C17B682DD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1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EB87-C887-4C8B-B260-B06EEBAB8F43}" type="datetimeFigureOut">
              <a:rPr lang="en-US" smtClean="0"/>
              <a:t>24/8/2015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8560-3134-420F-82BD-C17B682DD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7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EB87-C887-4C8B-B260-B06EEBAB8F43}" type="datetimeFigureOut">
              <a:rPr lang="en-US" smtClean="0"/>
              <a:t>24/8/2015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8560-3134-420F-82BD-C17B682DD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3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EB87-C887-4C8B-B260-B06EEBAB8F43}" type="datetimeFigureOut">
              <a:rPr lang="en-US" smtClean="0"/>
              <a:t>24/8/2015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8560-3134-420F-82BD-C17B682DD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7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EB87-C887-4C8B-B260-B06EEBAB8F43}" type="datetimeFigureOut">
              <a:rPr lang="en-US" smtClean="0"/>
              <a:t>24/8/2015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8560-3134-420F-82BD-C17B682DD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EB87-C887-4C8B-B260-B06EEBAB8F43}" type="datetimeFigureOut">
              <a:rPr lang="en-US" smtClean="0"/>
              <a:t>24/8/2015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8560-3134-420F-82BD-C17B682DD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EB87-C887-4C8B-B260-B06EEBAB8F43}" type="datetimeFigureOut">
              <a:rPr lang="en-US" smtClean="0"/>
              <a:t>24/8/2015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8560-3134-420F-82BD-C17B682DD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2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EB87-C887-4C8B-B260-B06EEBAB8F43}" type="datetimeFigureOut">
              <a:rPr lang="en-US" smtClean="0"/>
              <a:t>24/8/2015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8560-3134-420F-82BD-C17B682DD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5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EB87-C887-4C8B-B260-B06EEBAB8F43}" type="datetimeFigureOut">
              <a:rPr lang="en-US" smtClean="0"/>
              <a:t>24/8/2015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8560-3134-420F-82BD-C17B682DD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9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EB87-C887-4C8B-B260-B06EEBAB8F43}" type="datetimeFigureOut">
              <a:rPr lang="en-US" smtClean="0"/>
              <a:t>24/8/2015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8560-3134-420F-82BD-C17B682DD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0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5EB87-C887-4C8B-B260-B06EEBAB8F43}" type="datetimeFigureOut">
              <a:rPr lang="en-US" smtClean="0"/>
              <a:t>24/8/2015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08560-3134-420F-82BD-C17B682DD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4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30030754"/>
              </p:ext>
            </p:extLst>
          </p:nvPr>
        </p:nvGraphicFramePr>
        <p:xfrm>
          <a:off x="2253129" y="645459"/>
          <a:ext cx="8139953" cy="5395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771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73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</cp:lastModifiedBy>
  <cp:revision>3</cp:revision>
  <dcterms:created xsi:type="dcterms:W3CDTF">2015-08-24T05:27:42Z</dcterms:created>
  <dcterms:modified xsi:type="dcterms:W3CDTF">2015-08-24T05:36:28Z</dcterms:modified>
</cp:coreProperties>
</file>