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67" r:id="rId15"/>
    <p:sldId id="268" r:id="rId16"/>
    <p:sldId id="272" r:id="rId17"/>
    <p:sldId id="269" r:id="rId18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DD0A56-0A41-44F0-9C47-3FAFE7829807}" v="112" dt="2019-10-11T23:53:50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79"/>
    <p:restoredTop sz="94704"/>
  </p:normalViewPr>
  <p:slideViewPr>
    <p:cSldViewPr snapToGrid="0" snapToObjects="1">
      <p:cViewPr varScale="1">
        <p:scale>
          <a:sx n="75" d="100"/>
          <a:sy n="75" d="100"/>
        </p:scale>
        <p:origin x="60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AD73D8-69CF-1246-8504-ECA18F6A59ED}" type="doc">
      <dgm:prSet loTypeId="urn:microsoft.com/office/officeart/2005/8/layout/vList3" loCatId="" qsTypeId="urn:microsoft.com/office/officeart/2005/8/quickstyle/simple4" qsCatId="simple" csTypeId="urn:microsoft.com/office/officeart/2005/8/colors/accent0_3" csCatId="mainScheme" phldr="1"/>
      <dgm:spPr/>
    </dgm:pt>
    <dgm:pt modelId="{39D03CDF-5C13-124F-BD85-4527DEFA196A}">
      <dgm:prSet phldrT="[Text]" custT="1"/>
      <dgm:spPr/>
      <dgm:t>
        <a:bodyPr/>
        <a:lstStyle/>
        <a:p>
          <a:pPr algn="l"/>
          <a:r>
            <a:rPr lang="en-US" sz="1600" b="1" dirty="0">
              <a:solidFill>
                <a:srgbClr val="FFFF00"/>
              </a:solidFill>
              <a:latin typeface="Andale Mono" charset="0"/>
              <a:ea typeface="Andale Mono" charset="0"/>
              <a:cs typeface="Andale Mono" charset="0"/>
            </a:rPr>
            <a:t>Form evaluation</a:t>
          </a:r>
        </a:p>
      </dgm:t>
    </dgm:pt>
    <dgm:pt modelId="{E5FCC5FF-30F1-C24B-B442-40E1A40C4131}" type="parTrans" cxnId="{535725D4-3491-B145-8928-C1659205142E}">
      <dgm:prSet/>
      <dgm:spPr/>
      <dgm:t>
        <a:bodyPr/>
        <a:lstStyle/>
        <a:p>
          <a:pPr algn="l"/>
          <a:endParaRPr lang="en-US" sz="1600" b="1">
            <a:solidFill>
              <a:srgbClr val="FFFF00"/>
            </a:solidFill>
            <a:latin typeface="Andale Mono" charset="0"/>
            <a:ea typeface="Andale Mono" charset="0"/>
            <a:cs typeface="Andale Mono" charset="0"/>
          </a:endParaRPr>
        </a:p>
      </dgm:t>
    </dgm:pt>
    <dgm:pt modelId="{ED224A31-5A56-044A-BE8F-2D276256C8B6}" type="sibTrans" cxnId="{535725D4-3491-B145-8928-C1659205142E}">
      <dgm:prSet/>
      <dgm:spPr/>
      <dgm:t>
        <a:bodyPr/>
        <a:lstStyle/>
        <a:p>
          <a:pPr algn="l"/>
          <a:endParaRPr lang="en-US" sz="1600" b="1">
            <a:solidFill>
              <a:srgbClr val="FFFF00"/>
            </a:solidFill>
            <a:latin typeface="Andale Mono" charset="0"/>
            <a:ea typeface="Andale Mono" charset="0"/>
            <a:cs typeface="Andale Mono" charset="0"/>
          </a:endParaRPr>
        </a:p>
      </dgm:t>
    </dgm:pt>
    <dgm:pt modelId="{9EB3E6C4-DC44-2F41-9D1E-0881CCB7AE64}">
      <dgm:prSet custT="1"/>
      <dgm:spPr/>
      <dgm:t>
        <a:bodyPr/>
        <a:lstStyle/>
        <a:p>
          <a:pPr algn="l"/>
          <a:r>
            <a:rPr lang="en-US" sz="1600" b="1" dirty="0">
              <a:solidFill>
                <a:srgbClr val="FFFF00"/>
              </a:solidFill>
              <a:latin typeface="Andale Mono" charset="0"/>
              <a:ea typeface="Andale Mono" charset="0"/>
              <a:cs typeface="Andale Mono" charset="0"/>
            </a:rPr>
            <a:t>Macro expansion	</a:t>
          </a:r>
        </a:p>
      </dgm:t>
    </dgm:pt>
    <dgm:pt modelId="{1E31D94C-3475-3441-95A3-3D50A564A042}" type="parTrans" cxnId="{AB57B4C7-62B6-9141-B0A8-B324370B6DD5}">
      <dgm:prSet/>
      <dgm:spPr/>
      <dgm:t>
        <a:bodyPr/>
        <a:lstStyle/>
        <a:p>
          <a:pPr algn="l"/>
          <a:endParaRPr lang="en-US" sz="1600" b="1">
            <a:solidFill>
              <a:srgbClr val="FFFF00"/>
            </a:solidFill>
            <a:latin typeface="Andale Mono" charset="0"/>
            <a:ea typeface="Andale Mono" charset="0"/>
            <a:cs typeface="Andale Mono" charset="0"/>
          </a:endParaRPr>
        </a:p>
      </dgm:t>
    </dgm:pt>
    <dgm:pt modelId="{42C2F6DB-ACCF-874E-82B2-D96F4CEEF298}" type="sibTrans" cxnId="{AB57B4C7-62B6-9141-B0A8-B324370B6DD5}">
      <dgm:prSet/>
      <dgm:spPr/>
      <dgm:t>
        <a:bodyPr/>
        <a:lstStyle/>
        <a:p>
          <a:pPr algn="l"/>
          <a:endParaRPr lang="en-US" sz="1600" b="1">
            <a:solidFill>
              <a:srgbClr val="FFFF00"/>
            </a:solidFill>
            <a:latin typeface="Andale Mono" charset="0"/>
            <a:ea typeface="Andale Mono" charset="0"/>
            <a:cs typeface="Andale Mono" charset="0"/>
          </a:endParaRPr>
        </a:p>
      </dgm:t>
    </dgm:pt>
    <dgm:pt modelId="{F79F3FE9-1F16-BB43-B8C9-9AA6326D25F0}">
      <dgm:prSet custT="1"/>
      <dgm:spPr/>
      <dgm:t>
        <a:bodyPr/>
        <a:lstStyle/>
        <a:p>
          <a:pPr algn="l"/>
          <a:r>
            <a:rPr lang="en-US" sz="1600" b="1" dirty="0">
              <a:solidFill>
                <a:srgbClr val="FFFF00"/>
              </a:solidFill>
              <a:latin typeface="Andale Mono" charset="0"/>
              <a:ea typeface="Andale Mono" charset="0"/>
              <a:cs typeface="Andale Mono" charset="0"/>
            </a:rPr>
            <a:t>File/module loading and/or compilation</a:t>
          </a:r>
        </a:p>
      </dgm:t>
    </dgm:pt>
    <dgm:pt modelId="{566637FB-0815-D347-95DA-4F07B8E657EF}" type="parTrans" cxnId="{21617E8E-4239-D548-8831-20B90F1C43D0}">
      <dgm:prSet/>
      <dgm:spPr/>
      <dgm:t>
        <a:bodyPr/>
        <a:lstStyle/>
        <a:p>
          <a:pPr algn="l"/>
          <a:endParaRPr lang="en-US" sz="1600" b="1">
            <a:solidFill>
              <a:srgbClr val="FFFF00"/>
            </a:solidFill>
            <a:latin typeface="Andale Mono" charset="0"/>
            <a:ea typeface="Andale Mono" charset="0"/>
            <a:cs typeface="Andale Mono" charset="0"/>
          </a:endParaRPr>
        </a:p>
      </dgm:t>
    </dgm:pt>
    <dgm:pt modelId="{A0E106D3-B59F-584C-9C0C-62EE4FFC1C54}" type="sibTrans" cxnId="{21617E8E-4239-D548-8831-20B90F1C43D0}">
      <dgm:prSet/>
      <dgm:spPr/>
      <dgm:t>
        <a:bodyPr/>
        <a:lstStyle/>
        <a:p>
          <a:pPr algn="l"/>
          <a:endParaRPr lang="en-US" sz="1600" b="1">
            <a:solidFill>
              <a:srgbClr val="FFFF00"/>
            </a:solidFill>
            <a:latin typeface="Andale Mono" charset="0"/>
            <a:ea typeface="Andale Mono" charset="0"/>
            <a:cs typeface="Andale Mono" charset="0"/>
          </a:endParaRPr>
        </a:p>
      </dgm:t>
    </dgm:pt>
    <dgm:pt modelId="{167C4E7B-3C76-4E4C-B8FC-A3E7FC2762B5}">
      <dgm:prSet custT="1"/>
      <dgm:spPr/>
      <dgm:t>
        <a:bodyPr/>
        <a:lstStyle/>
        <a:p>
          <a:pPr algn="l"/>
          <a:r>
            <a:rPr lang="en-US" sz="1600" b="1" dirty="0">
              <a:solidFill>
                <a:srgbClr val="FFFF00"/>
              </a:solidFill>
              <a:latin typeface="Andale Mono" charset="0"/>
              <a:ea typeface="Andale Mono" charset="0"/>
              <a:cs typeface="Andale Mono" charset="0"/>
            </a:rPr>
            <a:t>Identify completion</a:t>
          </a:r>
        </a:p>
      </dgm:t>
    </dgm:pt>
    <dgm:pt modelId="{28835E2E-9E1D-164A-9514-FBCC3F4D405F}" type="parTrans" cxnId="{7BF928CD-0FE0-4941-B8DB-E7FF15D8A4AB}">
      <dgm:prSet/>
      <dgm:spPr/>
      <dgm:t>
        <a:bodyPr/>
        <a:lstStyle/>
        <a:p>
          <a:pPr algn="l"/>
          <a:endParaRPr lang="en-US" sz="1600" b="1">
            <a:solidFill>
              <a:srgbClr val="FFFF00"/>
            </a:solidFill>
            <a:latin typeface="Andale Mono" charset="0"/>
            <a:ea typeface="Andale Mono" charset="0"/>
            <a:cs typeface="Andale Mono" charset="0"/>
          </a:endParaRPr>
        </a:p>
      </dgm:t>
    </dgm:pt>
    <dgm:pt modelId="{03D37DAF-B910-6244-881E-8C5277924BDE}" type="sibTrans" cxnId="{7BF928CD-0FE0-4941-B8DB-E7FF15D8A4AB}">
      <dgm:prSet/>
      <dgm:spPr/>
      <dgm:t>
        <a:bodyPr/>
        <a:lstStyle/>
        <a:p>
          <a:pPr algn="l"/>
          <a:endParaRPr lang="en-US" sz="1600" b="1">
            <a:solidFill>
              <a:srgbClr val="FFFF00"/>
            </a:solidFill>
            <a:latin typeface="Andale Mono" charset="0"/>
            <a:ea typeface="Andale Mono" charset="0"/>
            <a:cs typeface="Andale Mono" charset="0"/>
          </a:endParaRPr>
        </a:p>
      </dgm:t>
    </dgm:pt>
    <dgm:pt modelId="{B5A0C172-20ED-2743-BBBD-FC6FF5B77FD5}">
      <dgm:prSet custT="1"/>
      <dgm:spPr/>
      <dgm:t>
        <a:bodyPr/>
        <a:lstStyle/>
        <a:p>
          <a:pPr algn="l"/>
          <a:r>
            <a:rPr lang="en-US" sz="1600" b="1">
              <a:solidFill>
                <a:srgbClr val="FFFF00"/>
              </a:solidFill>
              <a:latin typeface="Andale Mono" charset="0"/>
              <a:ea typeface="Andale Mono" charset="0"/>
              <a:cs typeface="Andale Mono" charset="0"/>
            </a:rPr>
            <a:t>Autodoc: the echo area shows information about the signature of the procedure/macro around point automatically.</a:t>
          </a:r>
          <a:endParaRPr lang="en-US" sz="1600" b="1" dirty="0">
            <a:solidFill>
              <a:srgbClr val="FFFF00"/>
            </a:solidFill>
            <a:latin typeface="Andale Mono" charset="0"/>
            <a:ea typeface="Andale Mono" charset="0"/>
            <a:cs typeface="Andale Mono" charset="0"/>
          </a:endParaRPr>
        </a:p>
      </dgm:t>
    </dgm:pt>
    <dgm:pt modelId="{F8F7929A-001D-1040-80F0-1218239CE7E3}" type="parTrans" cxnId="{AFF02D5A-7CDF-704F-B59C-206CC1CB0763}">
      <dgm:prSet/>
      <dgm:spPr/>
      <dgm:t>
        <a:bodyPr/>
        <a:lstStyle/>
        <a:p>
          <a:pPr algn="l"/>
          <a:endParaRPr lang="en-US" sz="1600" b="1">
            <a:solidFill>
              <a:srgbClr val="FFFF00"/>
            </a:solidFill>
            <a:latin typeface="Andale Mono" charset="0"/>
            <a:ea typeface="Andale Mono" charset="0"/>
            <a:cs typeface="Andale Mono" charset="0"/>
          </a:endParaRPr>
        </a:p>
      </dgm:t>
    </dgm:pt>
    <dgm:pt modelId="{28F0E8EB-7A86-8A4A-8EAC-BBFE9C41C190}" type="sibTrans" cxnId="{AFF02D5A-7CDF-704F-B59C-206CC1CB0763}">
      <dgm:prSet/>
      <dgm:spPr/>
      <dgm:t>
        <a:bodyPr/>
        <a:lstStyle/>
        <a:p>
          <a:pPr algn="l"/>
          <a:endParaRPr lang="en-US" sz="1600" b="1">
            <a:solidFill>
              <a:srgbClr val="FFFF00"/>
            </a:solidFill>
            <a:latin typeface="Andale Mono" charset="0"/>
            <a:ea typeface="Andale Mono" charset="0"/>
            <a:cs typeface="Andale Mono" charset="0"/>
          </a:endParaRPr>
        </a:p>
      </dgm:t>
    </dgm:pt>
    <dgm:pt modelId="{5108E1E5-9CE1-FA4F-846E-38BD8262D630}">
      <dgm:prSet custT="1"/>
      <dgm:spPr/>
      <dgm:t>
        <a:bodyPr/>
        <a:lstStyle/>
        <a:p>
          <a:pPr algn="l" rtl="0"/>
          <a:r>
            <a:rPr lang="en-US" sz="1600" b="1">
              <a:solidFill>
                <a:srgbClr val="FFFF00"/>
              </a:solidFill>
              <a:latin typeface="Andale Mono" charset="0"/>
              <a:ea typeface="Andale Mono" charset="0"/>
              <a:cs typeface="Andale Mono" charset="0"/>
            </a:rPr>
            <a:t>Access to documentation (including docstrings when the implementation provides it).</a:t>
          </a:r>
          <a:endParaRPr lang="en-US" sz="1600" b="1" dirty="0">
            <a:solidFill>
              <a:srgbClr val="FFFF00"/>
            </a:solidFill>
            <a:latin typeface="Andale Mono" charset="0"/>
            <a:ea typeface="Andale Mono" charset="0"/>
            <a:cs typeface="Andale Mono" charset="0"/>
          </a:endParaRPr>
        </a:p>
      </dgm:t>
    </dgm:pt>
    <dgm:pt modelId="{8074BF4D-F83B-874B-82D8-4666DD83B56B}" type="parTrans" cxnId="{8D230341-C395-3B41-8036-953765741457}">
      <dgm:prSet/>
      <dgm:spPr/>
      <dgm:t>
        <a:bodyPr/>
        <a:lstStyle/>
        <a:p>
          <a:pPr algn="l"/>
          <a:endParaRPr lang="en-US" sz="1600" b="1">
            <a:solidFill>
              <a:srgbClr val="FFFF00"/>
            </a:solidFill>
            <a:latin typeface="Andale Mono" charset="0"/>
            <a:ea typeface="Andale Mono" charset="0"/>
            <a:cs typeface="Andale Mono" charset="0"/>
          </a:endParaRPr>
        </a:p>
      </dgm:t>
    </dgm:pt>
    <dgm:pt modelId="{4D704F9C-1661-9443-BA59-B23242314124}" type="sibTrans" cxnId="{8D230341-C395-3B41-8036-953765741457}">
      <dgm:prSet/>
      <dgm:spPr/>
      <dgm:t>
        <a:bodyPr/>
        <a:lstStyle/>
        <a:p>
          <a:pPr algn="l"/>
          <a:endParaRPr lang="en-US" sz="1600" b="1">
            <a:solidFill>
              <a:srgbClr val="FFFF00"/>
            </a:solidFill>
            <a:latin typeface="Andale Mono" charset="0"/>
            <a:ea typeface="Andale Mono" charset="0"/>
            <a:cs typeface="Andale Mono" charset="0"/>
          </a:endParaRPr>
        </a:p>
      </dgm:t>
    </dgm:pt>
    <dgm:pt modelId="{27FB589D-E443-0D46-9DEA-A1A0DE8A75B6}">
      <dgm:prSet custT="1"/>
      <dgm:spPr/>
      <dgm:t>
        <a:bodyPr/>
        <a:lstStyle/>
        <a:p>
          <a:pPr algn="l" rtl="0"/>
          <a:r>
            <a:rPr lang="en-US" sz="1600" b="1">
              <a:solidFill>
                <a:srgbClr val="FFFF00"/>
              </a:solidFill>
              <a:latin typeface="Andale Mono" charset="0"/>
              <a:ea typeface="Andale Mono" charset="0"/>
              <a:cs typeface="Andale Mono" charset="0"/>
            </a:rPr>
            <a:t>Listings of callers/callees of procedures.</a:t>
          </a:r>
          <a:endParaRPr lang="en-US" sz="1600" b="1" dirty="0">
            <a:solidFill>
              <a:srgbClr val="FFFF00"/>
            </a:solidFill>
            <a:latin typeface="Andale Mono" charset="0"/>
            <a:ea typeface="Andale Mono" charset="0"/>
            <a:cs typeface="Andale Mono" charset="0"/>
          </a:endParaRPr>
        </a:p>
      </dgm:t>
    </dgm:pt>
    <dgm:pt modelId="{48458999-6431-4348-9D57-A205163874A2}" type="parTrans" cxnId="{B3CD1E5B-FF48-1743-9CDA-2D45F26720FF}">
      <dgm:prSet/>
      <dgm:spPr/>
      <dgm:t>
        <a:bodyPr/>
        <a:lstStyle/>
        <a:p>
          <a:pPr algn="l"/>
          <a:endParaRPr lang="en-US" sz="1600" b="1">
            <a:solidFill>
              <a:srgbClr val="FFFF00"/>
            </a:solidFill>
            <a:latin typeface="Andale Mono" charset="0"/>
            <a:ea typeface="Andale Mono" charset="0"/>
            <a:cs typeface="Andale Mono" charset="0"/>
          </a:endParaRPr>
        </a:p>
      </dgm:t>
    </dgm:pt>
    <dgm:pt modelId="{EC5EE277-755E-E640-A9A5-30144A2B10E4}" type="sibTrans" cxnId="{B3CD1E5B-FF48-1743-9CDA-2D45F26720FF}">
      <dgm:prSet/>
      <dgm:spPr/>
      <dgm:t>
        <a:bodyPr/>
        <a:lstStyle/>
        <a:p>
          <a:pPr algn="l"/>
          <a:endParaRPr lang="en-US" sz="1600" b="1">
            <a:solidFill>
              <a:srgbClr val="FFFF00"/>
            </a:solidFill>
            <a:latin typeface="Andale Mono" charset="0"/>
            <a:ea typeface="Andale Mono" charset="0"/>
            <a:cs typeface="Andale Mono" charset="0"/>
          </a:endParaRPr>
        </a:p>
      </dgm:t>
    </dgm:pt>
    <dgm:pt modelId="{0FDAACCD-476C-304E-948F-54A587545DC6}">
      <dgm:prSet custT="1"/>
      <dgm:spPr/>
      <dgm:t>
        <a:bodyPr/>
        <a:lstStyle/>
        <a:p>
          <a:pPr algn="l" rtl="0"/>
          <a:r>
            <a:rPr lang="en-US" sz="1600" b="1">
              <a:solidFill>
                <a:srgbClr val="FFFF00"/>
              </a:solidFill>
              <a:latin typeface="Andale Mono" charset="0"/>
              <a:ea typeface="Andale Mono" charset="0"/>
              <a:cs typeface="Andale Mono" charset="0"/>
            </a:rPr>
            <a:t>Rudimentary support for debugging (when the REPL provides a debugger) and error navigation.</a:t>
          </a:r>
          <a:endParaRPr lang="en-US" sz="1600" b="1" dirty="0">
            <a:solidFill>
              <a:srgbClr val="FFFF00"/>
            </a:solidFill>
            <a:latin typeface="Andale Mono" charset="0"/>
            <a:ea typeface="Andale Mono" charset="0"/>
            <a:cs typeface="Andale Mono" charset="0"/>
          </a:endParaRPr>
        </a:p>
      </dgm:t>
    </dgm:pt>
    <dgm:pt modelId="{1DE951D4-7951-3942-9E79-AFD6BEFF8477}" type="parTrans" cxnId="{8180CF67-DA28-9944-B78F-569481C9E25A}">
      <dgm:prSet/>
      <dgm:spPr/>
      <dgm:t>
        <a:bodyPr/>
        <a:lstStyle/>
        <a:p>
          <a:pPr algn="l"/>
          <a:endParaRPr lang="en-US" sz="1600" b="1">
            <a:solidFill>
              <a:srgbClr val="FFFF00"/>
            </a:solidFill>
            <a:latin typeface="Andale Mono" charset="0"/>
            <a:ea typeface="Andale Mono" charset="0"/>
            <a:cs typeface="Andale Mono" charset="0"/>
          </a:endParaRPr>
        </a:p>
      </dgm:t>
    </dgm:pt>
    <dgm:pt modelId="{1A249FBE-AFB8-044F-8002-07ACA3AB6631}" type="sibTrans" cxnId="{8180CF67-DA28-9944-B78F-569481C9E25A}">
      <dgm:prSet/>
      <dgm:spPr/>
      <dgm:t>
        <a:bodyPr/>
        <a:lstStyle/>
        <a:p>
          <a:pPr algn="l"/>
          <a:endParaRPr lang="en-US" sz="1600" b="1">
            <a:solidFill>
              <a:srgbClr val="FFFF00"/>
            </a:solidFill>
            <a:latin typeface="Andale Mono" charset="0"/>
            <a:ea typeface="Andale Mono" charset="0"/>
            <a:cs typeface="Andale Mono" charset="0"/>
          </a:endParaRPr>
        </a:p>
      </dgm:t>
    </dgm:pt>
    <dgm:pt modelId="{FE0DE905-984C-BB4C-9D40-AFF7DAC3183D}">
      <dgm:prSet custT="1"/>
      <dgm:spPr/>
      <dgm:t>
        <a:bodyPr/>
        <a:lstStyle/>
        <a:p>
          <a:pPr algn="l"/>
          <a:r>
            <a:rPr lang="en-US" sz="1600" b="1">
              <a:solidFill>
                <a:srgbClr val="FFFF00"/>
              </a:solidFill>
              <a:latin typeface="Andale Mono" charset="0"/>
              <a:ea typeface="Andale Mono" charset="0"/>
              <a:cs typeface="Andale Mono" charset="0"/>
            </a:rPr>
            <a:t>Support for multiple, simultaneous REPLs.</a:t>
          </a:r>
        </a:p>
      </dgm:t>
    </dgm:pt>
    <dgm:pt modelId="{BCB3DE4F-6D78-724B-9731-39F7429AA068}" type="parTrans" cxnId="{DE459F9D-7532-D74C-A190-B0DA26F45CCF}">
      <dgm:prSet/>
      <dgm:spPr/>
      <dgm:t>
        <a:bodyPr/>
        <a:lstStyle/>
        <a:p>
          <a:pPr algn="l"/>
          <a:endParaRPr lang="en-US" sz="1600" b="1">
            <a:solidFill>
              <a:srgbClr val="FFFF00"/>
            </a:solidFill>
            <a:latin typeface="Andale Mono" charset="0"/>
            <a:ea typeface="Andale Mono" charset="0"/>
            <a:cs typeface="Andale Mono" charset="0"/>
          </a:endParaRPr>
        </a:p>
      </dgm:t>
    </dgm:pt>
    <dgm:pt modelId="{03033958-0713-F342-88BD-DEECAC0589CC}" type="sibTrans" cxnId="{DE459F9D-7532-D74C-A190-B0DA26F45CCF}">
      <dgm:prSet/>
      <dgm:spPr/>
      <dgm:t>
        <a:bodyPr/>
        <a:lstStyle/>
        <a:p>
          <a:pPr algn="l"/>
          <a:endParaRPr lang="en-US" sz="1600" b="1">
            <a:solidFill>
              <a:srgbClr val="FFFF00"/>
            </a:solidFill>
            <a:latin typeface="Andale Mono" charset="0"/>
            <a:ea typeface="Andale Mono" charset="0"/>
            <a:cs typeface="Andale Mono" charset="0"/>
          </a:endParaRPr>
        </a:p>
      </dgm:t>
    </dgm:pt>
    <dgm:pt modelId="{8D76A8DF-7570-F24C-BFF7-38751EB972D4}">
      <dgm:prSet custT="1"/>
      <dgm:spPr/>
      <dgm:t>
        <a:bodyPr/>
        <a:lstStyle/>
        <a:p>
          <a:pPr algn="l" rtl="0"/>
          <a:r>
            <a:rPr lang="fr-CA" sz="1600" b="1">
              <a:solidFill>
                <a:srgbClr val="FFFF00"/>
              </a:solidFill>
              <a:latin typeface="Andale Mono" charset="0"/>
              <a:ea typeface="Andale Mono" charset="0"/>
              <a:cs typeface="Andale Mono" charset="0"/>
            </a:rPr>
            <a:t>Remote connection to REPL</a:t>
          </a:r>
          <a:endParaRPr lang="fr-CA" sz="1600" b="1" dirty="0">
            <a:solidFill>
              <a:srgbClr val="FFFF00"/>
            </a:solidFill>
            <a:latin typeface="Andale Mono" charset="0"/>
            <a:ea typeface="Andale Mono" charset="0"/>
            <a:cs typeface="Andale Mono" charset="0"/>
          </a:endParaRPr>
        </a:p>
      </dgm:t>
    </dgm:pt>
    <dgm:pt modelId="{85CA00E9-0F13-7C41-888E-948EF01B7E57}" type="parTrans" cxnId="{2639C238-C313-BC46-AD07-202EE91D6E02}">
      <dgm:prSet/>
      <dgm:spPr/>
      <dgm:t>
        <a:bodyPr/>
        <a:lstStyle/>
        <a:p>
          <a:pPr algn="l"/>
          <a:endParaRPr lang="en-US" sz="1600" b="1">
            <a:solidFill>
              <a:srgbClr val="FFFF00"/>
            </a:solidFill>
            <a:latin typeface="Andale Mono" charset="0"/>
            <a:ea typeface="Andale Mono" charset="0"/>
            <a:cs typeface="Andale Mono" charset="0"/>
          </a:endParaRPr>
        </a:p>
      </dgm:t>
    </dgm:pt>
    <dgm:pt modelId="{A49E898D-0E01-1A4C-819B-A98646D48D8E}" type="sibTrans" cxnId="{2639C238-C313-BC46-AD07-202EE91D6E02}">
      <dgm:prSet/>
      <dgm:spPr/>
      <dgm:t>
        <a:bodyPr/>
        <a:lstStyle/>
        <a:p>
          <a:pPr algn="l"/>
          <a:endParaRPr lang="en-US" sz="1600" b="1">
            <a:solidFill>
              <a:srgbClr val="FFFF00"/>
            </a:solidFill>
            <a:latin typeface="Andale Mono" charset="0"/>
            <a:ea typeface="Andale Mono" charset="0"/>
            <a:cs typeface="Andale Mono" charset="0"/>
          </a:endParaRPr>
        </a:p>
      </dgm:t>
    </dgm:pt>
    <dgm:pt modelId="{39A91345-1069-6D43-B318-1E1878E7B70A}" type="pres">
      <dgm:prSet presAssocID="{F0AD73D8-69CF-1246-8504-ECA18F6A59ED}" presName="linearFlow" presStyleCnt="0">
        <dgm:presLayoutVars>
          <dgm:dir/>
          <dgm:resizeHandles val="exact"/>
        </dgm:presLayoutVars>
      </dgm:prSet>
      <dgm:spPr/>
    </dgm:pt>
    <dgm:pt modelId="{A990D11D-FFCA-A549-B0B4-BA6CD65E2803}" type="pres">
      <dgm:prSet presAssocID="{39D03CDF-5C13-124F-BD85-4527DEFA196A}" presName="composite" presStyleCnt="0"/>
      <dgm:spPr/>
    </dgm:pt>
    <dgm:pt modelId="{8245AB30-26F0-D24E-A59C-D86E7C7D8CD8}" type="pres">
      <dgm:prSet presAssocID="{39D03CDF-5C13-124F-BD85-4527DEFA196A}" presName="imgShp" presStyleLbl="fgImgPlace1" presStyleIdx="0" presStyleCnt="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3137B75-63FA-5244-AC49-D2A57BC0F63D}" type="pres">
      <dgm:prSet presAssocID="{39D03CDF-5C13-124F-BD85-4527DEFA196A}" presName="txShp" presStyleLbl="node1" presStyleIdx="0" presStyleCnt="10" custLinFactNeighborX="-196" custLinFactNeighborY="-421">
        <dgm:presLayoutVars>
          <dgm:bulletEnabled val="1"/>
        </dgm:presLayoutVars>
      </dgm:prSet>
      <dgm:spPr/>
    </dgm:pt>
    <dgm:pt modelId="{BA1CF85C-BF25-A840-A791-E9ACCE3A8EA8}" type="pres">
      <dgm:prSet presAssocID="{ED224A31-5A56-044A-BE8F-2D276256C8B6}" presName="spacing" presStyleCnt="0"/>
      <dgm:spPr/>
    </dgm:pt>
    <dgm:pt modelId="{A92FC7EC-8A65-1140-9F37-41231A63EFBF}" type="pres">
      <dgm:prSet presAssocID="{9EB3E6C4-DC44-2F41-9D1E-0881CCB7AE64}" presName="composite" presStyleCnt="0"/>
      <dgm:spPr/>
    </dgm:pt>
    <dgm:pt modelId="{BAE60B00-DA3A-424A-9DC5-F19289C99DF0}" type="pres">
      <dgm:prSet presAssocID="{9EB3E6C4-DC44-2F41-9D1E-0881CCB7AE64}" presName="imgShp" presStyleLbl="fgImgPlace1" presStyleIdx="1" presStyleCnt="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03C6A55-6892-494D-865D-53F5A905D2AF}" type="pres">
      <dgm:prSet presAssocID="{9EB3E6C4-DC44-2F41-9D1E-0881CCB7AE64}" presName="txShp" presStyleLbl="node1" presStyleIdx="1" presStyleCnt="10">
        <dgm:presLayoutVars>
          <dgm:bulletEnabled val="1"/>
        </dgm:presLayoutVars>
      </dgm:prSet>
      <dgm:spPr/>
    </dgm:pt>
    <dgm:pt modelId="{86292BA2-8C1F-694E-890D-B6EF40C3D46B}" type="pres">
      <dgm:prSet presAssocID="{42C2F6DB-ACCF-874E-82B2-D96F4CEEF298}" presName="spacing" presStyleCnt="0"/>
      <dgm:spPr/>
    </dgm:pt>
    <dgm:pt modelId="{E087283D-A383-214C-8425-FD9CB10BCFBE}" type="pres">
      <dgm:prSet presAssocID="{F79F3FE9-1F16-BB43-B8C9-9AA6326D25F0}" presName="composite" presStyleCnt="0"/>
      <dgm:spPr/>
    </dgm:pt>
    <dgm:pt modelId="{CCB7E585-CF29-6C42-9591-EFCC4B639268}" type="pres">
      <dgm:prSet presAssocID="{F79F3FE9-1F16-BB43-B8C9-9AA6326D25F0}" presName="imgShp" presStyleLbl="fgImgPlace1" presStyleIdx="2" presStyleCnt="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46FF86D-705D-5B46-A3CF-E6A5DE184EB8}" type="pres">
      <dgm:prSet presAssocID="{F79F3FE9-1F16-BB43-B8C9-9AA6326D25F0}" presName="txShp" presStyleLbl="node1" presStyleIdx="2" presStyleCnt="10">
        <dgm:presLayoutVars>
          <dgm:bulletEnabled val="1"/>
        </dgm:presLayoutVars>
      </dgm:prSet>
      <dgm:spPr/>
    </dgm:pt>
    <dgm:pt modelId="{55ABD089-7D56-144C-B090-FA81FB2383D3}" type="pres">
      <dgm:prSet presAssocID="{A0E106D3-B59F-584C-9C0C-62EE4FFC1C54}" presName="spacing" presStyleCnt="0"/>
      <dgm:spPr/>
    </dgm:pt>
    <dgm:pt modelId="{99ED175C-2C1D-5D48-AA98-99AF2DD5DDCC}" type="pres">
      <dgm:prSet presAssocID="{167C4E7B-3C76-4E4C-B8FC-A3E7FC2762B5}" presName="composite" presStyleCnt="0"/>
      <dgm:spPr/>
    </dgm:pt>
    <dgm:pt modelId="{A1D4C210-070C-674A-A2FF-723956853C4C}" type="pres">
      <dgm:prSet presAssocID="{167C4E7B-3C76-4E4C-B8FC-A3E7FC2762B5}" presName="imgShp" presStyleLbl="fgImgPlace1" presStyleIdx="3" presStyleCnt="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9E647FD-ECAC-D140-9024-878317661BE3}" type="pres">
      <dgm:prSet presAssocID="{167C4E7B-3C76-4E4C-B8FC-A3E7FC2762B5}" presName="txShp" presStyleLbl="node1" presStyleIdx="3" presStyleCnt="10">
        <dgm:presLayoutVars>
          <dgm:bulletEnabled val="1"/>
        </dgm:presLayoutVars>
      </dgm:prSet>
      <dgm:spPr/>
    </dgm:pt>
    <dgm:pt modelId="{12FC8130-CC41-1F40-93FF-30EFF368CE45}" type="pres">
      <dgm:prSet presAssocID="{03D37DAF-B910-6244-881E-8C5277924BDE}" presName="spacing" presStyleCnt="0"/>
      <dgm:spPr/>
    </dgm:pt>
    <dgm:pt modelId="{693394CB-7BF7-774A-B4E2-3CF025828A8A}" type="pres">
      <dgm:prSet presAssocID="{B5A0C172-20ED-2743-BBBD-FC6FF5B77FD5}" presName="composite" presStyleCnt="0"/>
      <dgm:spPr/>
    </dgm:pt>
    <dgm:pt modelId="{75621307-A2CE-6A43-991D-AE7E0459AE65}" type="pres">
      <dgm:prSet presAssocID="{B5A0C172-20ED-2743-BBBD-FC6FF5B77FD5}" presName="imgShp" presStyleLbl="fgImgPlace1" presStyleIdx="4" presStyleCnt="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C2BD5FD-E201-DB49-AAD3-61D6C968E080}" type="pres">
      <dgm:prSet presAssocID="{B5A0C172-20ED-2743-BBBD-FC6FF5B77FD5}" presName="txShp" presStyleLbl="node1" presStyleIdx="4" presStyleCnt="10" custLinFactNeighborX="227">
        <dgm:presLayoutVars>
          <dgm:bulletEnabled val="1"/>
        </dgm:presLayoutVars>
      </dgm:prSet>
      <dgm:spPr/>
    </dgm:pt>
    <dgm:pt modelId="{BDF3DE58-2DAF-004A-9AEE-C7ABC6EA40C2}" type="pres">
      <dgm:prSet presAssocID="{28F0E8EB-7A86-8A4A-8EAC-BBFE9C41C190}" presName="spacing" presStyleCnt="0"/>
      <dgm:spPr/>
    </dgm:pt>
    <dgm:pt modelId="{91D0E9BA-5A73-4E4A-BA33-30A373A243B6}" type="pres">
      <dgm:prSet presAssocID="{5108E1E5-9CE1-FA4F-846E-38BD8262D630}" presName="composite" presStyleCnt="0"/>
      <dgm:spPr/>
    </dgm:pt>
    <dgm:pt modelId="{5BA3D924-4E47-B44C-B24A-E160DD881E6E}" type="pres">
      <dgm:prSet presAssocID="{5108E1E5-9CE1-FA4F-846E-38BD8262D630}" presName="imgShp" presStyleLbl="fgImgPlace1" presStyleIdx="5" presStyleCnt="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785BB4F-B769-8647-A2B2-8A3294738E95}" type="pres">
      <dgm:prSet presAssocID="{5108E1E5-9CE1-FA4F-846E-38BD8262D630}" presName="txShp" presStyleLbl="node1" presStyleIdx="5" presStyleCnt="10">
        <dgm:presLayoutVars>
          <dgm:bulletEnabled val="1"/>
        </dgm:presLayoutVars>
      </dgm:prSet>
      <dgm:spPr/>
    </dgm:pt>
    <dgm:pt modelId="{63896C74-BB5C-F447-B371-CD84657310CD}" type="pres">
      <dgm:prSet presAssocID="{4D704F9C-1661-9443-BA59-B23242314124}" presName="spacing" presStyleCnt="0"/>
      <dgm:spPr/>
    </dgm:pt>
    <dgm:pt modelId="{2DA83CB1-4374-3E4A-B7AE-86FDCCE74F14}" type="pres">
      <dgm:prSet presAssocID="{27FB589D-E443-0D46-9DEA-A1A0DE8A75B6}" presName="composite" presStyleCnt="0"/>
      <dgm:spPr/>
    </dgm:pt>
    <dgm:pt modelId="{D407E7FA-02A5-A04F-A496-46F664C91FBF}" type="pres">
      <dgm:prSet presAssocID="{27FB589D-E443-0D46-9DEA-A1A0DE8A75B6}" presName="imgShp" presStyleLbl="fgImgPlace1" presStyleIdx="6" presStyleCnt="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B833753-E23E-DA40-B663-75A909890DB8}" type="pres">
      <dgm:prSet presAssocID="{27FB589D-E443-0D46-9DEA-A1A0DE8A75B6}" presName="txShp" presStyleLbl="node1" presStyleIdx="6" presStyleCnt="10">
        <dgm:presLayoutVars>
          <dgm:bulletEnabled val="1"/>
        </dgm:presLayoutVars>
      </dgm:prSet>
      <dgm:spPr/>
    </dgm:pt>
    <dgm:pt modelId="{29CEE614-6C65-C746-8DCA-358DF95F87E0}" type="pres">
      <dgm:prSet presAssocID="{EC5EE277-755E-E640-A9A5-30144A2B10E4}" presName="spacing" presStyleCnt="0"/>
      <dgm:spPr/>
    </dgm:pt>
    <dgm:pt modelId="{7C5F3D30-28BC-7849-9D3F-8E27BC66E856}" type="pres">
      <dgm:prSet presAssocID="{0FDAACCD-476C-304E-948F-54A587545DC6}" presName="composite" presStyleCnt="0"/>
      <dgm:spPr/>
    </dgm:pt>
    <dgm:pt modelId="{DAF8DC19-22FC-E148-930A-3E09A3FF9510}" type="pres">
      <dgm:prSet presAssocID="{0FDAACCD-476C-304E-948F-54A587545DC6}" presName="imgShp" presStyleLbl="fgImgPlace1" presStyleIdx="7" presStyleCnt="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8CE3165-D296-F449-B7F1-43FB2BD2BBF9}" type="pres">
      <dgm:prSet presAssocID="{0FDAACCD-476C-304E-948F-54A587545DC6}" presName="txShp" presStyleLbl="node1" presStyleIdx="7" presStyleCnt="10">
        <dgm:presLayoutVars>
          <dgm:bulletEnabled val="1"/>
        </dgm:presLayoutVars>
      </dgm:prSet>
      <dgm:spPr/>
    </dgm:pt>
    <dgm:pt modelId="{F0D23B43-CDC2-C040-A6EC-B29C546584FF}" type="pres">
      <dgm:prSet presAssocID="{1A249FBE-AFB8-044F-8002-07ACA3AB6631}" presName="spacing" presStyleCnt="0"/>
      <dgm:spPr/>
    </dgm:pt>
    <dgm:pt modelId="{926663F8-9E10-374A-AADE-60904CAF205C}" type="pres">
      <dgm:prSet presAssocID="{FE0DE905-984C-BB4C-9D40-AFF7DAC3183D}" presName="composite" presStyleCnt="0"/>
      <dgm:spPr/>
    </dgm:pt>
    <dgm:pt modelId="{6000FD91-1B66-F841-8A7B-E10DF01409A8}" type="pres">
      <dgm:prSet presAssocID="{FE0DE905-984C-BB4C-9D40-AFF7DAC3183D}" presName="imgShp" presStyleLbl="fgImgPlace1" presStyleIdx="8" presStyleCnt="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6778597-95A0-0841-88EB-1A5B0E607E67}" type="pres">
      <dgm:prSet presAssocID="{FE0DE905-984C-BB4C-9D40-AFF7DAC3183D}" presName="txShp" presStyleLbl="node1" presStyleIdx="8" presStyleCnt="10">
        <dgm:presLayoutVars>
          <dgm:bulletEnabled val="1"/>
        </dgm:presLayoutVars>
      </dgm:prSet>
      <dgm:spPr/>
    </dgm:pt>
    <dgm:pt modelId="{8A502EFD-AE0D-9E4F-BE39-A858B63288C2}" type="pres">
      <dgm:prSet presAssocID="{03033958-0713-F342-88BD-DEECAC0589CC}" presName="spacing" presStyleCnt="0"/>
      <dgm:spPr/>
    </dgm:pt>
    <dgm:pt modelId="{502CBE24-CB5E-BD4B-92B2-5278108A5EF0}" type="pres">
      <dgm:prSet presAssocID="{8D76A8DF-7570-F24C-BFF7-38751EB972D4}" presName="composite" presStyleCnt="0"/>
      <dgm:spPr/>
    </dgm:pt>
    <dgm:pt modelId="{697E2E32-8441-D040-B801-FDF295127ED4}" type="pres">
      <dgm:prSet presAssocID="{8D76A8DF-7570-F24C-BFF7-38751EB972D4}" presName="imgShp" presStyleLbl="fgImgPlace1" presStyleIdx="9" presStyleCnt="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6C2D75C-4F82-E742-990F-DB0933CE54EA}" type="pres">
      <dgm:prSet presAssocID="{8D76A8DF-7570-F24C-BFF7-38751EB972D4}" presName="txShp" presStyleLbl="node1" presStyleIdx="9" presStyleCnt="10">
        <dgm:presLayoutVars>
          <dgm:bulletEnabled val="1"/>
        </dgm:presLayoutVars>
      </dgm:prSet>
      <dgm:spPr/>
    </dgm:pt>
  </dgm:ptLst>
  <dgm:cxnLst>
    <dgm:cxn modelId="{A1A60102-608E-BD4F-AB95-E755392E1D90}" type="presOf" srcId="{167C4E7B-3C76-4E4C-B8FC-A3E7FC2762B5}" destId="{89E647FD-ECAC-D140-9024-878317661BE3}" srcOrd="0" destOrd="0" presId="urn:microsoft.com/office/officeart/2005/8/layout/vList3"/>
    <dgm:cxn modelId="{2639C238-C313-BC46-AD07-202EE91D6E02}" srcId="{F0AD73D8-69CF-1246-8504-ECA18F6A59ED}" destId="{8D76A8DF-7570-F24C-BFF7-38751EB972D4}" srcOrd="9" destOrd="0" parTransId="{85CA00E9-0F13-7C41-888E-948EF01B7E57}" sibTransId="{A49E898D-0E01-1A4C-819B-A98646D48D8E}"/>
    <dgm:cxn modelId="{E664005B-EE98-5E45-AEDD-4964C1C9DD39}" type="presOf" srcId="{FE0DE905-984C-BB4C-9D40-AFF7DAC3183D}" destId="{E6778597-95A0-0841-88EB-1A5B0E607E67}" srcOrd="0" destOrd="0" presId="urn:microsoft.com/office/officeart/2005/8/layout/vList3"/>
    <dgm:cxn modelId="{B3CD1E5B-FF48-1743-9CDA-2D45F26720FF}" srcId="{F0AD73D8-69CF-1246-8504-ECA18F6A59ED}" destId="{27FB589D-E443-0D46-9DEA-A1A0DE8A75B6}" srcOrd="6" destOrd="0" parTransId="{48458999-6431-4348-9D57-A205163874A2}" sibTransId="{EC5EE277-755E-E640-A9A5-30144A2B10E4}"/>
    <dgm:cxn modelId="{8D230341-C395-3B41-8036-953765741457}" srcId="{F0AD73D8-69CF-1246-8504-ECA18F6A59ED}" destId="{5108E1E5-9CE1-FA4F-846E-38BD8262D630}" srcOrd="5" destOrd="0" parTransId="{8074BF4D-F83B-874B-82D8-4666DD83B56B}" sibTransId="{4D704F9C-1661-9443-BA59-B23242314124}"/>
    <dgm:cxn modelId="{8180CF67-DA28-9944-B78F-569481C9E25A}" srcId="{F0AD73D8-69CF-1246-8504-ECA18F6A59ED}" destId="{0FDAACCD-476C-304E-948F-54A587545DC6}" srcOrd="7" destOrd="0" parTransId="{1DE951D4-7951-3942-9E79-AFD6BEFF8477}" sibTransId="{1A249FBE-AFB8-044F-8002-07ACA3AB6631}"/>
    <dgm:cxn modelId="{D61A934C-DB86-1440-AFC3-36FFDA77F4B0}" type="presOf" srcId="{0FDAACCD-476C-304E-948F-54A587545DC6}" destId="{68CE3165-D296-F449-B7F1-43FB2BD2BBF9}" srcOrd="0" destOrd="0" presId="urn:microsoft.com/office/officeart/2005/8/layout/vList3"/>
    <dgm:cxn modelId="{8E3A534D-5C62-3940-9065-59005FE1E68A}" type="presOf" srcId="{27FB589D-E443-0D46-9DEA-A1A0DE8A75B6}" destId="{3B833753-E23E-DA40-B663-75A909890DB8}" srcOrd="0" destOrd="0" presId="urn:microsoft.com/office/officeart/2005/8/layout/vList3"/>
    <dgm:cxn modelId="{AFF02D5A-7CDF-704F-B59C-206CC1CB0763}" srcId="{F0AD73D8-69CF-1246-8504-ECA18F6A59ED}" destId="{B5A0C172-20ED-2743-BBBD-FC6FF5B77FD5}" srcOrd="4" destOrd="0" parTransId="{F8F7929A-001D-1040-80F0-1218239CE7E3}" sibTransId="{28F0E8EB-7A86-8A4A-8EAC-BBFE9C41C190}"/>
    <dgm:cxn modelId="{4F2B657A-06EE-4345-A1F7-05D835B4BF18}" type="presOf" srcId="{8D76A8DF-7570-F24C-BFF7-38751EB972D4}" destId="{56C2D75C-4F82-E742-990F-DB0933CE54EA}" srcOrd="0" destOrd="0" presId="urn:microsoft.com/office/officeart/2005/8/layout/vList3"/>
    <dgm:cxn modelId="{BA576584-A4C9-CF4D-B789-C8C6FA3B3F4A}" type="presOf" srcId="{F0AD73D8-69CF-1246-8504-ECA18F6A59ED}" destId="{39A91345-1069-6D43-B318-1E1878E7B70A}" srcOrd="0" destOrd="0" presId="urn:microsoft.com/office/officeart/2005/8/layout/vList3"/>
    <dgm:cxn modelId="{21617E8E-4239-D548-8831-20B90F1C43D0}" srcId="{F0AD73D8-69CF-1246-8504-ECA18F6A59ED}" destId="{F79F3FE9-1F16-BB43-B8C9-9AA6326D25F0}" srcOrd="2" destOrd="0" parTransId="{566637FB-0815-D347-95DA-4F07B8E657EF}" sibTransId="{A0E106D3-B59F-584C-9C0C-62EE4FFC1C54}"/>
    <dgm:cxn modelId="{DE459F9D-7532-D74C-A190-B0DA26F45CCF}" srcId="{F0AD73D8-69CF-1246-8504-ECA18F6A59ED}" destId="{FE0DE905-984C-BB4C-9D40-AFF7DAC3183D}" srcOrd="8" destOrd="0" parTransId="{BCB3DE4F-6D78-724B-9731-39F7429AA068}" sibTransId="{03033958-0713-F342-88BD-DEECAC0589CC}"/>
    <dgm:cxn modelId="{20642FA7-A921-7848-8275-8D775CBFD478}" type="presOf" srcId="{39D03CDF-5C13-124F-BD85-4527DEFA196A}" destId="{23137B75-63FA-5244-AC49-D2A57BC0F63D}" srcOrd="0" destOrd="0" presId="urn:microsoft.com/office/officeart/2005/8/layout/vList3"/>
    <dgm:cxn modelId="{AB57B4C7-62B6-9141-B0A8-B324370B6DD5}" srcId="{F0AD73D8-69CF-1246-8504-ECA18F6A59ED}" destId="{9EB3E6C4-DC44-2F41-9D1E-0881CCB7AE64}" srcOrd="1" destOrd="0" parTransId="{1E31D94C-3475-3441-95A3-3D50A564A042}" sibTransId="{42C2F6DB-ACCF-874E-82B2-D96F4CEEF298}"/>
    <dgm:cxn modelId="{7BF928CD-0FE0-4941-B8DB-E7FF15D8A4AB}" srcId="{F0AD73D8-69CF-1246-8504-ECA18F6A59ED}" destId="{167C4E7B-3C76-4E4C-B8FC-A3E7FC2762B5}" srcOrd="3" destOrd="0" parTransId="{28835E2E-9E1D-164A-9514-FBCC3F4D405F}" sibTransId="{03D37DAF-B910-6244-881E-8C5277924BDE}"/>
    <dgm:cxn modelId="{487CF3D1-CAD9-9943-93A5-53EABD8EB27F}" type="presOf" srcId="{F79F3FE9-1F16-BB43-B8C9-9AA6326D25F0}" destId="{446FF86D-705D-5B46-A3CF-E6A5DE184EB8}" srcOrd="0" destOrd="0" presId="urn:microsoft.com/office/officeart/2005/8/layout/vList3"/>
    <dgm:cxn modelId="{535725D4-3491-B145-8928-C1659205142E}" srcId="{F0AD73D8-69CF-1246-8504-ECA18F6A59ED}" destId="{39D03CDF-5C13-124F-BD85-4527DEFA196A}" srcOrd="0" destOrd="0" parTransId="{E5FCC5FF-30F1-C24B-B442-40E1A40C4131}" sibTransId="{ED224A31-5A56-044A-BE8F-2D276256C8B6}"/>
    <dgm:cxn modelId="{C9E891DB-6358-F341-980E-6C5FDEADD9C6}" type="presOf" srcId="{9EB3E6C4-DC44-2F41-9D1E-0881CCB7AE64}" destId="{A03C6A55-6892-494D-865D-53F5A905D2AF}" srcOrd="0" destOrd="0" presId="urn:microsoft.com/office/officeart/2005/8/layout/vList3"/>
    <dgm:cxn modelId="{79CDAAE6-B13F-4440-B181-E67BA6FB8F25}" type="presOf" srcId="{5108E1E5-9CE1-FA4F-846E-38BD8262D630}" destId="{0785BB4F-B769-8647-A2B2-8A3294738E95}" srcOrd="0" destOrd="0" presId="urn:microsoft.com/office/officeart/2005/8/layout/vList3"/>
    <dgm:cxn modelId="{C3010FFE-258D-074D-8382-176BF908B408}" type="presOf" srcId="{B5A0C172-20ED-2743-BBBD-FC6FF5B77FD5}" destId="{3C2BD5FD-E201-DB49-AAD3-61D6C968E080}" srcOrd="0" destOrd="0" presId="urn:microsoft.com/office/officeart/2005/8/layout/vList3"/>
    <dgm:cxn modelId="{57CC1E5E-2B83-ED40-88D6-07AC57EF5919}" type="presParOf" srcId="{39A91345-1069-6D43-B318-1E1878E7B70A}" destId="{A990D11D-FFCA-A549-B0B4-BA6CD65E2803}" srcOrd="0" destOrd="0" presId="urn:microsoft.com/office/officeart/2005/8/layout/vList3"/>
    <dgm:cxn modelId="{01F3F36E-0542-E04F-BC10-E6E8C2D05F9D}" type="presParOf" srcId="{A990D11D-FFCA-A549-B0B4-BA6CD65E2803}" destId="{8245AB30-26F0-D24E-A59C-D86E7C7D8CD8}" srcOrd="0" destOrd="0" presId="urn:microsoft.com/office/officeart/2005/8/layout/vList3"/>
    <dgm:cxn modelId="{EADEF6B1-381D-3B4E-AD3D-8B76B54F875E}" type="presParOf" srcId="{A990D11D-FFCA-A549-B0B4-BA6CD65E2803}" destId="{23137B75-63FA-5244-AC49-D2A57BC0F63D}" srcOrd="1" destOrd="0" presId="urn:microsoft.com/office/officeart/2005/8/layout/vList3"/>
    <dgm:cxn modelId="{F625E3E2-0515-1C4F-B399-AF93DBDCA39F}" type="presParOf" srcId="{39A91345-1069-6D43-B318-1E1878E7B70A}" destId="{BA1CF85C-BF25-A840-A791-E9ACCE3A8EA8}" srcOrd="1" destOrd="0" presId="urn:microsoft.com/office/officeart/2005/8/layout/vList3"/>
    <dgm:cxn modelId="{EAB2EA17-8DF3-FE4D-8F01-1BA198F878DB}" type="presParOf" srcId="{39A91345-1069-6D43-B318-1E1878E7B70A}" destId="{A92FC7EC-8A65-1140-9F37-41231A63EFBF}" srcOrd="2" destOrd="0" presId="urn:microsoft.com/office/officeart/2005/8/layout/vList3"/>
    <dgm:cxn modelId="{4F62FD63-21F1-C043-85DB-5811E25B8865}" type="presParOf" srcId="{A92FC7EC-8A65-1140-9F37-41231A63EFBF}" destId="{BAE60B00-DA3A-424A-9DC5-F19289C99DF0}" srcOrd="0" destOrd="0" presId="urn:microsoft.com/office/officeart/2005/8/layout/vList3"/>
    <dgm:cxn modelId="{48E6C76F-0B22-3B47-90BB-9D3B262899CC}" type="presParOf" srcId="{A92FC7EC-8A65-1140-9F37-41231A63EFBF}" destId="{A03C6A55-6892-494D-865D-53F5A905D2AF}" srcOrd="1" destOrd="0" presId="urn:microsoft.com/office/officeart/2005/8/layout/vList3"/>
    <dgm:cxn modelId="{7065C928-4857-854D-82BA-365CB65BE2C4}" type="presParOf" srcId="{39A91345-1069-6D43-B318-1E1878E7B70A}" destId="{86292BA2-8C1F-694E-890D-B6EF40C3D46B}" srcOrd="3" destOrd="0" presId="urn:microsoft.com/office/officeart/2005/8/layout/vList3"/>
    <dgm:cxn modelId="{BFD3FA02-1364-5B49-B257-ABE5BAF9FCDA}" type="presParOf" srcId="{39A91345-1069-6D43-B318-1E1878E7B70A}" destId="{E087283D-A383-214C-8425-FD9CB10BCFBE}" srcOrd="4" destOrd="0" presId="urn:microsoft.com/office/officeart/2005/8/layout/vList3"/>
    <dgm:cxn modelId="{42D4D7F4-54DC-2D42-AE67-D20F5A7C1799}" type="presParOf" srcId="{E087283D-A383-214C-8425-FD9CB10BCFBE}" destId="{CCB7E585-CF29-6C42-9591-EFCC4B639268}" srcOrd="0" destOrd="0" presId="urn:microsoft.com/office/officeart/2005/8/layout/vList3"/>
    <dgm:cxn modelId="{E89E0261-20B3-0F44-AE65-328E116CBAFD}" type="presParOf" srcId="{E087283D-A383-214C-8425-FD9CB10BCFBE}" destId="{446FF86D-705D-5B46-A3CF-E6A5DE184EB8}" srcOrd="1" destOrd="0" presId="urn:microsoft.com/office/officeart/2005/8/layout/vList3"/>
    <dgm:cxn modelId="{AAAF3BF7-CBE6-794E-9E20-9DBAE014351B}" type="presParOf" srcId="{39A91345-1069-6D43-B318-1E1878E7B70A}" destId="{55ABD089-7D56-144C-B090-FA81FB2383D3}" srcOrd="5" destOrd="0" presId="urn:microsoft.com/office/officeart/2005/8/layout/vList3"/>
    <dgm:cxn modelId="{65D34B36-2F43-CA4E-B949-32F3ECCD1C70}" type="presParOf" srcId="{39A91345-1069-6D43-B318-1E1878E7B70A}" destId="{99ED175C-2C1D-5D48-AA98-99AF2DD5DDCC}" srcOrd="6" destOrd="0" presId="urn:microsoft.com/office/officeart/2005/8/layout/vList3"/>
    <dgm:cxn modelId="{3CCA706E-D6F2-414C-881D-7E38218A7748}" type="presParOf" srcId="{99ED175C-2C1D-5D48-AA98-99AF2DD5DDCC}" destId="{A1D4C210-070C-674A-A2FF-723956853C4C}" srcOrd="0" destOrd="0" presId="urn:microsoft.com/office/officeart/2005/8/layout/vList3"/>
    <dgm:cxn modelId="{7EB33CB1-BBA6-FD42-A5B7-622E5B174E35}" type="presParOf" srcId="{99ED175C-2C1D-5D48-AA98-99AF2DD5DDCC}" destId="{89E647FD-ECAC-D140-9024-878317661BE3}" srcOrd="1" destOrd="0" presId="urn:microsoft.com/office/officeart/2005/8/layout/vList3"/>
    <dgm:cxn modelId="{CF442009-C28F-FA46-95F1-5DC465EEE877}" type="presParOf" srcId="{39A91345-1069-6D43-B318-1E1878E7B70A}" destId="{12FC8130-CC41-1F40-93FF-30EFF368CE45}" srcOrd="7" destOrd="0" presId="urn:microsoft.com/office/officeart/2005/8/layout/vList3"/>
    <dgm:cxn modelId="{84E1BA97-AE9C-7D46-9BB1-013F0E332260}" type="presParOf" srcId="{39A91345-1069-6D43-B318-1E1878E7B70A}" destId="{693394CB-7BF7-774A-B4E2-3CF025828A8A}" srcOrd="8" destOrd="0" presId="urn:microsoft.com/office/officeart/2005/8/layout/vList3"/>
    <dgm:cxn modelId="{B8B034AB-3A27-6746-B7D3-B8C1493F1625}" type="presParOf" srcId="{693394CB-7BF7-774A-B4E2-3CF025828A8A}" destId="{75621307-A2CE-6A43-991D-AE7E0459AE65}" srcOrd="0" destOrd="0" presId="urn:microsoft.com/office/officeart/2005/8/layout/vList3"/>
    <dgm:cxn modelId="{66DE75DA-99E5-9141-95B2-57BD7B065B27}" type="presParOf" srcId="{693394CB-7BF7-774A-B4E2-3CF025828A8A}" destId="{3C2BD5FD-E201-DB49-AAD3-61D6C968E080}" srcOrd="1" destOrd="0" presId="urn:microsoft.com/office/officeart/2005/8/layout/vList3"/>
    <dgm:cxn modelId="{4072F74B-220B-2342-A677-2E29DD0FBD93}" type="presParOf" srcId="{39A91345-1069-6D43-B318-1E1878E7B70A}" destId="{BDF3DE58-2DAF-004A-9AEE-C7ABC6EA40C2}" srcOrd="9" destOrd="0" presId="urn:microsoft.com/office/officeart/2005/8/layout/vList3"/>
    <dgm:cxn modelId="{713A4B4E-7A52-C34F-80CA-FC0AD1E461EB}" type="presParOf" srcId="{39A91345-1069-6D43-B318-1E1878E7B70A}" destId="{91D0E9BA-5A73-4E4A-BA33-30A373A243B6}" srcOrd="10" destOrd="0" presId="urn:microsoft.com/office/officeart/2005/8/layout/vList3"/>
    <dgm:cxn modelId="{82469F1F-DDA6-0A47-BF5F-84E64763D0D9}" type="presParOf" srcId="{91D0E9BA-5A73-4E4A-BA33-30A373A243B6}" destId="{5BA3D924-4E47-B44C-B24A-E160DD881E6E}" srcOrd="0" destOrd="0" presId="urn:microsoft.com/office/officeart/2005/8/layout/vList3"/>
    <dgm:cxn modelId="{E661361E-7000-DA4A-B23C-4421352DCC17}" type="presParOf" srcId="{91D0E9BA-5A73-4E4A-BA33-30A373A243B6}" destId="{0785BB4F-B769-8647-A2B2-8A3294738E95}" srcOrd="1" destOrd="0" presId="urn:microsoft.com/office/officeart/2005/8/layout/vList3"/>
    <dgm:cxn modelId="{B634E8AE-E572-D048-8937-F24EDE869DEB}" type="presParOf" srcId="{39A91345-1069-6D43-B318-1E1878E7B70A}" destId="{63896C74-BB5C-F447-B371-CD84657310CD}" srcOrd="11" destOrd="0" presId="urn:microsoft.com/office/officeart/2005/8/layout/vList3"/>
    <dgm:cxn modelId="{108FB5AE-2561-A64E-979E-945208349456}" type="presParOf" srcId="{39A91345-1069-6D43-B318-1E1878E7B70A}" destId="{2DA83CB1-4374-3E4A-B7AE-86FDCCE74F14}" srcOrd="12" destOrd="0" presId="urn:microsoft.com/office/officeart/2005/8/layout/vList3"/>
    <dgm:cxn modelId="{08CACB09-CF36-0141-925F-88EA2313DA9D}" type="presParOf" srcId="{2DA83CB1-4374-3E4A-B7AE-86FDCCE74F14}" destId="{D407E7FA-02A5-A04F-A496-46F664C91FBF}" srcOrd="0" destOrd="0" presId="urn:microsoft.com/office/officeart/2005/8/layout/vList3"/>
    <dgm:cxn modelId="{7CBA4E4F-1A20-704B-8C3B-383CDF127019}" type="presParOf" srcId="{2DA83CB1-4374-3E4A-B7AE-86FDCCE74F14}" destId="{3B833753-E23E-DA40-B663-75A909890DB8}" srcOrd="1" destOrd="0" presId="urn:microsoft.com/office/officeart/2005/8/layout/vList3"/>
    <dgm:cxn modelId="{4C4F3D44-F367-1E4D-9367-FDCA27983C23}" type="presParOf" srcId="{39A91345-1069-6D43-B318-1E1878E7B70A}" destId="{29CEE614-6C65-C746-8DCA-358DF95F87E0}" srcOrd="13" destOrd="0" presId="urn:microsoft.com/office/officeart/2005/8/layout/vList3"/>
    <dgm:cxn modelId="{AFA6A680-CE31-9D43-82F5-953AEB121B3B}" type="presParOf" srcId="{39A91345-1069-6D43-B318-1E1878E7B70A}" destId="{7C5F3D30-28BC-7849-9D3F-8E27BC66E856}" srcOrd="14" destOrd="0" presId="urn:microsoft.com/office/officeart/2005/8/layout/vList3"/>
    <dgm:cxn modelId="{8F43A10D-A954-1E4B-92B7-6F8005E22A82}" type="presParOf" srcId="{7C5F3D30-28BC-7849-9D3F-8E27BC66E856}" destId="{DAF8DC19-22FC-E148-930A-3E09A3FF9510}" srcOrd="0" destOrd="0" presId="urn:microsoft.com/office/officeart/2005/8/layout/vList3"/>
    <dgm:cxn modelId="{D70EC705-2B73-FB40-A35A-E7C3616E0ECA}" type="presParOf" srcId="{7C5F3D30-28BC-7849-9D3F-8E27BC66E856}" destId="{68CE3165-D296-F449-B7F1-43FB2BD2BBF9}" srcOrd="1" destOrd="0" presId="urn:microsoft.com/office/officeart/2005/8/layout/vList3"/>
    <dgm:cxn modelId="{2BD83034-2E45-2746-A16C-688786E6DCEA}" type="presParOf" srcId="{39A91345-1069-6D43-B318-1E1878E7B70A}" destId="{F0D23B43-CDC2-C040-A6EC-B29C546584FF}" srcOrd="15" destOrd="0" presId="urn:microsoft.com/office/officeart/2005/8/layout/vList3"/>
    <dgm:cxn modelId="{8030DD28-A8B5-F647-B3DE-5B50D226251C}" type="presParOf" srcId="{39A91345-1069-6D43-B318-1E1878E7B70A}" destId="{926663F8-9E10-374A-AADE-60904CAF205C}" srcOrd="16" destOrd="0" presId="urn:microsoft.com/office/officeart/2005/8/layout/vList3"/>
    <dgm:cxn modelId="{B9FE5B38-352A-F94A-A5C3-F88C823D08D1}" type="presParOf" srcId="{926663F8-9E10-374A-AADE-60904CAF205C}" destId="{6000FD91-1B66-F841-8A7B-E10DF01409A8}" srcOrd="0" destOrd="0" presId="urn:microsoft.com/office/officeart/2005/8/layout/vList3"/>
    <dgm:cxn modelId="{E04D7030-059A-B64E-94DC-DAC223549222}" type="presParOf" srcId="{926663F8-9E10-374A-AADE-60904CAF205C}" destId="{E6778597-95A0-0841-88EB-1A5B0E607E67}" srcOrd="1" destOrd="0" presId="urn:microsoft.com/office/officeart/2005/8/layout/vList3"/>
    <dgm:cxn modelId="{655E505E-331A-2E4A-9D8C-F3AE1116F91F}" type="presParOf" srcId="{39A91345-1069-6D43-B318-1E1878E7B70A}" destId="{8A502EFD-AE0D-9E4F-BE39-A858B63288C2}" srcOrd="17" destOrd="0" presId="urn:microsoft.com/office/officeart/2005/8/layout/vList3"/>
    <dgm:cxn modelId="{95DE765E-47CA-754F-93AA-D652789E9617}" type="presParOf" srcId="{39A91345-1069-6D43-B318-1E1878E7B70A}" destId="{502CBE24-CB5E-BD4B-92B2-5278108A5EF0}" srcOrd="18" destOrd="0" presId="urn:microsoft.com/office/officeart/2005/8/layout/vList3"/>
    <dgm:cxn modelId="{8829EA51-B28F-C941-A15A-88A5424713AC}" type="presParOf" srcId="{502CBE24-CB5E-BD4B-92B2-5278108A5EF0}" destId="{697E2E32-8441-D040-B801-FDF295127ED4}" srcOrd="0" destOrd="0" presId="urn:microsoft.com/office/officeart/2005/8/layout/vList3"/>
    <dgm:cxn modelId="{3CD6E0B4-469F-554A-BC39-D8471A3C6536}" type="presParOf" srcId="{502CBE24-CB5E-BD4B-92B2-5278108A5EF0}" destId="{56C2D75C-4F82-E742-990F-DB0933CE54E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3FA221-459F-D043-A5F0-F0B502DEFFF9}" type="doc">
      <dgm:prSet loTypeId="urn:microsoft.com/office/officeart/2005/8/layout/default" loCatId="" qsTypeId="urn:microsoft.com/office/officeart/2005/8/quickstyle/3D9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8CFB5D0-5406-5249-BFE8-69B3A7B76913}">
      <dgm:prSet phldrT="[Text]"/>
      <dgm:spPr/>
      <dgm:t>
        <a:bodyPr/>
        <a:lstStyle/>
        <a:p>
          <a:r>
            <a:rPr lang="en-US" b="1" dirty="0">
              <a:solidFill>
                <a:srgbClr val="FFFF00"/>
              </a:solidFill>
              <a:latin typeface="Andale Mono" charset="0"/>
              <a:ea typeface="Andale Mono" charset="0"/>
              <a:cs typeface="Andale Mono" charset="0"/>
            </a:rPr>
            <a:t>Code indentation in REPL</a:t>
          </a:r>
        </a:p>
      </dgm:t>
    </dgm:pt>
    <dgm:pt modelId="{0703230D-5A17-E84E-B52A-CBBB84CFE07A}" type="parTrans" cxnId="{E32C2F1F-EB8F-5D46-95E8-9E09AF7D5290}">
      <dgm:prSet/>
      <dgm:spPr/>
      <dgm:t>
        <a:bodyPr/>
        <a:lstStyle/>
        <a:p>
          <a:endParaRPr lang="en-US" b="1">
            <a:solidFill>
              <a:srgbClr val="FFFF00"/>
            </a:solidFill>
          </a:endParaRPr>
        </a:p>
      </dgm:t>
    </dgm:pt>
    <dgm:pt modelId="{603BEC48-BFB0-774A-A1F5-759C87697C79}" type="sibTrans" cxnId="{E32C2F1F-EB8F-5D46-95E8-9E09AF7D5290}">
      <dgm:prSet/>
      <dgm:spPr/>
      <dgm:t>
        <a:bodyPr/>
        <a:lstStyle/>
        <a:p>
          <a:endParaRPr lang="en-US" b="1">
            <a:solidFill>
              <a:srgbClr val="FFFF00"/>
            </a:solidFill>
          </a:endParaRPr>
        </a:p>
      </dgm:t>
    </dgm:pt>
    <dgm:pt modelId="{C4E5D2F4-8308-5C46-830D-E0EB6EDB9822}">
      <dgm:prSet phldrT="[Text]"/>
      <dgm:spPr/>
      <dgm:t>
        <a:bodyPr/>
        <a:lstStyle/>
        <a:p>
          <a:r>
            <a:rPr lang="en-US" b="1" dirty="0">
              <a:solidFill>
                <a:srgbClr val="FFFF00"/>
              </a:solidFill>
              <a:latin typeface="Andale Mono" charset="0"/>
              <a:ea typeface="Andale Mono" charset="0"/>
              <a:cs typeface="Andale Mono" charset="0"/>
            </a:rPr>
            <a:t>Company-mode</a:t>
          </a:r>
        </a:p>
        <a:p>
          <a:r>
            <a:rPr lang="en-US" b="1" dirty="0">
              <a:solidFill>
                <a:srgbClr val="FFFF00"/>
              </a:solidFill>
              <a:latin typeface="Andale Mono" charset="0"/>
              <a:ea typeface="Andale Mono" charset="0"/>
              <a:cs typeface="Andale Mono" charset="0"/>
            </a:rPr>
            <a:t>compatibility</a:t>
          </a:r>
        </a:p>
      </dgm:t>
    </dgm:pt>
    <dgm:pt modelId="{70EB4031-B2B0-6441-BD0B-CEE6AC850A2C}" type="parTrans" cxnId="{F4868048-D5F0-5944-AEFD-99FD38C8FFB8}">
      <dgm:prSet/>
      <dgm:spPr/>
      <dgm:t>
        <a:bodyPr/>
        <a:lstStyle/>
        <a:p>
          <a:endParaRPr lang="en-US" b="1">
            <a:solidFill>
              <a:srgbClr val="FFFF00"/>
            </a:solidFill>
          </a:endParaRPr>
        </a:p>
      </dgm:t>
    </dgm:pt>
    <dgm:pt modelId="{13720075-0367-B249-B79D-22E9A1B4148D}" type="sibTrans" cxnId="{F4868048-D5F0-5944-AEFD-99FD38C8FFB8}">
      <dgm:prSet/>
      <dgm:spPr/>
      <dgm:t>
        <a:bodyPr/>
        <a:lstStyle/>
        <a:p>
          <a:endParaRPr lang="en-US" b="1">
            <a:solidFill>
              <a:srgbClr val="FFFF00"/>
            </a:solidFill>
          </a:endParaRPr>
        </a:p>
      </dgm:t>
    </dgm:pt>
    <dgm:pt modelId="{34269CA0-E448-CD4F-AE2D-79C106B73544}">
      <dgm:prSet phldrT="[Text]"/>
      <dgm:spPr/>
      <dgm:t>
        <a:bodyPr/>
        <a:lstStyle/>
        <a:p>
          <a:r>
            <a:rPr lang="en-US" b="1">
              <a:solidFill>
                <a:srgbClr val="FFFF00"/>
              </a:solidFill>
              <a:latin typeface="Andale Mono" charset="0"/>
              <a:ea typeface="Andale Mono" charset="0"/>
              <a:cs typeface="Andale Mono" charset="0"/>
            </a:rPr>
            <a:t>Macro-expansion</a:t>
          </a:r>
          <a:endParaRPr lang="en-US" b="1" dirty="0">
            <a:solidFill>
              <a:srgbClr val="FFFF00"/>
            </a:solidFill>
            <a:latin typeface="Andale Mono" charset="0"/>
            <a:ea typeface="Andale Mono" charset="0"/>
            <a:cs typeface="Andale Mono" charset="0"/>
          </a:endParaRPr>
        </a:p>
      </dgm:t>
    </dgm:pt>
    <dgm:pt modelId="{B3934232-35C7-564E-8EBC-0E85AF6323FA}" type="parTrans" cxnId="{A8EE2602-38E3-0644-A801-8AB91D71947B}">
      <dgm:prSet/>
      <dgm:spPr/>
      <dgm:t>
        <a:bodyPr/>
        <a:lstStyle/>
        <a:p>
          <a:endParaRPr lang="en-US" b="1">
            <a:solidFill>
              <a:srgbClr val="FFFF00"/>
            </a:solidFill>
          </a:endParaRPr>
        </a:p>
      </dgm:t>
    </dgm:pt>
    <dgm:pt modelId="{FF1DBB25-629B-E74E-B27E-CEC3BA485FF9}" type="sibTrans" cxnId="{A8EE2602-38E3-0644-A801-8AB91D71947B}">
      <dgm:prSet/>
      <dgm:spPr/>
      <dgm:t>
        <a:bodyPr/>
        <a:lstStyle/>
        <a:p>
          <a:endParaRPr lang="en-US" b="1">
            <a:solidFill>
              <a:srgbClr val="FFFF00"/>
            </a:solidFill>
          </a:endParaRPr>
        </a:p>
      </dgm:t>
    </dgm:pt>
    <dgm:pt modelId="{6242E161-5E0A-3345-BBF0-9879A26EA58C}">
      <dgm:prSet phldrT="[Text]"/>
      <dgm:spPr/>
      <dgm:t>
        <a:bodyPr/>
        <a:lstStyle/>
        <a:p>
          <a:r>
            <a:rPr lang="en-US" b="1">
              <a:solidFill>
                <a:srgbClr val="FFFF00"/>
              </a:solidFill>
              <a:latin typeface="Andale Mono" charset="0"/>
              <a:ea typeface="Andale Mono" charset="0"/>
              <a:cs typeface="Andale Mono" charset="0"/>
            </a:rPr>
            <a:t>Remote REPL connection</a:t>
          </a:r>
          <a:endParaRPr lang="en-US" b="1" dirty="0">
            <a:solidFill>
              <a:srgbClr val="FFFF00"/>
            </a:solidFill>
            <a:latin typeface="Andale Mono" charset="0"/>
            <a:ea typeface="Andale Mono" charset="0"/>
            <a:cs typeface="Andale Mono" charset="0"/>
          </a:endParaRPr>
        </a:p>
      </dgm:t>
    </dgm:pt>
    <dgm:pt modelId="{13F28C0C-59CC-EA4F-B5C8-F54DCDE38C2B}" type="parTrans" cxnId="{D02CD626-2C52-0941-A931-DD038A52FCBB}">
      <dgm:prSet/>
      <dgm:spPr/>
      <dgm:t>
        <a:bodyPr/>
        <a:lstStyle/>
        <a:p>
          <a:endParaRPr lang="en-US" b="1">
            <a:solidFill>
              <a:srgbClr val="FFFF00"/>
            </a:solidFill>
          </a:endParaRPr>
        </a:p>
      </dgm:t>
    </dgm:pt>
    <dgm:pt modelId="{B1370751-4A34-5049-B2B9-5E17B540D2DF}" type="sibTrans" cxnId="{D02CD626-2C52-0941-A931-DD038A52FCBB}">
      <dgm:prSet/>
      <dgm:spPr/>
      <dgm:t>
        <a:bodyPr/>
        <a:lstStyle/>
        <a:p>
          <a:endParaRPr lang="en-US" b="1">
            <a:solidFill>
              <a:srgbClr val="FFFF00"/>
            </a:solidFill>
          </a:endParaRPr>
        </a:p>
      </dgm:t>
    </dgm:pt>
    <dgm:pt modelId="{E96D1B49-5D6A-3146-B41F-0B7DDE6A2BE7}" type="pres">
      <dgm:prSet presAssocID="{EC3FA221-459F-D043-A5F0-F0B502DEFFF9}" presName="diagram" presStyleCnt="0">
        <dgm:presLayoutVars>
          <dgm:dir/>
          <dgm:resizeHandles val="exact"/>
        </dgm:presLayoutVars>
      </dgm:prSet>
      <dgm:spPr/>
    </dgm:pt>
    <dgm:pt modelId="{4CC0ACFD-41E4-9D4B-A4AC-332EF2334CB3}" type="pres">
      <dgm:prSet presAssocID="{48CFB5D0-5406-5249-BFE8-69B3A7B76913}" presName="node" presStyleLbl="node1" presStyleIdx="0" presStyleCnt="4">
        <dgm:presLayoutVars>
          <dgm:bulletEnabled val="1"/>
        </dgm:presLayoutVars>
      </dgm:prSet>
      <dgm:spPr/>
    </dgm:pt>
    <dgm:pt modelId="{B56F233F-35FF-784C-B891-A731DADBC344}" type="pres">
      <dgm:prSet presAssocID="{603BEC48-BFB0-774A-A1F5-759C87697C79}" presName="sibTrans" presStyleCnt="0"/>
      <dgm:spPr/>
    </dgm:pt>
    <dgm:pt modelId="{9A51D77F-5ADD-854D-9040-D025E0CF1077}" type="pres">
      <dgm:prSet presAssocID="{C4E5D2F4-8308-5C46-830D-E0EB6EDB9822}" presName="node" presStyleLbl="node1" presStyleIdx="1" presStyleCnt="4" custLinFactNeighborX="26" custLinFactNeighborY="528">
        <dgm:presLayoutVars>
          <dgm:bulletEnabled val="1"/>
        </dgm:presLayoutVars>
      </dgm:prSet>
      <dgm:spPr/>
    </dgm:pt>
    <dgm:pt modelId="{782E7C58-D773-AC41-92EC-93A54710BBB7}" type="pres">
      <dgm:prSet presAssocID="{13720075-0367-B249-B79D-22E9A1B4148D}" presName="sibTrans" presStyleCnt="0"/>
      <dgm:spPr/>
    </dgm:pt>
    <dgm:pt modelId="{3A7BDAA6-BE6D-FE42-A8E9-F60835B3966E}" type="pres">
      <dgm:prSet presAssocID="{34269CA0-E448-CD4F-AE2D-79C106B73544}" presName="node" presStyleLbl="node1" presStyleIdx="2" presStyleCnt="4">
        <dgm:presLayoutVars>
          <dgm:bulletEnabled val="1"/>
        </dgm:presLayoutVars>
      </dgm:prSet>
      <dgm:spPr/>
    </dgm:pt>
    <dgm:pt modelId="{2714A055-5C52-4E4D-AABC-3EDA56EFC4C3}" type="pres">
      <dgm:prSet presAssocID="{FF1DBB25-629B-E74E-B27E-CEC3BA485FF9}" presName="sibTrans" presStyleCnt="0"/>
      <dgm:spPr/>
    </dgm:pt>
    <dgm:pt modelId="{B6B7B2F7-D16B-AC45-9A38-630817304DDB}" type="pres">
      <dgm:prSet presAssocID="{6242E161-5E0A-3345-BBF0-9879A26EA58C}" presName="node" presStyleLbl="node1" presStyleIdx="3" presStyleCnt="4">
        <dgm:presLayoutVars>
          <dgm:bulletEnabled val="1"/>
        </dgm:presLayoutVars>
      </dgm:prSet>
      <dgm:spPr/>
    </dgm:pt>
  </dgm:ptLst>
  <dgm:cxnLst>
    <dgm:cxn modelId="{A8EE2602-38E3-0644-A801-8AB91D71947B}" srcId="{EC3FA221-459F-D043-A5F0-F0B502DEFFF9}" destId="{34269CA0-E448-CD4F-AE2D-79C106B73544}" srcOrd="2" destOrd="0" parTransId="{B3934232-35C7-564E-8EBC-0E85AF6323FA}" sibTransId="{FF1DBB25-629B-E74E-B27E-CEC3BA485FF9}"/>
    <dgm:cxn modelId="{2947CC17-680D-8049-AC31-D90E0F36E0BE}" type="presOf" srcId="{EC3FA221-459F-D043-A5F0-F0B502DEFFF9}" destId="{E96D1B49-5D6A-3146-B41F-0B7DDE6A2BE7}" srcOrd="0" destOrd="0" presId="urn:microsoft.com/office/officeart/2005/8/layout/default"/>
    <dgm:cxn modelId="{E32C2F1F-EB8F-5D46-95E8-9E09AF7D5290}" srcId="{EC3FA221-459F-D043-A5F0-F0B502DEFFF9}" destId="{48CFB5D0-5406-5249-BFE8-69B3A7B76913}" srcOrd="0" destOrd="0" parTransId="{0703230D-5A17-E84E-B52A-CBBB84CFE07A}" sibTransId="{603BEC48-BFB0-774A-A1F5-759C87697C79}"/>
    <dgm:cxn modelId="{9472EC20-30B2-2048-85D6-088F0F27FB2A}" type="presOf" srcId="{C4E5D2F4-8308-5C46-830D-E0EB6EDB9822}" destId="{9A51D77F-5ADD-854D-9040-D025E0CF1077}" srcOrd="0" destOrd="0" presId="urn:microsoft.com/office/officeart/2005/8/layout/default"/>
    <dgm:cxn modelId="{3773EF24-6D18-7543-9C0B-3E6D048CD1B7}" type="presOf" srcId="{6242E161-5E0A-3345-BBF0-9879A26EA58C}" destId="{B6B7B2F7-D16B-AC45-9A38-630817304DDB}" srcOrd="0" destOrd="0" presId="urn:microsoft.com/office/officeart/2005/8/layout/default"/>
    <dgm:cxn modelId="{D02CD626-2C52-0941-A931-DD038A52FCBB}" srcId="{EC3FA221-459F-D043-A5F0-F0B502DEFFF9}" destId="{6242E161-5E0A-3345-BBF0-9879A26EA58C}" srcOrd="3" destOrd="0" parTransId="{13F28C0C-59CC-EA4F-B5C8-F54DCDE38C2B}" sibTransId="{B1370751-4A34-5049-B2B9-5E17B540D2DF}"/>
    <dgm:cxn modelId="{E0AF3568-55A4-1143-8DD8-E1ADFD3DA216}" type="presOf" srcId="{48CFB5D0-5406-5249-BFE8-69B3A7B76913}" destId="{4CC0ACFD-41E4-9D4B-A4AC-332EF2334CB3}" srcOrd="0" destOrd="0" presId="urn:microsoft.com/office/officeart/2005/8/layout/default"/>
    <dgm:cxn modelId="{F4868048-D5F0-5944-AEFD-99FD38C8FFB8}" srcId="{EC3FA221-459F-D043-A5F0-F0B502DEFFF9}" destId="{C4E5D2F4-8308-5C46-830D-E0EB6EDB9822}" srcOrd="1" destOrd="0" parTransId="{70EB4031-B2B0-6441-BD0B-CEE6AC850A2C}" sibTransId="{13720075-0367-B249-B79D-22E9A1B4148D}"/>
    <dgm:cxn modelId="{C65362D5-915C-714E-88D0-70AD4A46666B}" type="presOf" srcId="{34269CA0-E448-CD4F-AE2D-79C106B73544}" destId="{3A7BDAA6-BE6D-FE42-A8E9-F60835B3966E}" srcOrd="0" destOrd="0" presId="urn:microsoft.com/office/officeart/2005/8/layout/default"/>
    <dgm:cxn modelId="{BAFE5BCC-BDFD-BA42-9821-108741FF91A3}" type="presParOf" srcId="{E96D1B49-5D6A-3146-B41F-0B7DDE6A2BE7}" destId="{4CC0ACFD-41E4-9D4B-A4AC-332EF2334CB3}" srcOrd="0" destOrd="0" presId="urn:microsoft.com/office/officeart/2005/8/layout/default"/>
    <dgm:cxn modelId="{D5D45563-EC8F-E94C-B1D8-970B6B729400}" type="presParOf" srcId="{E96D1B49-5D6A-3146-B41F-0B7DDE6A2BE7}" destId="{B56F233F-35FF-784C-B891-A731DADBC344}" srcOrd="1" destOrd="0" presId="urn:microsoft.com/office/officeart/2005/8/layout/default"/>
    <dgm:cxn modelId="{8ECF8BFC-5659-344B-A5A0-F2FB10CD09B0}" type="presParOf" srcId="{E96D1B49-5D6A-3146-B41F-0B7DDE6A2BE7}" destId="{9A51D77F-5ADD-854D-9040-D025E0CF1077}" srcOrd="2" destOrd="0" presId="urn:microsoft.com/office/officeart/2005/8/layout/default"/>
    <dgm:cxn modelId="{4F83ACBF-CED0-8E40-9C8D-A1EE8CAE8F90}" type="presParOf" srcId="{E96D1B49-5D6A-3146-B41F-0B7DDE6A2BE7}" destId="{782E7C58-D773-AC41-92EC-93A54710BBB7}" srcOrd="3" destOrd="0" presId="urn:microsoft.com/office/officeart/2005/8/layout/default"/>
    <dgm:cxn modelId="{E7F1964B-5A87-D44C-81A3-CECF36A0927B}" type="presParOf" srcId="{E96D1B49-5D6A-3146-B41F-0B7DDE6A2BE7}" destId="{3A7BDAA6-BE6D-FE42-A8E9-F60835B3966E}" srcOrd="4" destOrd="0" presId="urn:microsoft.com/office/officeart/2005/8/layout/default"/>
    <dgm:cxn modelId="{F7D78EC4-C0E1-684E-B6A2-418ECA3D6CCF}" type="presParOf" srcId="{E96D1B49-5D6A-3146-B41F-0B7DDE6A2BE7}" destId="{2714A055-5C52-4E4D-AABC-3EDA56EFC4C3}" srcOrd="5" destOrd="0" presId="urn:microsoft.com/office/officeart/2005/8/layout/default"/>
    <dgm:cxn modelId="{DA0CDAEA-0F6C-E447-8054-243E565493E0}" type="presParOf" srcId="{E96D1B49-5D6A-3146-B41F-0B7DDE6A2BE7}" destId="{B6B7B2F7-D16B-AC45-9A38-630817304DD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85B090-A3DB-9E4B-8288-788A77C0DD17}" type="doc">
      <dgm:prSet loTypeId="urn:microsoft.com/office/officeart/2005/8/layout/vList3" loCatId="" qsTypeId="urn:microsoft.com/office/officeart/2005/8/quickstyle/3D4" qsCatId="3D" csTypeId="urn:microsoft.com/office/officeart/2005/8/colors/accent0_3" csCatId="mainScheme" phldr="1"/>
      <dgm:spPr/>
    </dgm:pt>
    <dgm:pt modelId="{2A13AF3B-A300-6B43-B35A-D1DF6F81C317}">
      <dgm:prSet phldrT="[Text]"/>
      <dgm:spPr/>
      <dgm:t>
        <a:bodyPr/>
        <a:lstStyle/>
        <a:p>
          <a:r>
            <a:rPr lang="en-US" dirty="0"/>
            <a:t>Current thread identification in </a:t>
          </a:r>
          <a:r>
            <a:rPr lang="en-US" dirty="0" err="1"/>
            <a:t>geiser</a:t>
          </a:r>
          <a:r>
            <a:rPr lang="en-US" dirty="0"/>
            <a:t> REPL for multiple connections.</a:t>
          </a:r>
        </a:p>
      </dgm:t>
    </dgm:pt>
    <dgm:pt modelId="{7915D4FB-8462-C048-B84A-33AD37AE6785}" type="parTrans" cxnId="{A7DB847F-A4E0-8E4F-BA8B-6C212AB01A80}">
      <dgm:prSet/>
      <dgm:spPr/>
      <dgm:t>
        <a:bodyPr/>
        <a:lstStyle/>
        <a:p>
          <a:endParaRPr lang="en-US"/>
        </a:p>
      </dgm:t>
    </dgm:pt>
    <dgm:pt modelId="{1069BA04-5FC5-A246-8814-AE4E713C0AAE}" type="sibTrans" cxnId="{A7DB847F-A4E0-8E4F-BA8B-6C212AB01A80}">
      <dgm:prSet/>
      <dgm:spPr/>
      <dgm:t>
        <a:bodyPr/>
        <a:lstStyle/>
        <a:p>
          <a:endParaRPr lang="en-US"/>
        </a:p>
      </dgm:t>
    </dgm:pt>
    <dgm:pt modelId="{0D0C9E7C-7A3E-9647-B388-BC767624121A}">
      <dgm:prSet phldrT="[Text]"/>
      <dgm:spPr/>
      <dgm:t>
        <a:bodyPr/>
        <a:lstStyle/>
        <a:p>
          <a:r>
            <a:rPr lang="en-US" dirty="0"/>
            <a:t>Remote connection request to </a:t>
          </a:r>
          <a:r>
            <a:rPr lang="en-US" dirty="0" err="1"/>
            <a:t>Geiser</a:t>
          </a:r>
          <a:r>
            <a:rPr lang="en-US" dirty="0"/>
            <a:t> from the REPL</a:t>
          </a:r>
        </a:p>
      </dgm:t>
    </dgm:pt>
    <dgm:pt modelId="{9C88594C-4274-3440-83EE-A17BE806B93D}" type="parTrans" cxnId="{EBB34A6B-CCC1-0243-A899-54DE086EDCE8}">
      <dgm:prSet/>
      <dgm:spPr/>
      <dgm:t>
        <a:bodyPr/>
        <a:lstStyle/>
        <a:p>
          <a:endParaRPr lang="en-US"/>
        </a:p>
      </dgm:t>
    </dgm:pt>
    <dgm:pt modelId="{FD761463-2863-9D44-BA5E-5019E935022B}" type="sibTrans" cxnId="{EBB34A6B-CCC1-0243-A899-54DE086EDCE8}">
      <dgm:prSet/>
      <dgm:spPr/>
      <dgm:t>
        <a:bodyPr/>
        <a:lstStyle/>
        <a:p>
          <a:endParaRPr lang="en-US"/>
        </a:p>
      </dgm:t>
    </dgm:pt>
    <dgm:pt modelId="{3D46D61A-8639-CB48-9B08-BA695C4AC8C4}">
      <dgm:prSet phldrT="[Text]"/>
      <dgm:spPr/>
      <dgm:t>
        <a:bodyPr/>
        <a:lstStyle/>
        <a:p>
          <a:r>
            <a:rPr lang="en-US" dirty="0"/>
            <a:t>You can contribute too ! Suggestions of </a:t>
          </a:r>
          <a:r>
            <a:rPr lang="en-US" dirty="0" err="1"/>
            <a:t>functionnalities</a:t>
          </a:r>
          <a:r>
            <a:rPr lang="en-US" dirty="0"/>
            <a:t> are always welcome too.</a:t>
          </a:r>
        </a:p>
      </dgm:t>
    </dgm:pt>
    <dgm:pt modelId="{8118FA39-23D0-6840-809E-51EE74ABAECB}" type="parTrans" cxnId="{B1CA58EA-9FB1-5F49-A00C-1F9777DA1B2D}">
      <dgm:prSet/>
      <dgm:spPr/>
      <dgm:t>
        <a:bodyPr/>
        <a:lstStyle/>
        <a:p>
          <a:endParaRPr lang="en-US"/>
        </a:p>
      </dgm:t>
    </dgm:pt>
    <dgm:pt modelId="{C0D40907-3AEE-8041-8E29-217BEB05273E}" type="sibTrans" cxnId="{B1CA58EA-9FB1-5F49-A00C-1F9777DA1B2D}">
      <dgm:prSet/>
      <dgm:spPr/>
      <dgm:t>
        <a:bodyPr/>
        <a:lstStyle/>
        <a:p>
          <a:endParaRPr lang="en-US"/>
        </a:p>
      </dgm:t>
    </dgm:pt>
    <dgm:pt modelId="{A6E75259-03E5-7541-A943-2B8F96A5F105}">
      <dgm:prSet/>
      <dgm:spPr/>
      <dgm:t>
        <a:bodyPr/>
        <a:lstStyle/>
        <a:p>
          <a:r>
            <a:rPr lang="en-US"/>
            <a:t>Debugging system for multithreadding</a:t>
          </a:r>
          <a:endParaRPr lang="en-US" dirty="0"/>
        </a:p>
      </dgm:t>
    </dgm:pt>
    <dgm:pt modelId="{771D75D2-780E-474D-8936-AC67903C26BE}" type="parTrans" cxnId="{B7B3C46A-4150-B347-A696-D3FF881FF6B3}">
      <dgm:prSet/>
      <dgm:spPr/>
      <dgm:t>
        <a:bodyPr/>
        <a:lstStyle/>
        <a:p>
          <a:endParaRPr lang="en-US"/>
        </a:p>
      </dgm:t>
    </dgm:pt>
    <dgm:pt modelId="{A006D0B2-B379-E740-BCBC-05F5CFAABF4D}" type="sibTrans" cxnId="{B7B3C46A-4150-B347-A696-D3FF881FF6B3}">
      <dgm:prSet/>
      <dgm:spPr/>
      <dgm:t>
        <a:bodyPr/>
        <a:lstStyle/>
        <a:p>
          <a:endParaRPr lang="en-US"/>
        </a:p>
      </dgm:t>
    </dgm:pt>
    <dgm:pt modelId="{E640BC2B-27F4-2E47-A2ED-0715C09D2851}" type="pres">
      <dgm:prSet presAssocID="{2B85B090-A3DB-9E4B-8288-788A77C0DD17}" presName="linearFlow" presStyleCnt="0">
        <dgm:presLayoutVars>
          <dgm:dir/>
          <dgm:resizeHandles val="exact"/>
        </dgm:presLayoutVars>
      </dgm:prSet>
      <dgm:spPr/>
    </dgm:pt>
    <dgm:pt modelId="{1774FA49-4D28-754F-8745-63DB3877B735}" type="pres">
      <dgm:prSet presAssocID="{2A13AF3B-A300-6B43-B35A-D1DF6F81C317}" presName="composite" presStyleCnt="0"/>
      <dgm:spPr/>
    </dgm:pt>
    <dgm:pt modelId="{A1885A67-A9A1-554D-BBC6-244D25F1B3F6}" type="pres">
      <dgm:prSet presAssocID="{2A13AF3B-A300-6B43-B35A-D1DF6F81C317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81AC8D55-C049-CD49-867D-C0547FFFD8D3}" type="pres">
      <dgm:prSet presAssocID="{2A13AF3B-A300-6B43-B35A-D1DF6F81C317}" presName="txShp" presStyleLbl="node1" presStyleIdx="0" presStyleCnt="4">
        <dgm:presLayoutVars>
          <dgm:bulletEnabled val="1"/>
        </dgm:presLayoutVars>
      </dgm:prSet>
      <dgm:spPr/>
    </dgm:pt>
    <dgm:pt modelId="{127C2CA5-EB2C-5043-845F-67C5513964DD}" type="pres">
      <dgm:prSet presAssocID="{1069BA04-5FC5-A246-8814-AE4E713C0AAE}" presName="spacing" presStyleCnt="0"/>
      <dgm:spPr/>
    </dgm:pt>
    <dgm:pt modelId="{B6F3FD48-A4CD-2944-98C0-445FFB728080}" type="pres">
      <dgm:prSet presAssocID="{A6E75259-03E5-7541-A943-2B8F96A5F105}" presName="composite" presStyleCnt="0"/>
      <dgm:spPr/>
    </dgm:pt>
    <dgm:pt modelId="{F5C77B42-0173-3745-A11E-1E61C0806FF3}" type="pres">
      <dgm:prSet presAssocID="{A6E75259-03E5-7541-A943-2B8F96A5F105}" presName="imgShp" presStyleLbl="f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AE12D99B-D1F4-3A4C-9BD1-A7E89F56D351}" type="pres">
      <dgm:prSet presAssocID="{A6E75259-03E5-7541-A943-2B8F96A5F105}" presName="txShp" presStyleLbl="node1" presStyleIdx="1" presStyleCnt="4">
        <dgm:presLayoutVars>
          <dgm:bulletEnabled val="1"/>
        </dgm:presLayoutVars>
      </dgm:prSet>
      <dgm:spPr/>
    </dgm:pt>
    <dgm:pt modelId="{014B437B-F4D6-0E46-B6E4-5902D1827C59}" type="pres">
      <dgm:prSet presAssocID="{A006D0B2-B379-E740-BCBC-05F5CFAABF4D}" presName="spacing" presStyleCnt="0"/>
      <dgm:spPr/>
    </dgm:pt>
    <dgm:pt modelId="{D84278C2-3829-D049-9970-F2BD3DE070A8}" type="pres">
      <dgm:prSet presAssocID="{0D0C9E7C-7A3E-9647-B388-BC767624121A}" presName="composite" presStyleCnt="0"/>
      <dgm:spPr/>
    </dgm:pt>
    <dgm:pt modelId="{03ED56B6-B4A1-C644-AE43-F9B8C7CFDF08}" type="pres">
      <dgm:prSet presAssocID="{0D0C9E7C-7A3E-9647-B388-BC767624121A}" presName="imgShp" presStyleLbl="fgImgPlac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2DE39534-D4E5-844B-80E4-A068626EDB02}" type="pres">
      <dgm:prSet presAssocID="{0D0C9E7C-7A3E-9647-B388-BC767624121A}" presName="txShp" presStyleLbl="node1" presStyleIdx="2" presStyleCnt="4">
        <dgm:presLayoutVars>
          <dgm:bulletEnabled val="1"/>
        </dgm:presLayoutVars>
      </dgm:prSet>
      <dgm:spPr/>
    </dgm:pt>
    <dgm:pt modelId="{F9A077C6-BF14-254E-9975-25DADF8D5830}" type="pres">
      <dgm:prSet presAssocID="{FD761463-2863-9D44-BA5E-5019E935022B}" presName="spacing" presStyleCnt="0"/>
      <dgm:spPr/>
    </dgm:pt>
    <dgm:pt modelId="{EDAA7924-4AA8-264B-B202-E2C1A10C270C}" type="pres">
      <dgm:prSet presAssocID="{3D46D61A-8639-CB48-9B08-BA695C4AC8C4}" presName="composite" presStyleCnt="0"/>
      <dgm:spPr/>
    </dgm:pt>
    <dgm:pt modelId="{44DE6F92-45BC-CC4E-BA23-39E4E0A2E063}" type="pres">
      <dgm:prSet presAssocID="{3D46D61A-8639-CB48-9B08-BA695C4AC8C4}" presName="imgShp" presStyleLbl="fgImgPlace1" presStyleIdx="3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EE328332-B56D-D244-8197-00AF8815335A}" type="pres">
      <dgm:prSet presAssocID="{3D46D61A-8639-CB48-9B08-BA695C4AC8C4}" presName="txShp" presStyleLbl="node1" presStyleIdx="3" presStyleCnt="4">
        <dgm:presLayoutVars>
          <dgm:bulletEnabled val="1"/>
        </dgm:presLayoutVars>
      </dgm:prSet>
      <dgm:spPr/>
    </dgm:pt>
  </dgm:ptLst>
  <dgm:cxnLst>
    <dgm:cxn modelId="{D55B5E3C-E9BD-524E-90FC-F1B6346A4D93}" type="presOf" srcId="{2A13AF3B-A300-6B43-B35A-D1DF6F81C317}" destId="{81AC8D55-C049-CD49-867D-C0547FFFD8D3}" srcOrd="0" destOrd="0" presId="urn:microsoft.com/office/officeart/2005/8/layout/vList3"/>
    <dgm:cxn modelId="{B7B3C46A-4150-B347-A696-D3FF881FF6B3}" srcId="{2B85B090-A3DB-9E4B-8288-788A77C0DD17}" destId="{A6E75259-03E5-7541-A943-2B8F96A5F105}" srcOrd="1" destOrd="0" parTransId="{771D75D2-780E-474D-8936-AC67903C26BE}" sibTransId="{A006D0B2-B379-E740-BCBC-05F5CFAABF4D}"/>
    <dgm:cxn modelId="{EBB34A6B-CCC1-0243-A899-54DE086EDCE8}" srcId="{2B85B090-A3DB-9E4B-8288-788A77C0DD17}" destId="{0D0C9E7C-7A3E-9647-B388-BC767624121A}" srcOrd="2" destOrd="0" parTransId="{9C88594C-4274-3440-83EE-A17BE806B93D}" sibTransId="{FD761463-2863-9D44-BA5E-5019E935022B}"/>
    <dgm:cxn modelId="{A7DB847F-A4E0-8E4F-BA8B-6C212AB01A80}" srcId="{2B85B090-A3DB-9E4B-8288-788A77C0DD17}" destId="{2A13AF3B-A300-6B43-B35A-D1DF6F81C317}" srcOrd="0" destOrd="0" parTransId="{7915D4FB-8462-C048-B84A-33AD37AE6785}" sibTransId="{1069BA04-5FC5-A246-8814-AE4E713C0AAE}"/>
    <dgm:cxn modelId="{BF6A5287-D80F-E449-9ED3-5268F612322D}" type="presOf" srcId="{3D46D61A-8639-CB48-9B08-BA695C4AC8C4}" destId="{EE328332-B56D-D244-8197-00AF8815335A}" srcOrd="0" destOrd="0" presId="urn:microsoft.com/office/officeart/2005/8/layout/vList3"/>
    <dgm:cxn modelId="{6436C7B5-1E4C-E946-B164-FFBD06FF6CB0}" type="presOf" srcId="{2B85B090-A3DB-9E4B-8288-788A77C0DD17}" destId="{E640BC2B-27F4-2E47-A2ED-0715C09D2851}" srcOrd="0" destOrd="0" presId="urn:microsoft.com/office/officeart/2005/8/layout/vList3"/>
    <dgm:cxn modelId="{E548E3BE-C696-E84C-AFCF-D419D620654B}" type="presOf" srcId="{A6E75259-03E5-7541-A943-2B8F96A5F105}" destId="{AE12D99B-D1F4-3A4C-9BD1-A7E89F56D351}" srcOrd="0" destOrd="0" presId="urn:microsoft.com/office/officeart/2005/8/layout/vList3"/>
    <dgm:cxn modelId="{B1CA58EA-9FB1-5F49-A00C-1F9777DA1B2D}" srcId="{2B85B090-A3DB-9E4B-8288-788A77C0DD17}" destId="{3D46D61A-8639-CB48-9B08-BA695C4AC8C4}" srcOrd="3" destOrd="0" parTransId="{8118FA39-23D0-6840-809E-51EE74ABAECB}" sibTransId="{C0D40907-3AEE-8041-8E29-217BEB05273E}"/>
    <dgm:cxn modelId="{AC1E80FA-36BF-4E4E-81B0-52B1ABD6F1D9}" type="presOf" srcId="{0D0C9E7C-7A3E-9647-B388-BC767624121A}" destId="{2DE39534-D4E5-844B-80E4-A068626EDB02}" srcOrd="0" destOrd="0" presId="urn:microsoft.com/office/officeart/2005/8/layout/vList3"/>
    <dgm:cxn modelId="{F7794A0F-CDDD-384B-B507-C0E8DADA8EF7}" type="presParOf" srcId="{E640BC2B-27F4-2E47-A2ED-0715C09D2851}" destId="{1774FA49-4D28-754F-8745-63DB3877B735}" srcOrd="0" destOrd="0" presId="urn:microsoft.com/office/officeart/2005/8/layout/vList3"/>
    <dgm:cxn modelId="{128AC722-F5CB-AB4B-BA05-3C619B63386C}" type="presParOf" srcId="{1774FA49-4D28-754F-8745-63DB3877B735}" destId="{A1885A67-A9A1-554D-BBC6-244D25F1B3F6}" srcOrd="0" destOrd="0" presId="urn:microsoft.com/office/officeart/2005/8/layout/vList3"/>
    <dgm:cxn modelId="{12A91F08-A994-8745-830B-63A5BB69A309}" type="presParOf" srcId="{1774FA49-4D28-754F-8745-63DB3877B735}" destId="{81AC8D55-C049-CD49-867D-C0547FFFD8D3}" srcOrd="1" destOrd="0" presId="urn:microsoft.com/office/officeart/2005/8/layout/vList3"/>
    <dgm:cxn modelId="{6B817B63-8578-1D49-8E6C-88EA98B37495}" type="presParOf" srcId="{E640BC2B-27F4-2E47-A2ED-0715C09D2851}" destId="{127C2CA5-EB2C-5043-845F-67C5513964DD}" srcOrd="1" destOrd="0" presId="urn:microsoft.com/office/officeart/2005/8/layout/vList3"/>
    <dgm:cxn modelId="{B59837FA-C042-9C46-BA7F-17AE01D91D32}" type="presParOf" srcId="{E640BC2B-27F4-2E47-A2ED-0715C09D2851}" destId="{B6F3FD48-A4CD-2944-98C0-445FFB728080}" srcOrd="2" destOrd="0" presId="urn:microsoft.com/office/officeart/2005/8/layout/vList3"/>
    <dgm:cxn modelId="{C6F72DBA-4A43-D448-A1C4-3A408553DC94}" type="presParOf" srcId="{B6F3FD48-A4CD-2944-98C0-445FFB728080}" destId="{F5C77B42-0173-3745-A11E-1E61C0806FF3}" srcOrd="0" destOrd="0" presId="urn:microsoft.com/office/officeart/2005/8/layout/vList3"/>
    <dgm:cxn modelId="{99BA038F-37AD-8D43-9F02-3FA16911270D}" type="presParOf" srcId="{B6F3FD48-A4CD-2944-98C0-445FFB728080}" destId="{AE12D99B-D1F4-3A4C-9BD1-A7E89F56D351}" srcOrd="1" destOrd="0" presId="urn:microsoft.com/office/officeart/2005/8/layout/vList3"/>
    <dgm:cxn modelId="{3E9CC697-59F3-7448-97BF-5CED84A559D1}" type="presParOf" srcId="{E640BC2B-27F4-2E47-A2ED-0715C09D2851}" destId="{014B437B-F4D6-0E46-B6E4-5902D1827C59}" srcOrd="3" destOrd="0" presId="urn:microsoft.com/office/officeart/2005/8/layout/vList3"/>
    <dgm:cxn modelId="{4C83AD35-DE3C-3740-B3BB-AF454B71B15F}" type="presParOf" srcId="{E640BC2B-27F4-2E47-A2ED-0715C09D2851}" destId="{D84278C2-3829-D049-9970-F2BD3DE070A8}" srcOrd="4" destOrd="0" presId="urn:microsoft.com/office/officeart/2005/8/layout/vList3"/>
    <dgm:cxn modelId="{A55AB8C3-4332-3E4E-9B60-B395CFAE052E}" type="presParOf" srcId="{D84278C2-3829-D049-9970-F2BD3DE070A8}" destId="{03ED56B6-B4A1-C644-AE43-F9B8C7CFDF08}" srcOrd="0" destOrd="0" presId="urn:microsoft.com/office/officeart/2005/8/layout/vList3"/>
    <dgm:cxn modelId="{3126C2A0-DBEB-4F4E-A9AE-85AACAC81B21}" type="presParOf" srcId="{D84278C2-3829-D049-9970-F2BD3DE070A8}" destId="{2DE39534-D4E5-844B-80E4-A068626EDB02}" srcOrd="1" destOrd="0" presId="urn:microsoft.com/office/officeart/2005/8/layout/vList3"/>
    <dgm:cxn modelId="{D1D67B23-E9B2-9144-BBFB-AAFF0D288A8D}" type="presParOf" srcId="{E640BC2B-27F4-2E47-A2ED-0715C09D2851}" destId="{F9A077C6-BF14-254E-9975-25DADF8D5830}" srcOrd="5" destOrd="0" presId="urn:microsoft.com/office/officeart/2005/8/layout/vList3"/>
    <dgm:cxn modelId="{29812951-CC42-AE48-B543-E8E1516D61A9}" type="presParOf" srcId="{E640BC2B-27F4-2E47-A2ED-0715C09D2851}" destId="{EDAA7924-4AA8-264B-B202-E2C1A10C270C}" srcOrd="6" destOrd="0" presId="urn:microsoft.com/office/officeart/2005/8/layout/vList3"/>
    <dgm:cxn modelId="{3C7329F9-A580-CD42-9947-E37944589BCE}" type="presParOf" srcId="{EDAA7924-4AA8-264B-B202-E2C1A10C270C}" destId="{44DE6F92-45BC-CC4E-BA23-39E4E0A2E063}" srcOrd="0" destOrd="0" presId="urn:microsoft.com/office/officeart/2005/8/layout/vList3"/>
    <dgm:cxn modelId="{06372BAE-BAD6-8D46-AB34-FF75488F27B5}" type="presParOf" srcId="{EDAA7924-4AA8-264B-B202-E2C1A10C270C}" destId="{EE328332-B56D-D244-8197-00AF8815335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D6453A-C0CC-8840-B1CF-5EB71868EAC1}" type="doc">
      <dgm:prSet loTypeId="urn:microsoft.com/office/officeart/2005/8/layout/chevron1" loCatId="" qsTypeId="urn:microsoft.com/office/officeart/2005/8/quickstyle/3D4" qsCatId="3D" csTypeId="urn:microsoft.com/office/officeart/2005/8/colors/accent0_3" csCatId="mainScheme" phldr="1"/>
      <dgm:spPr/>
    </dgm:pt>
    <dgm:pt modelId="{228C9786-08EC-4949-929D-890769C03934}">
      <dgm:prSet phldrT="[Text]"/>
      <dgm:spPr/>
      <dgm:t>
        <a:bodyPr/>
        <a:lstStyle/>
        <a:p>
          <a:r>
            <a:rPr lang="en-US" dirty="0">
              <a:solidFill>
                <a:srgbClr val="FFFF00"/>
              </a:solidFill>
              <a:latin typeface="Andale Mono" charset="0"/>
              <a:ea typeface="Andale Mono" charset="0"/>
              <a:cs typeface="Andale Mono" charset="0"/>
            </a:rPr>
            <a:t>Configure using –enable-</a:t>
          </a:r>
          <a:r>
            <a:rPr lang="en-US" dirty="0" err="1">
              <a:solidFill>
                <a:srgbClr val="FFFF00"/>
              </a:solidFill>
              <a:latin typeface="Andale Mono" charset="0"/>
              <a:ea typeface="Andale Mono" charset="0"/>
              <a:cs typeface="Andale Mono" charset="0"/>
            </a:rPr>
            <a:t>rtlib</a:t>
          </a:r>
          <a:r>
            <a:rPr lang="en-US" dirty="0">
              <a:solidFill>
                <a:srgbClr val="FFFF00"/>
              </a:solidFill>
              <a:latin typeface="Andale Mono" charset="0"/>
              <a:ea typeface="Andale Mono" charset="0"/>
              <a:cs typeface="Andale Mono" charset="0"/>
            </a:rPr>
            <a:t>-debug</a:t>
          </a:r>
          <a:endParaRPr lang="en-US" dirty="0">
            <a:solidFill>
              <a:srgbClr val="FFFF00"/>
            </a:solidFill>
          </a:endParaRPr>
        </a:p>
      </dgm:t>
    </dgm:pt>
    <dgm:pt modelId="{E29408FA-71D4-EA41-831B-49146F743C5E}" type="parTrans" cxnId="{D55F76FB-E868-734D-A55E-C516CFDECF80}">
      <dgm:prSet/>
      <dgm:spPr/>
      <dgm:t>
        <a:bodyPr/>
        <a:lstStyle/>
        <a:p>
          <a:endParaRPr lang="en-US"/>
        </a:p>
      </dgm:t>
    </dgm:pt>
    <dgm:pt modelId="{7B6B9D6B-D55E-2443-BD9A-D563F09FDB56}" type="sibTrans" cxnId="{D55F76FB-E868-734D-A55E-C516CFDECF80}">
      <dgm:prSet/>
      <dgm:spPr/>
      <dgm:t>
        <a:bodyPr/>
        <a:lstStyle/>
        <a:p>
          <a:endParaRPr lang="en-US"/>
        </a:p>
      </dgm:t>
    </dgm:pt>
    <dgm:pt modelId="{08E69A00-8043-1345-993F-2215AD34319B}">
      <dgm:prSet phldrT="[Text]"/>
      <dgm:spPr/>
      <dgm:t>
        <a:bodyPr/>
        <a:lstStyle/>
        <a:p>
          <a:r>
            <a:rPr lang="en-US" dirty="0">
              <a:solidFill>
                <a:srgbClr val="FFFF00"/>
              </a:solidFill>
              <a:latin typeface="Andale Mono" charset="0"/>
              <a:ea typeface="Andale Mono" charset="0"/>
              <a:cs typeface="Andale Mono" charset="0"/>
            </a:rPr>
            <a:t>Be sure to add </a:t>
          </a:r>
          <a:r>
            <a:rPr lang="en-US" dirty="0" err="1">
              <a:solidFill>
                <a:srgbClr val="FFFF00"/>
              </a:solidFill>
              <a:latin typeface="Andale Mono" charset="0"/>
              <a:ea typeface="Andale Mono" charset="0"/>
              <a:cs typeface="Andale Mono" charset="0"/>
            </a:rPr>
            <a:t>gsi</a:t>
          </a:r>
          <a:r>
            <a:rPr lang="en-US" dirty="0">
              <a:solidFill>
                <a:srgbClr val="FFFF00"/>
              </a:solidFill>
              <a:latin typeface="Andale Mono" charset="0"/>
              <a:ea typeface="Andale Mono" charset="0"/>
              <a:cs typeface="Andale Mono" charset="0"/>
            </a:rPr>
            <a:t> to your terminal path</a:t>
          </a:r>
          <a:endParaRPr lang="en-US" dirty="0">
            <a:solidFill>
              <a:srgbClr val="FFFF00"/>
            </a:solidFill>
          </a:endParaRPr>
        </a:p>
      </dgm:t>
    </dgm:pt>
    <dgm:pt modelId="{45DF5302-B212-1E43-A73C-842E815792A7}" type="parTrans" cxnId="{A3E7F034-BEB9-BA47-AB8E-3B297E0387FF}">
      <dgm:prSet/>
      <dgm:spPr/>
      <dgm:t>
        <a:bodyPr/>
        <a:lstStyle/>
        <a:p>
          <a:endParaRPr lang="en-US"/>
        </a:p>
      </dgm:t>
    </dgm:pt>
    <dgm:pt modelId="{8C08419E-F9A0-7442-ACCA-D3A766C555E7}" type="sibTrans" cxnId="{A3E7F034-BEB9-BA47-AB8E-3B297E0387FF}">
      <dgm:prSet/>
      <dgm:spPr/>
      <dgm:t>
        <a:bodyPr/>
        <a:lstStyle/>
        <a:p>
          <a:endParaRPr lang="en-US"/>
        </a:p>
      </dgm:t>
    </dgm:pt>
    <dgm:pt modelId="{C0317586-C753-924C-A490-1B913EF10A7C}">
      <dgm:prSet phldrT="[Text]"/>
      <dgm:spPr/>
      <dgm:t>
        <a:bodyPr/>
        <a:lstStyle/>
        <a:p>
          <a:r>
            <a:rPr lang="en-US">
              <a:solidFill>
                <a:srgbClr val="FFFF00"/>
              </a:solidFill>
              <a:latin typeface="Andale Mono" charset="0"/>
              <a:ea typeface="Andale Mono" charset="0"/>
              <a:cs typeface="Andale Mono" charset="0"/>
            </a:rPr>
            <a:t>Package-install geiser   (from Melpa)   </a:t>
          </a:r>
          <a:endParaRPr lang="en-US" dirty="0">
            <a:solidFill>
              <a:srgbClr val="FFFF00"/>
            </a:solidFill>
          </a:endParaRPr>
        </a:p>
      </dgm:t>
    </dgm:pt>
    <dgm:pt modelId="{E585DE77-1335-4445-AD89-31990E50FB32}" type="parTrans" cxnId="{F536510B-E267-AB46-B5D9-2D61C14B3E63}">
      <dgm:prSet/>
      <dgm:spPr/>
      <dgm:t>
        <a:bodyPr/>
        <a:lstStyle/>
        <a:p>
          <a:endParaRPr lang="en-US"/>
        </a:p>
      </dgm:t>
    </dgm:pt>
    <dgm:pt modelId="{1698385A-C438-314E-A5E7-36D1EFAC7EA7}" type="sibTrans" cxnId="{F536510B-E267-AB46-B5D9-2D61C14B3E63}">
      <dgm:prSet/>
      <dgm:spPr/>
      <dgm:t>
        <a:bodyPr/>
        <a:lstStyle/>
        <a:p>
          <a:endParaRPr lang="en-US"/>
        </a:p>
      </dgm:t>
    </dgm:pt>
    <dgm:pt modelId="{605CABD3-7AD5-4B49-8D14-1DE1417A9644}" type="pres">
      <dgm:prSet presAssocID="{5AD6453A-C0CC-8840-B1CF-5EB71868EAC1}" presName="Name0" presStyleCnt="0">
        <dgm:presLayoutVars>
          <dgm:dir/>
          <dgm:animLvl val="lvl"/>
          <dgm:resizeHandles val="exact"/>
        </dgm:presLayoutVars>
      </dgm:prSet>
      <dgm:spPr/>
    </dgm:pt>
    <dgm:pt modelId="{912BB8FF-27B9-CF44-B23D-99471F26B850}" type="pres">
      <dgm:prSet presAssocID="{228C9786-08EC-4949-929D-890769C0393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0AF7339-DA0E-4A4A-99B8-E212A2C00DF1}" type="pres">
      <dgm:prSet presAssocID="{7B6B9D6B-D55E-2443-BD9A-D563F09FDB56}" presName="parTxOnlySpace" presStyleCnt="0"/>
      <dgm:spPr/>
    </dgm:pt>
    <dgm:pt modelId="{11309850-14BC-B644-A1EE-3EEA4A5FBDE7}" type="pres">
      <dgm:prSet presAssocID="{08E69A00-8043-1345-993F-2215AD34319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7F9C47B-7D27-334E-A552-7C85521E2246}" type="pres">
      <dgm:prSet presAssocID="{8C08419E-F9A0-7442-ACCA-D3A766C555E7}" presName="parTxOnlySpace" presStyleCnt="0"/>
      <dgm:spPr/>
    </dgm:pt>
    <dgm:pt modelId="{2F72F832-59E6-D944-A017-C972385174AC}" type="pres">
      <dgm:prSet presAssocID="{C0317586-C753-924C-A490-1B913EF10A7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536510B-E267-AB46-B5D9-2D61C14B3E63}" srcId="{5AD6453A-C0CC-8840-B1CF-5EB71868EAC1}" destId="{C0317586-C753-924C-A490-1B913EF10A7C}" srcOrd="2" destOrd="0" parTransId="{E585DE77-1335-4445-AD89-31990E50FB32}" sibTransId="{1698385A-C438-314E-A5E7-36D1EFAC7EA7}"/>
    <dgm:cxn modelId="{91D24621-6B12-D146-8D56-495BE0026EEC}" type="presOf" srcId="{08E69A00-8043-1345-993F-2215AD34319B}" destId="{11309850-14BC-B644-A1EE-3EEA4A5FBDE7}" srcOrd="0" destOrd="0" presId="urn:microsoft.com/office/officeart/2005/8/layout/chevron1"/>
    <dgm:cxn modelId="{A3E7F034-BEB9-BA47-AB8E-3B297E0387FF}" srcId="{5AD6453A-C0CC-8840-B1CF-5EB71868EAC1}" destId="{08E69A00-8043-1345-993F-2215AD34319B}" srcOrd="1" destOrd="0" parTransId="{45DF5302-B212-1E43-A73C-842E815792A7}" sibTransId="{8C08419E-F9A0-7442-ACCA-D3A766C555E7}"/>
    <dgm:cxn modelId="{4CD41E6E-D92F-2742-94A6-42E79F817A6A}" type="presOf" srcId="{C0317586-C753-924C-A490-1B913EF10A7C}" destId="{2F72F832-59E6-D944-A017-C972385174AC}" srcOrd="0" destOrd="0" presId="urn:microsoft.com/office/officeart/2005/8/layout/chevron1"/>
    <dgm:cxn modelId="{A98AAF50-18A2-5048-A8DC-015B636C1147}" type="presOf" srcId="{5AD6453A-C0CC-8840-B1CF-5EB71868EAC1}" destId="{605CABD3-7AD5-4B49-8D14-1DE1417A9644}" srcOrd="0" destOrd="0" presId="urn:microsoft.com/office/officeart/2005/8/layout/chevron1"/>
    <dgm:cxn modelId="{B8E8CED7-C637-C04A-8454-2EEDD2947C81}" type="presOf" srcId="{228C9786-08EC-4949-929D-890769C03934}" destId="{912BB8FF-27B9-CF44-B23D-99471F26B850}" srcOrd="0" destOrd="0" presId="urn:microsoft.com/office/officeart/2005/8/layout/chevron1"/>
    <dgm:cxn modelId="{D55F76FB-E868-734D-A55E-C516CFDECF80}" srcId="{5AD6453A-C0CC-8840-B1CF-5EB71868EAC1}" destId="{228C9786-08EC-4949-929D-890769C03934}" srcOrd="0" destOrd="0" parTransId="{E29408FA-71D4-EA41-831B-49146F743C5E}" sibTransId="{7B6B9D6B-D55E-2443-BD9A-D563F09FDB56}"/>
    <dgm:cxn modelId="{A563D100-2C5E-FC40-9AB4-9CAC8CF6A4CD}" type="presParOf" srcId="{605CABD3-7AD5-4B49-8D14-1DE1417A9644}" destId="{912BB8FF-27B9-CF44-B23D-99471F26B850}" srcOrd="0" destOrd="0" presId="urn:microsoft.com/office/officeart/2005/8/layout/chevron1"/>
    <dgm:cxn modelId="{10F220FA-6CE3-C646-93C9-F6877FBDA8CF}" type="presParOf" srcId="{605CABD3-7AD5-4B49-8D14-1DE1417A9644}" destId="{B0AF7339-DA0E-4A4A-99B8-E212A2C00DF1}" srcOrd="1" destOrd="0" presId="urn:microsoft.com/office/officeart/2005/8/layout/chevron1"/>
    <dgm:cxn modelId="{19AC0A0A-ECFB-C148-B81A-C77C55226ABC}" type="presParOf" srcId="{605CABD3-7AD5-4B49-8D14-1DE1417A9644}" destId="{11309850-14BC-B644-A1EE-3EEA4A5FBDE7}" srcOrd="2" destOrd="0" presId="urn:microsoft.com/office/officeart/2005/8/layout/chevron1"/>
    <dgm:cxn modelId="{DB3D05B7-C579-3D4E-8A56-6EE4095AF3C0}" type="presParOf" srcId="{605CABD3-7AD5-4B49-8D14-1DE1417A9644}" destId="{F7F9C47B-7D27-334E-A552-7C85521E2246}" srcOrd="3" destOrd="0" presId="urn:microsoft.com/office/officeart/2005/8/layout/chevron1"/>
    <dgm:cxn modelId="{D4282507-D666-D648-AB92-2D0953A2AA5D}" type="presParOf" srcId="{605CABD3-7AD5-4B49-8D14-1DE1417A9644}" destId="{2F72F832-59E6-D944-A017-C972385174A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137B75-63FA-5244-AC49-D2A57BC0F63D}">
      <dsp:nvSpPr>
        <dsp:cNvPr id="0" name=""/>
        <dsp:cNvSpPr/>
      </dsp:nvSpPr>
      <dsp:spPr>
        <a:xfrm rot="10800000">
          <a:off x="1758473" y="0"/>
          <a:ext cx="6640344" cy="395683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4485" tIns="60960" rIns="113792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FFFF00"/>
              </a:solidFill>
              <a:latin typeface="Andale Mono" charset="0"/>
              <a:ea typeface="Andale Mono" charset="0"/>
              <a:cs typeface="Andale Mono" charset="0"/>
            </a:rPr>
            <a:t>Form evaluation</a:t>
          </a:r>
        </a:p>
      </dsp:txBody>
      <dsp:txXfrm rot="10800000">
        <a:off x="1857394" y="0"/>
        <a:ext cx="6541423" cy="395683"/>
      </dsp:txXfrm>
    </dsp:sp>
    <dsp:sp modelId="{8245AB30-26F0-D24E-A59C-D86E7C7D8CD8}">
      <dsp:nvSpPr>
        <dsp:cNvPr id="0" name=""/>
        <dsp:cNvSpPr/>
      </dsp:nvSpPr>
      <dsp:spPr>
        <a:xfrm>
          <a:off x="1573647" y="1494"/>
          <a:ext cx="395683" cy="39568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03C6A55-6892-494D-865D-53F5A905D2AF}">
      <dsp:nvSpPr>
        <dsp:cNvPr id="0" name=""/>
        <dsp:cNvSpPr/>
      </dsp:nvSpPr>
      <dsp:spPr>
        <a:xfrm rot="10800000">
          <a:off x="1771488" y="515291"/>
          <a:ext cx="6640344" cy="395683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4485" tIns="60960" rIns="113792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FFFF00"/>
              </a:solidFill>
              <a:latin typeface="Andale Mono" charset="0"/>
              <a:ea typeface="Andale Mono" charset="0"/>
              <a:cs typeface="Andale Mono" charset="0"/>
            </a:rPr>
            <a:t>Macro expansion	</a:t>
          </a:r>
        </a:p>
      </dsp:txBody>
      <dsp:txXfrm rot="10800000">
        <a:off x="1870409" y="515291"/>
        <a:ext cx="6541423" cy="395683"/>
      </dsp:txXfrm>
    </dsp:sp>
    <dsp:sp modelId="{BAE60B00-DA3A-424A-9DC5-F19289C99DF0}">
      <dsp:nvSpPr>
        <dsp:cNvPr id="0" name=""/>
        <dsp:cNvSpPr/>
      </dsp:nvSpPr>
      <dsp:spPr>
        <a:xfrm>
          <a:off x="1573647" y="515291"/>
          <a:ext cx="395683" cy="39568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46FF86D-705D-5B46-A3CF-E6A5DE184EB8}">
      <dsp:nvSpPr>
        <dsp:cNvPr id="0" name=""/>
        <dsp:cNvSpPr/>
      </dsp:nvSpPr>
      <dsp:spPr>
        <a:xfrm rot="10800000">
          <a:off x="1771488" y="1029089"/>
          <a:ext cx="6640344" cy="395683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4485" tIns="60960" rIns="113792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FFFF00"/>
              </a:solidFill>
              <a:latin typeface="Andale Mono" charset="0"/>
              <a:ea typeface="Andale Mono" charset="0"/>
              <a:cs typeface="Andale Mono" charset="0"/>
            </a:rPr>
            <a:t>File/module loading and/or compilation</a:t>
          </a:r>
        </a:p>
      </dsp:txBody>
      <dsp:txXfrm rot="10800000">
        <a:off x="1870409" y="1029089"/>
        <a:ext cx="6541423" cy="395683"/>
      </dsp:txXfrm>
    </dsp:sp>
    <dsp:sp modelId="{CCB7E585-CF29-6C42-9591-EFCC4B639268}">
      <dsp:nvSpPr>
        <dsp:cNvPr id="0" name=""/>
        <dsp:cNvSpPr/>
      </dsp:nvSpPr>
      <dsp:spPr>
        <a:xfrm>
          <a:off x="1573647" y="1029089"/>
          <a:ext cx="395683" cy="39568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9E647FD-ECAC-D140-9024-878317661BE3}">
      <dsp:nvSpPr>
        <dsp:cNvPr id="0" name=""/>
        <dsp:cNvSpPr/>
      </dsp:nvSpPr>
      <dsp:spPr>
        <a:xfrm rot="10800000">
          <a:off x="1771488" y="1542886"/>
          <a:ext cx="6640344" cy="395683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4485" tIns="60960" rIns="113792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FFFF00"/>
              </a:solidFill>
              <a:latin typeface="Andale Mono" charset="0"/>
              <a:ea typeface="Andale Mono" charset="0"/>
              <a:cs typeface="Andale Mono" charset="0"/>
            </a:rPr>
            <a:t>Identify completion</a:t>
          </a:r>
        </a:p>
      </dsp:txBody>
      <dsp:txXfrm rot="10800000">
        <a:off x="1870409" y="1542886"/>
        <a:ext cx="6541423" cy="395683"/>
      </dsp:txXfrm>
    </dsp:sp>
    <dsp:sp modelId="{A1D4C210-070C-674A-A2FF-723956853C4C}">
      <dsp:nvSpPr>
        <dsp:cNvPr id="0" name=""/>
        <dsp:cNvSpPr/>
      </dsp:nvSpPr>
      <dsp:spPr>
        <a:xfrm>
          <a:off x="1573647" y="1542886"/>
          <a:ext cx="395683" cy="39568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C2BD5FD-E201-DB49-AAD3-61D6C968E080}">
      <dsp:nvSpPr>
        <dsp:cNvPr id="0" name=""/>
        <dsp:cNvSpPr/>
      </dsp:nvSpPr>
      <dsp:spPr>
        <a:xfrm rot="10800000">
          <a:off x="1786562" y="2056684"/>
          <a:ext cx="6640344" cy="395683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4485" tIns="60960" rIns="113792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rgbClr val="FFFF00"/>
              </a:solidFill>
              <a:latin typeface="Andale Mono" charset="0"/>
              <a:ea typeface="Andale Mono" charset="0"/>
              <a:cs typeface="Andale Mono" charset="0"/>
            </a:rPr>
            <a:t>Autodoc: the echo area shows information about the signature of the procedure/macro around point automatically.</a:t>
          </a:r>
          <a:endParaRPr lang="en-US" sz="1600" b="1" kern="1200" dirty="0">
            <a:solidFill>
              <a:srgbClr val="FFFF00"/>
            </a:solidFill>
            <a:latin typeface="Andale Mono" charset="0"/>
            <a:ea typeface="Andale Mono" charset="0"/>
            <a:cs typeface="Andale Mono" charset="0"/>
          </a:endParaRPr>
        </a:p>
      </dsp:txBody>
      <dsp:txXfrm rot="10800000">
        <a:off x="1885483" y="2056684"/>
        <a:ext cx="6541423" cy="395683"/>
      </dsp:txXfrm>
    </dsp:sp>
    <dsp:sp modelId="{75621307-A2CE-6A43-991D-AE7E0459AE65}">
      <dsp:nvSpPr>
        <dsp:cNvPr id="0" name=""/>
        <dsp:cNvSpPr/>
      </dsp:nvSpPr>
      <dsp:spPr>
        <a:xfrm>
          <a:off x="1573647" y="2056684"/>
          <a:ext cx="395683" cy="39568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785BB4F-B769-8647-A2B2-8A3294738E95}">
      <dsp:nvSpPr>
        <dsp:cNvPr id="0" name=""/>
        <dsp:cNvSpPr/>
      </dsp:nvSpPr>
      <dsp:spPr>
        <a:xfrm rot="10800000">
          <a:off x="1771488" y="2570482"/>
          <a:ext cx="6640344" cy="395683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4485" tIns="60960" rIns="113792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rgbClr val="FFFF00"/>
              </a:solidFill>
              <a:latin typeface="Andale Mono" charset="0"/>
              <a:ea typeface="Andale Mono" charset="0"/>
              <a:cs typeface="Andale Mono" charset="0"/>
            </a:rPr>
            <a:t>Access to documentation (including docstrings when the implementation provides it).</a:t>
          </a:r>
          <a:endParaRPr lang="en-US" sz="1600" b="1" kern="1200" dirty="0">
            <a:solidFill>
              <a:srgbClr val="FFFF00"/>
            </a:solidFill>
            <a:latin typeface="Andale Mono" charset="0"/>
            <a:ea typeface="Andale Mono" charset="0"/>
            <a:cs typeface="Andale Mono" charset="0"/>
          </a:endParaRPr>
        </a:p>
      </dsp:txBody>
      <dsp:txXfrm rot="10800000">
        <a:off x="1870409" y="2570482"/>
        <a:ext cx="6541423" cy="395683"/>
      </dsp:txXfrm>
    </dsp:sp>
    <dsp:sp modelId="{5BA3D924-4E47-B44C-B24A-E160DD881E6E}">
      <dsp:nvSpPr>
        <dsp:cNvPr id="0" name=""/>
        <dsp:cNvSpPr/>
      </dsp:nvSpPr>
      <dsp:spPr>
        <a:xfrm>
          <a:off x="1573647" y="2570482"/>
          <a:ext cx="395683" cy="39568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833753-E23E-DA40-B663-75A909890DB8}">
      <dsp:nvSpPr>
        <dsp:cNvPr id="0" name=""/>
        <dsp:cNvSpPr/>
      </dsp:nvSpPr>
      <dsp:spPr>
        <a:xfrm rot="10800000">
          <a:off x="1771488" y="3084279"/>
          <a:ext cx="6640344" cy="395683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4485" tIns="60960" rIns="113792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rgbClr val="FFFF00"/>
              </a:solidFill>
              <a:latin typeface="Andale Mono" charset="0"/>
              <a:ea typeface="Andale Mono" charset="0"/>
              <a:cs typeface="Andale Mono" charset="0"/>
            </a:rPr>
            <a:t>Listings of callers/callees of procedures.</a:t>
          </a:r>
          <a:endParaRPr lang="en-US" sz="1600" b="1" kern="1200" dirty="0">
            <a:solidFill>
              <a:srgbClr val="FFFF00"/>
            </a:solidFill>
            <a:latin typeface="Andale Mono" charset="0"/>
            <a:ea typeface="Andale Mono" charset="0"/>
            <a:cs typeface="Andale Mono" charset="0"/>
          </a:endParaRPr>
        </a:p>
      </dsp:txBody>
      <dsp:txXfrm rot="10800000">
        <a:off x="1870409" y="3084279"/>
        <a:ext cx="6541423" cy="395683"/>
      </dsp:txXfrm>
    </dsp:sp>
    <dsp:sp modelId="{D407E7FA-02A5-A04F-A496-46F664C91FBF}">
      <dsp:nvSpPr>
        <dsp:cNvPr id="0" name=""/>
        <dsp:cNvSpPr/>
      </dsp:nvSpPr>
      <dsp:spPr>
        <a:xfrm>
          <a:off x="1573647" y="3084279"/>
          <a:ext cx="395683" cy="39568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CE3165-D296-F449-B7F1-43FB2BD2BBF9}">
      <dsp:nvSpPr>
        <dsp:cNvPr id="0" name=""/>
        <dsp:cNvSpPr/>
      </dsp:nvSpPr>
      <dsp:spPr>
        <a:xfrm rot="10800000">
          <a:off x="1771488" y="3598077"/>
          <a:ext cx="6640344" cy="395683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4485" tIns="60960" rIns="113792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rgbClr val="FFFF00"/>
              </a:solidFill>
              <a:latin typeface="Andale Mono" charset="0"/>
              <a:ea typeface="Andale Mono" charset="0"/>
              <a:cs typeface="Andale Mono" charset="0"/>
            </a:rPr>
            <a:t>Rudimentary support for debugging (when the REPL provides a debugger) and error navigation.</a:t>
          </a:r>
          <a:endParaRPr lang="en-US" sz="1600" b="1" kern="1200" dirty="0">
            <a:solidFill>
              <a:srgbClr val="FFFF00"/>
            </a:solidFill>
            <a:latin typeface="Andale Mono" charset="0"/>
            <a:ea typeface="Andale Mono" charset="0"/>
            <a:cs typeface="Andale Mono" charset="0"/>
          </a:endParaRPr>
        </a:p>
      </dsp:txBody>
      <dsp:txXfrm rot="10800000">
        <a:off x="1870409" y="3598077"/>
        <a:ext cx="6541423" cy="395683"/>
      </dsp:txXfrm>
    </dsp:sp>
    <dsp:sp modelId="{DAF8DC19-22FC-E148-930A-3E09A3FF9510}">
      <dsp:nvSpPr>
        <dsp:cNvPr id="0" name=""/>
        <dsp:cNvSpPr/>
      </dsp:nvSpPr>
      <dsp:spPr>
        <a:xfrm>
          <a:off x="1573647" y="3598077"/>
          <a:ext cx="395683" cy="39568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6778597-95A0-0841-88EB-1A5B0E607E67}">
      <dsp:nvSpPr>
        <dsp:cNvPr id="0" name=""/>
        <dsp:cNvSpPr/>
      </dsp:nvSpPr>
      <dsp:spPr>
        <a:xfrm rot="10800000">
          <a:off x="1771488" y="4111875"/>
          <a:ext cx="6640344" cy="395683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4485" tIns="60960" rIns="113792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rgbClr val="FFFF00"/>
              </a:solidFill>
              <a:latin typeface="Andale Mono" charset="0"/>
              <a:ea typeface="Andale Mono" charset="0"/>
              <a:cs typeface="Andale Mono" charset="0"/>
            </a:rPr>
            <a:t>Support for multiple, simultaneous REPLs.</a:t>
          </a:r>
        </a:p>
      </dsp:txBody>
      <dsp:txXfrm rot="10800000">
        <a:off x="1870409" y="4111875"/>
        <a:ext cx="6541423" cy="395683"/>
      </dsp:txXfrm>
    </dsp:sp>
    <dsp:sp modelId="{6000FD91-1B66-F841-8A7B-E10DF01409A8}">
      <dsp:nvSpPr>
        <dsp:cNvPr id="0" name=""/>
        <dsp:cNvSpPr/>
      </dsp:nvSpPr>
      <dsp:spPr>
        <a:xfrm>
          <a:off x="1573647" y="4111875"/>
          <a:ext cx="395683" cy="39568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6C2D75C-4F82-E742-990F-DB0933CE54EA}">
      <dsp:nvSpPr>
        <dsp:cNvPr id="0" name=""/>
        <dsp:cNvSpPr/>
      </dsp:nvSpPr>
      <dsp:spPr>
        <a:xfrm rot="10800000">
          <a:off x="1771488" y="4625672"/>
          <a:ext cx="6640344" cy="395683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4485" tIns="60960" rIns="113792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b="1" kern="1200">
              <a:solidFill>
                <a:srgbClr val="FFFF00"/>
              </a:solidFill>
              <a:latin typeface="Andale Mono" charset="0"/>
              <a:ea typeface="Andale Mono" charset="0"/>
              <a:cs typeface="Andale Mono" charset="0"/>
            </a:rPr>
            <a:t>Remote connection to REPL</a:t>
          </a:r>
          <a:endParaRPr lang="fr-CA" sz="1600" b="1" kern="1200" dirty="0">
            <a:solidFill>
              <a:srgbClr val="FFFF00"/>
            </a:solidFill>
            <a:latin typeface="Andale Mono" charset="0"/>
            <a:ea typeface="Andale Mono" charset="0"/>
            <a:cs typeface="Andale Mono" charset="0"/>
          </a:endParaRPr>
        </a:p>
      </dsp:txBody>
      <dsp:txXfrm rot="10800000">
        <a:off x="1870409" y="4625672"/>
        <a:ext cx="6541423" cy="395683"/>
      </dsp:txXfrm>
    </dsp:sp>
    <dsp:sp modelId="{697E2E32-8441-D040-B801-FDF295127ED4}">
      <dsp:nvSpPr>
        <dsp:cNvPr id="0" name=""/>
        <dsp:cNvSpPr/>
      </dsp:nvSpPr>
      <dsp:spPr>
        <a:xfrm>
          <a:off x="1573647" y="4625672"/>
          <a:ext cx="395683" cy="39568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0ACFD-41E4-9D4B-A4AC-332EF2334CB3}">
      <dsp:nvSpPr>
        <dsp:cNvPr id="0" name=""/>
        <dsp:cNvSpPr/>
      </dsp:nvSpPr>
      <dsp:spPr>
        <a:xfrm>
          <a:off x="125106" y="1231"/>
          <a:ext cx="3485232" cy="209113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  <a:sp3d extrusionH="28000" prstMaterial="matte"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>
              <a:solidFill>
                <a:srgbClr val="FFFF00"/>
              </a:solidFill>
              <a:latin typeface="Andale Mono" charset="0"/>
              <a:ea typeface="Andale Mono" charset="0"/>
              <a:cs typeface="Andale Mono" charset="0"/>
            </a:rPr>
            <a:t>Code indentation in REPL</a:t>
          </a:r>
        </a:p>
      </dsp:txBody>
      <dsp:txXfrm>
        <a:off x="125106" y="1231"/>
        <a:ext cx="3485232" cy="2091139"/>
      </dsp:txXfrm>
    </dsp:sp>
    <dsp:sp modelId="{9A51D77F-5ADD-854D-9040-D025E0CF1077}">
      <dsp:nvSpPr>
        <dsp:cNvPr id="0" name=""/>
        <dsp:cNvSpPr/>
      </dsp:nvSpPr>
      <dsp:spPr>
        <a:xfrm>
          <a:off x="3959767" y="12272"/>
          <a:ext cx="3485232" cy="209113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  <a:sp3d extrusionH="28000" prstMaterial="matte"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>
              <a:solidFill>
                <a:srgbClr val="FFFF00"/>
              </a:solidFill>
              <a:latin typeface="Andale Mono" charset="0"/>
              <a:ea typeface="Andale Mono" charset="0"/>
              <a:cs typeface="Andale Mono" charset="0"/>
            </a:rPr>
            <a:t>Company-mode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>
              <a:solidFill>
                <a:srgbClr val="FFFF00"/>
              </a:solidFill>
              <a:latin typeface="Andale Mono" charset="0"/>
              <a:ea typeface="Andale Mono" charset="0"/>
              <a:cs typeface="Andale Mono" charset="0"/>
            </a:rPr>
            <a:t>compatibility</a:t>
          </a:r>
        </a:p>
      </dsp:txBody>
      <dsp:txXfrm>
        <a:off x="3959767" y="12272"/>
        <a:ext cx="3485232" cy="2091139"/>
      </dsp:txXfrm>
    </dsp:sp>
    <dsp:sp modelId="{3A7BDAA6-BE6D-FE42-A8E9-F60835B3966E}">
      <dsp:nvSpPr>
        <dsp:cNvPr id="0" name=""/>
        <dsp:cNvSpPr/>
      </dsp:nvSpPr>
      <dsp:spPr>
        <a:xfrm>
          <a:off x="125106" y="2440894"/>
          <a:ext cx="3485232" cy="209113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  <a:sp3d extrusionH="28000" prstMaterial="matte"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>
              <a:solidFill>
                <a:srgbClr val="FFFF00"/>
              </a:solidFill>
              <a:latin typeface="Andale Mono" charset="0"/>
              <a:ea typeface="Andale Mono" charset="0"/>
              <a:cs typeface="Andale Mono" charset="0"/>
            </a:rPr>
            <a:t>Macro-expansion</a:t>
          </a:r>
          <a:endParaRPr lang="en-US" sz="3800" b="1" kern="1200" dirty="0">
            <a:solidFill>
              <a:srgbClr val="FFFF00"/>
            </a:solidFill>
            <a:latin typeface="Andale Mono" charset="0"/>
            <a:ea typeface="Andale Mono" charset="0"/>
            <a:cs typeface="Andale Mono" charset="0"/>
          </a:endParaRPr>
        </a:p>
      </dsp:txBody>
      <dsp:txXfrm>
        <a:off x="125106" y="2440894"/>
        <a:ext cx="3485232" cy="2091139"/>
      </dsp:txXfrm>
    </dsp:sp>
    <dsp:sp modelId="{B6B7B2F7-D16B-AC45-9A38-630817304DDB}">
      <dsp:nvSpPr>
        <dsp:cNvPr id="0" name=""/>
        <dsp:cNvSpPr/>
      </dsp:nvSpPr>
      <dsp:spPr>
        <a:xfrm>
          <a:off x="3958861" y="2440894"/>
          <a:ext cx="3485232" cy="209113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  <a:sp3d extrusionH="28000" prstMaterial="matte"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>
              <a:solidFill>
                <a:srgbClr val="FFFF00"/>
              </a:solidFill>
              <a:latin typeface="Andale Mono" charset="0"/>
              <a:ea typeface="Andale Mono" charset="0"/>
              <a:cs typeface="Andale Mono" charset="0"/>
            </a:rPr>
            <a:t>Remote REPL connection</a:t>
          </a:r>
          <a:endParaRPr lang="en-US" sz="3800" b="1" kern="1200" dirty="0">
            <a:solidFill>
              <a:srgbClr val="FFFF00"/>
            </a:solidFill>
            <a:latin typeface="Andale Mono" charset="0"/>
            <a:ea typeface="Andale Mono" charset="0"/>
            <a:cs typeface="Andale Mono" charset="0"/>
          </a:endParaRPr>
        </a:p>
      </dsp:txBody>
      <dsp:txXfrm>
        <a:off x="3958861" y="2440894"/>
        <a:ext cx="3485232" cy="209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AC8D55-C049-CD49-867D-C0547FFFD8D3}">
      <dsp:nvSpPr>
        <dsp:cNvPr id="0" name=""/>
        <dsp:cNvSpPr/>
      </dsp:nvSpPr>
      <dsp:spPr>
        <a:xfrm rot="10800000">
          <a:off x="1354321" y="1400"/>
          <a:ext cx="4469077" cy="914606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16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Current thread identification in </a:t>
          </a:r>
          <a:r>
            <a:rPr lang="en-US" sz="1800" kern="1200" dirty="0" err="1"/>
            <a:t>geiser</a:t>
          </a:r>
          <a:r>
            <a:rPr lang="en-US" sz="1800" kern="1200" dirty="0"/>
            <a:t> REPL for multiple connections.</a:t>
          </a:r>
        </a:p>
      </dsp:txBody>
      <dsp:txXfrm rot="10800000">
        <a:off x="1582972" y="1400"/>
        <a:ext cx="4240426" cy="914606"/>
      </dsp:txXfrm>
    </dsp:sp>
    <dsp:sp modelId="{A1885A67-A9A1-554D-BBC6-244D25F1B3F6}">
      <dsp:nvSpPr>
        <dsp:cNvPr id="0" name=""/>
        <dsp:cNvSpPr/>
      </dsp:nvSpPr>
      <dsp:spPr>
        <a:xfrm>
          <a:off x="897018" y="1400"/>
          <a:ext cx="914606" cy="91460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2D99B-D1F4-3A4C-9BD1-A7E89F56D351}">
      <dsp:nvSpPr>
        <dsp:cNvPr id="0" name=""/>
        <dsp:cNvSpPr/>
      </dsp:nvSpPr>
      <dsp:spPr>
        <a:xfrm rot="10800000">
          <a:off x="1354321" y="1189023"/>
          <a:ext cx="4469077" cy="914606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16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Debugging system for multithreadding</a:t>
          </a:r>
          <a:endParaRPr lang="en-US" sz="1800" kern="1200" dirty="0"/>
        </a:p>
      </dsp:txBody>
      <dsp:txXfrm rot="10800000">
        <a:off x="1582972" y="1189023"/>
        <a:ext cx="4240426" cy="914606"/>
      </dsp:txXfrm>
    </dsp:sp>
    <dsp:sp modelId="{F5C77B42-0173-3745-A11E-1E61C0806FF3}">
      <dsp:nvSpPr>
        <dsp:cNvPr id="0" name=""/>
        <dsp:cNvSpPr/>
      </dsp:nvSpPr>
      <dsp:spPr>
        <a:xfrm>
          <a:off x="897018" y="1189023"/>
          <a:ext cx="914606" cy="91460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39534-D4E5-844B-80E4-A068626EDB02}">
      <dsp:nvSpPr>
        <dsp:cNvPr id="0" name=""/>
        <dsp:cNvSpPr/>
      </dsp:nvSpPr>
      <dsp:spPr>
        <a:xfrm rot="10800000">
          <a:off x="1354321" y="2376647"/>
          <a:ext cx="4469077" cy="914606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16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Remote connection request to </a:t>
          </a:r>
          <a:r>
            <a:rPr lang="en-US" sz="1800" kern="1200" dirty="0" err="1"/>
            <a:t>Geiser</a:t>
          </a:r>
          <a:r>
            <a:rPr lang="en-US" sz="1800" kern="1200" dirty="0"/>
            <a:t> from the REPL</a:t>
          </a:r>
        </a:p>
      </dsp:txBody>
      <dsp:txXfrm rot="10800000">
        <a:off x="1582972" y="2376647"/>
        <a:ext cx="4240426" cy="914606"/>
      </dsp:txXfrm>
    </dsp:sp>
    <dsp:sp modelId="{03ED56B6-B4A1-C644-AE43-F9B8C7CFDF08}">
      <dsp:nvSpPr>
        <dsp:cNvPr id="0" name=""/>
        <dsp:cNvSpPr/>
      </dsp:nvSpPr>
      <dsp:spPr>
        <a:xfrm>
          <a:off x="897018" y="2376647"/>
          <a:ext cx="914606" cy="91460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328332-B56D-D244-8197-00AF8815335A}">
      <dsp:nvSpPr>
        <dsp:cNvPr id="0" name=""/>
        <dsp:cNvSpPr/>
      </dsp:nvSpPr>
      <dsp:spPr>
        <a:xfrm rot="10800000">
          <a:off x="1354321" y="3564271"/>
          <a:ext cx="4469077" cy="914606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16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You can contribute too ! Suggestions of </a:t>
          </a:r>
          <a:r>
            <a:rPr lang="en-US" sz="1800" kern="1200" dirty="0" err="1"/>
            <a:t>functionnalities</a:t>
          </a:r>
          <a:r>
            <a:rPr lang="en-US" sz="1800" kern="1200" dirty="0"/>
            <a:t> are always welcome too.</a:t>
          </a:r>
        </a:p>
      </dsp:txBody>
      <dsp:txXfrm rot="10800000">
        <a:off x="1582972" y="3564271"/>
        <a:ext cx="4240426" cy="914606"/>
      </dsp:txXfrm>
    </dsp:sp>
    <dsp:sp modelId="{44DE6F92-45BC-CC4E-BA23-39E4E0A2E063}">
      <dsp:nvSpPr>
        <dsp:cNvPr id="0" name=""/>
        <dsp:cNvSpPr/>
      </dsp:nvSpPr>
      <dsp:spPr>
        <a:xfrm>
          <a:off x="897018" y="3564271"/>
          <a:ext cx="914606" cy="91460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BB8FF-27B9-CF44-B23D-99471F26B850}">
      <dsp:nvSpPr>
        <dsp:cNvPr id="0" name=""/>
        <dsp:cNvSpPr/>
      </dsp:nvSpPr>
      <dsp:spPr>
        <a:xfrm>
          <a:off x="2847" y="1777194"/>
          <a:ext cx="3469186" cy="138767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FFFF00"/>
              </a:solidFill>
              <a:latin typeface="Andale Mono" charset="0"/>
              <a:ea typeface="Andale Mono" charset="0"/>
              <a:cs typeface="Andale Mono" charset="0"/>
            </a:rPr>
            <a:t>Configure using –enable-</a:t>
          </a:r>
          <a:r>
            <a:rPr lang="en-US" sz="2500" kern="1200" dirty="0" err="1">
              <a:solidFill>
                <a:srgbClr val="FFFF00"/>
              </a:solidFill>
              <a:latin typeface="Andale Mono" charset="0"/>
              <a:ea typeface="Andale Mono" charset="0"/>
              <a:cs typeface="Andale Mono" charset="0"/>
            </a:rPr>
            <a:t>rtlib</a:t>
          </a:r>
          <a:r>
            <a:rPr lang="en-US" sz="2500" kern="1200" dirty="0">
              <a:solidFill>
                <a:srgbClr val="FFFF00"/>
              </a:solidFill>
              <a:latin typeface="Andale Mono" charset="0"/>
              <a:ea typeface="Andale Mono" charset="0"/>
              <a:cs typeface="Andale Mono" charset="0"/>
            </a:rPr>
            <a:t>-debug</a:t>
          </a:r>
          <a:endParaRPr lang="en-US" sz="2500" kern="1200" dirty="0">
            <a:solidFill>
              <a:srgbClr val="FFFF00"/>
            </a:solidFill>
          </a:endParaRPr>
        </a:p>
      </dsp:txBody>
      <dsp:txXfrm>
        <a:off x="696684" y="1777194"/>
        <a:ext cx="2081512" cy="1387674"/>
      </dsp:txXfrm>
    </dsp:sp>
    <dsp:sp modelId="{11309850-14BC-B644-A1EE-3EEA4A5FBDE7}">
      <dsp:nvSpPr>
        <dsp:cNvPr id="0" name=""/>
        <dsp:cNvSpPr/>
      </dsp:nvSpPr>
      <dsp:spPr>
        <a:xfrm>
          <a:off x="3125114" y="1777194"/>
          <a:ext cx="3469186" cy="138767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FFFF00"/>
              </a:solidFill>
              <a:latin typeface="Andale Mono" charset="0"/>
              <a:ea typeface="Andale Mono" charset="0"/>
              <a:cs typeface="Andale Mono" charset="0"/>
            </a:rPr>
            <a:t>Be sure to add </a:t>
          </a:r>
          <a:r>
            <a:rPr lang="en-US" sz="2500" kern="1200" dirty="0" err="1">
              <a:solidFill>
                <a:srgbClr val="FFFF00"/>
              </a:solidFill>
              <a:latin typeface="Andale Mono" charset="0"/>
              <a:ea typeface="Andale Mono" charset="0"/>
              <a:cs typeface="Andale Mono" charset="0"/>
            </a:rPr>
            <a:t>gsi</a:t>
          </a:r>
          <a:r>
            <a:rPr lang="en-US" sz="2500" kern="1200" dirty="0">
              <a:solidFill>
                <a:srgbClr val="FFFF00"/>
              </a:solidFill>
              <a:latin typeface="Andale Mono" charset="0"/>
              <a:ea typeface="Andale Mono" charset="0"/>
              <a:cs typeface="Andale Mono" charset="0"/>
            </a:rPr>
            <a:t> to your terminal path</a:t>
          </a:r>
          <a:endParaRPr lang="en-US" sz="2500" kern="1200" dirty="0">
            <a:solidFill>
              <a:srgbClr val="FFFF00"/>
            </a:solidFill>
          </a:endParaRPr>
        </a:p>
      </dsp:txBody>
      <dsp:txXfrm>
        <a:off x="3818951" y="1777194"/>
        <a:ext cx="2081512" cy="1387674"/>
      </dsp:txXfrm>
    </dsp:sp>
    <dsp:sp modelId="{2F72F832-59E6-D944-A017-C972385174AC}">
      <dsp:nvSpPr>
        <dsp:cNvPr id="0" name=""/>
        <dsp:cNvSpPr/>
      </dsp:nvSpPr>
      <dsp:spPr>
        <a:xfrm>
          <a:off x="6247382" y="1777194"/>
          <a:ext cx="3469186" cy="138767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solidFill>
                <a:srgbClr val="FFFF00"/>
              </a:solidFill>
              <a:latin typeface="Andale Mono" charset="0"/>
              <a:ea typeface="Andale Mono" charset="0"/>
              <a:cs typeface="Andale Mono" charset="0"/>
            </a:rPr>
            <a:t>Package-install geiser   (from Melpa)   </a:t>
          </a:r>
          <a:endParaRPr lang="en-US" sz="2500" kern="1200" dirty="0">
            <a:solidFill>
              <a:srgbClr val="FFFF00"/>
            </a:solidFill>
          </a:endParaRPr>
        </a:p>
      </dsp:txBody>
      <dsp:txXfrm>
        <a:off x="6941219" y="1777194"/>
        <a:ext cx="2081512" cy="1387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3C7132F-9927-45D3-B7F8-1541216407A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9FB947-7F01-4D37-AC78-27FDBE20E8BC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3AF752-FC3C-4758-B85D-28CEE6E0345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9AFA6D-C43D-4242-BD67-ED47FC0750B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D515B10-5CC1-47FC-AEEA-F3C4AC77807D}" type="slidenum">
              <a:t>‹N°›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544E6A9-7D9C-41D2-88BB-9D39BA1621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FE2CAD-44B4-4C1D-AB22-B516A8FDF7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CD2FF-ECDD-4677-8305-B09E13CD39CE}" type="datetimeFigureOut">
              <a:rPr lang="en-US"/>
              <a:t>10/11/2019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57FB7-6972-4BCE-9EB7-A4665FAA07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725AC-31C6-47A0-AC8D-CD93A6E939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BD324-809C-49CD-BAB5-8A147C9C2F8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95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F727A-E52F-4772-B1D6-10A840BB7485}" type="datetimeFigureOut">
              <a:rPr lang="en-US"/>
              <a:t>10/11/2019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1484DBEE-1F09-4B24-9CCD-A3FEC085BC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BEA99A8-8DA5-467B-AB5A-C5AB95D2F8E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Header Placeholder 9">
            <a:extLst>
              <a:ext uri="{FF2B5EF4-FFF2-40B4-BE49-F238E27FC236}">
                <a16:creationId xmlns:a16="http://schemas.microsoft.com/office/drawing/2014/main" id="{3F49E582-A1F8-4A06-A97F-D16DC9FAF17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065DF5-C7B5-4177-B3DD-829548ACE6AA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FCEB22A-693C-4F3C-BA8F-05084B4FA09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2AB4E47-6D5E-4380-BECF-D360805BE64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1AF4C54-F45C-40FC-B236-4B0323883BC8}" type="slidenum">
              <a:t>‹N°›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9013A-7D54-488C-9B03-F0A8E2474505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03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245F54E-A846-44C2-AB21-943655C86166}"/>
              </a:ext>
            </a:extLst>
          </p:cNvPr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CF727A-E52F-4772-B1D6-10A840BB7485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DECC87FE-F252-4809-B02D-F6EAF722205A}"/>
              </a:ext>
            </a:extLst>
          </p:cNvPr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90E2AE-9C7E-4CE3-816F-486BFDB28A8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4D23B1F9-6EC5-490D-8942-31F851AEEE6A}"/>
              </a:ext>
            </a:extLst>
          </p:cNvPr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5AE1C4-F0B2-4BC9-B5DC-1AF7822C6C2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F7C574-B184-4043-B35E-16607BC0B30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890708-035D-48F0-B42A-DFDC9CECBC7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1726268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A0FB94BD-2882-44B0-8842-9275DB1C8F82}"/>
              </a:ext>
            </a:extLst>
          </p:cNvPr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CF727A-E52F-4772-B1D6-10A840BB7485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F13303BE-DA3A-4EFC-AFD7-C13AB0A25428}"/>
              </a:ext>
            </a:extLst>
          </p:cNvPr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4FB2E2-AB8C-4C76-B1FD-4BCCFD85BEB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6E168546-70F3-4ED9-9FAC-77602EDA0A80}"/>
              </a:ext>
            </a:extLst>
          </p:cNvPr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4E20D7-2C32-4F8D-BEC1-2AE96D1F93B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63BC7C-AA50-4D93-8CC5-763D75EB084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6E88A4-C6BF-448A-9052-410C1102F6B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792247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C73A112C-3DF4-4D2C-973B-31D5A6EB4ED7}"/>
              </a:ext>
            </a:extLst>
          </p:cNvPr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CF727A-E52F-4772-B1D6-10A840BB7485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2C2B00E6-03A3-45D7-83E6-1127B448C55F}"/>
              </a:ext>
            </a:extLst>
          </p:cNvPr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F2A548-3922-430D-9BA6-A1A2FE50CAA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8B082CFB-0767-414E-B755-078DCDC488E5}"/>
              </a:ext>
            </a:extLst>
          </p:cNvPr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D24AAD-AA68-4C94-9ACB-91FEE92BAB2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2F815E-A7A7-48DA-837D-F44911971AA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92B626-B617-4197-BD3C-1B90062DB09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161209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6A76AE8-2296-4CD9-8055-2D4A12F6B220}"/>
              </a:ext>
            </a:extLst>
          </p:cNvPr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CF727A-E52F-4772-B1D6-10A840BB7485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CD3F6ED6-ACA9-4B11-8679-B81C452BB5AC}"/>
              </a:ext>
            </a:extLst>
          </p:cNvPr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E09CC8-A363-4DE6-99AB-13426D873E1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980100A6-51DE-4D36-BE52-F5CFAC718F29}"/>
              </a:ext>
            </a:extLst>
          </p:cNvPr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824395-3DC8-4DE1-94A6-8AE2AC49E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2A4D8F-C15D-43E4-9F34-E8490D16D7D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B2D224-0963-4461-9A82-1A2DEC6A4E2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884054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619B9ACB-6F0C-424A-8676-18D18A975433}"/>
              </a:ext>
            </a:extLst>
          </p:cNvPr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CF727A-E52F-4772-B1D6-10A840BB7485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4224C9DE-85F4-4057-8296-B0743BC6A1F0}"/>
              </a:ext>
            </a:extLst>
          </p:cNvPr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3E0C4E-17C3-440C-9723-5298E0F8629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F3188ECE-E8D8-4ABD-A32C-9EF4AFA816FB}"/>
              </a:ext>
            </a:extLst>
          </p:cNvPr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564E87-0273-4520-AEEC-A6FEFC2411A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6818FF-2F2A-45B6-B9A3-F3F2632CAFE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A0824B-C2E8-4AD0-AB48-E16FDD7936E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2011002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F25B3BD1-51EB-4A3C-8AC7-053AEAE9495B}"/>
              </a:ext>
            </a:extLst>
          </p:cNvPr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CF727A-E52F-4772-B1D6-10A840BB7485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5F7EAB96-9FFD-4469-AB92-6AFF262747F5}"/>
              </a:ext>
            </a:extLst>
          </p:cNvPr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51DE00-38D5-44EA-A14B-A3605998F16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66BDBD12-7AFD-495A-B7B3-CBDB1387751F}"/>
              </a:ext>
            </a:extLst>
          </p:cNvPr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8B77B-5667-4C03-A169-84F07150191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742F55-809B-4025-913B-62E0D5AE591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083C0D-94E9-4F3E-8661-27206297549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887045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A2433126-7373-4C7D-9104-0D2F933784F6}"/>
              </a:ext>
            </a:extLst>
          </p:cNvPr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CF727A-E52F-4772-B1D6-10A840BB7485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47D799ED-8D53-4D0A-AFEA-226F9248F104}"/>
              </a:ext>
            </a:extLst>
          </p:cNvPr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214DAF-1EED-4AEB-8517-90AFC3181C9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2F421C93-B307-4ED5-BC38-DE7FAC0D951A}"/>
              </a:ext>
            </a:extLst>
          </p:cNvPr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94E7F3-153C-4476-9318-D6D023BEAF0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8DD77D-01F7-48F2-9E72-A74454B990D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4CCE4D-9A2D-455D-B3AA-BCEA88A726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741333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E3EA8E6-C56A-4A36-A2CE-C4FE19F0F646}"/>
              </a:ext>
            </a:extLst>
          </p:cNvPr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CF727A-E52F-4772-B1D6-10A840BB7485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098A9DF6-08FA-4DEA-8EE1-8CB14B1D9630}"/>
              </a:ext>
            </a:extLst>
          </p:cNvPr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1ADAC7-D90A-447F-8C1F-A6938980ECF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1B3B8FA2-3F76-439F-A848-4E4426301A8A}"/>
              </a:ext>
            </a:extLst>
          </p:cNvPr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7D9F25-46E0-4502-834E-EEF37B336BC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3D2397-3AF7-4B33-BC58-68A8617D52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9C6AE4-C2BB-43F5-845F-092F66725B2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2038624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10B29009-6102-4C69-AB32-C8B5810520BF}"/>
              </a:ext>
            </a:extLst>
          </p:cNvPr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CF727A-E52F-4772-B1D6-10A840BB7485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730A5379-29EA-4F41-83B8-8E55E54A6713}"/>
              </a:ext>
            </a:extLst>
          </p:cNvPr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2A46D9-D2AB-40A5-9B46-7E98812B563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74BB3D92-D662-4154-9C53-32C9701F4810}"/>
              </a:ext>
            </a:extLst>
          </p:cNvPr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DB532F-F21D-45E7-9773-855AEADE601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3EE0E7-091C-4B68-B47C-6171F19D6CA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3E4DE5-B4AD-4E2F-BCEE-4459F91525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1782400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9773558E-93EB-4ADD-998B-719E3C5FFE40}"/>
              </a:ext>
            </a:extLst>
          </p:cNvPr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CF727A-E52F-4772-B1D6-10A840BB7485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5C295CA0-0B16-4FDA-BDD5-D0CD5E4B6EC4}"/>
              </a:ext>
            </a:extLst>
          </p:cNvPr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57368B-18AD-49E7-AFDE-6F480AED3C1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567E6744-3D53-4D15-9215-88F4163CDE6E}"/>
              </a:ext>
            </a:extLst>
          </p:cNvPr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D6EF2-73FD-440A-9DE4-66F9B68ABCD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67C50E-5B20-45DA-B1D3-D2E4949E15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DB5776-5164-453F-9861-1D2D81750CB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1555777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0318937F-F187-4E52-AD5F-F2EBCC143757}"/>
              </a:ext>
            </a:extLst>
          </p:cNvPr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CF727A-E52F-4772-B1D6-10A840BB7485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D82350CE-C9D3-44E6-AD66-2630D34BD53D}"/>
              </a:ext>
            </a:extLst>
          </p:cNvPr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9CC33C-FAE1-48DA-8274-5827B633A3E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A599E0EC-118A-425D-AC1A-688EAB52C201}"/>
              </a:ext>
            </a:extLst>
          </p:cNvPr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41C4B6-2B52-40B3-ACF0-69DFE6B1FDF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BC819E-E78C-4E66-8815-865695DFC0C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3B09AE-3CDC-49C0-89B7-CFE513C1A7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197993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6FBE790-ABBB-4F77-9793-FEA67460E34F}"/>
              </a:ext>
            </a:extLst>
          </p:cNvPr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CF727A-E52F-4772-B1D6-10A840BB7485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62E3EC5C-2056-4954-BE54-760F3C4D45E0}"/>
              </a:ext>
            </a:extLst>
          </p:cNvPr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0F97C0-4567-4904-B230-652FC5C8781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33E34B63-96AB-4ACF-8D85-21DC64E89346}"/>
              </a:ext>
            </a:extLst>
          </p:cNvPr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8ECA1C-6BFC-42F6-925F-33B3E708C51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91394C-D386-49AA-AEE6-5815FE55511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6D8B28-F301-484C-B156-3545AA47D1E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1228097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0D3203C0-291E-4D78-8897-BBE5FB075258}"/>
              </a:ext>
            </a:extLst>
          </p:cNvPr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CF727A-E52F-4772-B1D6-10A840BB7485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77F2122B-E12A-473D-AEEF-7AAC63735C74}"/>
              </a:ext>
            </a:extLst>
          </p:cNvPr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DAD40D-E8BE-449A-A0F0-8BCCD360151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F776D967-1A09-487B-8BB6-E36FE379D40C}"/>
              </a:ext>
            </a:extLst>
          </p:cNvPr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1E6D11-93AC-4AE9-8680-2ED91220D1E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7363A-0808-466E-B136-5DB1120031D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CC3912-83C7-4096-A8A6-304A2B1FBC0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1616761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928028"/>
            <a:ext cx="7560469" cy="1974191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2978352"/>
            <a:ext cx="7560469" cy="1369070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710435-5EDE-49C6-8C41-7594097B312E}" type="slidenum">
              <a:rPr lang="uk-UA" smtClean="0"/>
              <a:t>‹N°›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302478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43F719-6A35-4D97-B4E4-8B9A6E4D1E1E}" type="slidenum">
              <a:rPr lang="uk-UA" smtClean="0"/>
              <a:t>‹N°›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557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301904"/>
            <a:ext cx="2173635" cy="48055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301904"/>
            <a:ext cx="6394896" cy="48055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F707FC-B225-4CAD-BFFE-E2EEA7FA1796}" type="slidenum">
              <a:rPr lang="uk-UA" smtClean="0"/>
              <a:t>‹N°›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1624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F556BB-817F-4D66-915E-3F97A2189650}" type="slidenum">
              <a:rPr lang="uk-UA" smtClean="0"/>
              <a:t>‹N°›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8191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413700"/>
            <a:ext cx="8694539" cy="2358791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3794807"/>
            <a:ext cx="8694539" cy="1240432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23AFE0-EEF1-43CA-8E5B-AEAFAFB12215}" type="slidenum">
              <a:rPr lang="uk-UA" smtClean="0"/>
              <a:t>‹N°›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95363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1509521"/>
            <a:ext cx="4284266" cy="3597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1509521"/>
            <a:ext cx="4284266" cy="3597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33EF96-82AD-48D3-9BC6-295D2D48BB8C}" type="slidenum">
              <a:rPr lang="uk-UA" smtClean="0"/>
              <a:t>‹N°›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13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01905"/>
            <a:ext cx="8694539" cy="10960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390073"/>
            <a:ext cx="4264576" cy="68125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071326"/>
            <a:ext cx="4264576" cy="3046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390073"/>
            <a:ext cx="4285579" cy="68125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2071326"/>
            <a:ext cx="4285579" cy="3046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034C8C-DED7-4B5F-8374-85AC4881549A}" type="slidenum">
              <a:rPr lang="uk-UA" smtClean="0"/>
              <a:t>‹N°›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3735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5DBE5A-56B6-479D-9A1B-854BC60EE54B}" type="slidenum">
              <a:rPr lang="uk-UA" smtClean="0"/>
              <a:t>‹N°›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143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79BAB2-2D52-482F-AB8A-89FD31304959}" type="slidenum">
              <a:rPr lang="uk-UA" smtClean="0"/>
              <a:t>‹N°›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6819231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816455"/>
            <a:ext cx="5103316" cy="4029766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251264" cy="3151619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49FEC7-BAB9-46ED-88F5-21943AA2DD22}" type="slidenum">
              <a:rPr lang="uk-UA" smtClean="0"/>
              <a:t>‹N°›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0081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816455"/>
            <a:ext cx="5103316" cy="4029766"/>
          </a:xfrm>
        </p:spPr>
        <p:txBody>
          <a:bodyPr anchor="t"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251264" cy="3151619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DEE019-FC02-41F5-9279-BBB15FDB9996}" type="slidenum">
              <a:rPr lang="uk-UA" smtClean="0"/>
              <a:t>‹N°›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8492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301905"/>
            <a:ext cx="8694539" cy="109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509521"/>
            <a:ext cx="8694539" cy="3597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254FB637-C838-4A34-97EB-DC98DFAADCCA}" type="datetime1">
              <a:rPr lang="fr-CA" smtClean="0"/>
              <a:pPr lvl="0"/>
              <a:t>2019-10-11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5255760"/>
            <a:ext cx="340221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08979544-53A5-405A-8B8C-E8FF1242959E}" type="slidenum">
              <a:rPr lang="uk-UA" smtClean="0"/>
              <a:t>‹N°›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56902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gif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D51DE8-1CBE-40C7-B2FC-1F12876A1AC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8694738" cy="1095375"/>
          </a:xfrm>
        </p:spPr>
        <p:txBody>
          <a:bodyPr wrap="square" lIns="91440" tIns="45720" rIns="91440" bIns="45720" anchorCtr="0">
            <a:normAutofit/>
          </a:bodyPr>
          <a:lstStyle/>
          <a:p>
            <a:pPr lvl="0" algn="l" rtl="0" hangingPunct="1">
              <a:lnSpc>
                <a:spcPct val="90000"/>
              </a:lnSpc>
            </a:pPr>
            <a:r>
              <a:rPr lang="fr-CA">
                <a:solidFill>
                  <a:srgbClr val="000000"/>
                </a:solidFill>
                <a:latin typeface="Calibri Light" pitchFamily="18"/>
              </a:rPr>
              <a:t>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8D706A-6836-4A8A-AC16-3F35EB98F32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509713"/>
            <a:ext cx="8694738" cy="3597275"/>
          </a:xfrm>
        </p:spPr>
        <p:txBody>
          <a:bodyPr wrap="square" lIns="91440" tIns="45720" rIns="91440" bIns="45720" anchor="t" anchorCtr="0"/>
          <a:lstStyle/>
          <a:p>
            <a:pPr lvl="0" algn="l" rtl="0" hangingPunct="1">
              <a:lnSpc>
                <a:spcPct val="90000"/>
              </a:lnSpc>
              <a:spcBef>
                <a:spcPts val="1001"/>
              </a:spcBef>
            </a:pPr>
            <a:endParaRPr lang="fr-CA" sz="2800" dirty="0">
              <a:solidFill>
                <a:srgbClr val="000000"/>
              </a:solidFill>
              <a:latin typeface="Calibri" pitchFamily="18"/>
            </a:endParaRP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</a:pPr>
            <a:endParaRPr lang="fr-CA" sz="2800" dirty="0">
              <a:solidFill>
                <a:srgbClr val="000000"/>
              </a:solidFill>
              <a:latin typeface="Calibri" pitchFamily="18"/>
            </a:endParaRP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</a:pPr>
            <a:endParaRPr lang="fr-CA" sz="2800" dirty="0">
              <a:solidFill>
                <a:srgbClr val="000000"/>
              </a:solidFill>
              <a:latin typeface="Calibri" pitchFamily="18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AAE50E6-DDF9-427B-9956-F1B1494A644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123" y="337707"/>
            <a:ext cx="2764758" cy="276475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7">
            <a:extLst>
              <a:ext uri="{FF2B5EF4-FFF2-40B4-BE49-F238E27FC236}">
                <a16:creationId xmlns:a16="http://schemas.microsoft.com/office/drawing/2014/main" id="{39BFBC5D-1413-4A31-8876-5563308622E3}"/>
              </a:ext>
            </a:extLst>
          </p:cNvPr>
          <p:cNvSpPr/>
          <p:nvPr/>
        </p:nvSpPr>
        <p:spPr>
          <a:xfrm>
            <a:off x="3080195" y="3246406"/>
            <a:ext cx="3470053" cy="21478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lIns="91440" tIns="45720" rIns="91440" bIns="4572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5400" b="1" i="0" u="none" strike="noStrike" kern="1200" cap="none" spc="0" baseline="0" dirty="0" err="1">
                <a:ln>
                  <a:noFill/>
                </a:ln>
                <a:solidFill>
                  <a:srgbClr val="FFFF00"/>
                </a:solidFill>
                <a:latin typeface="Andale Mono"/>
                <a:ea typeface="Andale Mono" charset="0"/>
                <a:cs typeface="Andale Mono" charset="0"/>
              </a:rPr>
              <a:t>Geiser</a:t>
            </a:r>
            <a:r>
              <a:rPr lang="fr-FR" sz="5400" b="1" i="0" u="none" strike="noStrike" kern="1200" cap="none" spc="0" baseline="0" dirty="0">
                <a:ln>
                  <a:noFill/>
                </a:ln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fr-FR" sz="5400" b="1" i="0" u="none" strike="noStrike" kern="1200" cap="none" spc="0" baseline="0" dirty="0" err="1">
                <a:ln>
                  <a:noFill/>
                </a:ln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with</a:t>
            </a:r>
            <a:endParaRPr lang="fr-FR" sz="5400" b="1" i="0" u="none" strike="noStrike" kern="1200" cap="none" spc="0" baseline="0" dirty="0">
              <a:ln>
                <a:noFill/>
              </a:ln>
              <a:solidFill>
                <a:srgbClr val="FFFF0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5400" b="1" i="0" u="none" strike="noStrike" kern="1200" cap="none" spc="0" baseline="0" dirty="0">
                <a:ln>
                  <a:noFill/>
                </a:ln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Gambit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1" i="0" u="none" strike="noStrike" kern="1200" cap="none" spc="0" baseline="0" dirty="0">
              <a:ln>
                <a:noFill/>
              </a:ln>
              <a:solidFill>
                <a:srgbClr val="FFFF00"/>
              </a:solidFill>
              <a:latin typeface="Arial" charset="0"/>
              <a:ea typeface="Arial" charset="0"/>
              <a:cs typeface="Arial" charset="0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1" dirty="0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Mathieu Perron</a:t>
            </a:r>
            <a:endParaRPr lang="fr-FR" sz="1200" b="1" i="0" u="none" strike="noStrike" kern="1200" cap="none" spc="0" baseline="0" dirty="0">
              <a:ln>
                <a:noFill/>
              </a:ln>
              <a:solidFill>
                <a:srgbClr val="FFFF0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060" y="4784709"/>
            <a:ext cx="1366905" cy="6445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5281" y="-463223"/>
            <a:ext cx="10925021" cy="6711084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64DF06-8056-4B62-83F3-A33AB49D2AF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0429" y="208915"/>
            <a:ext cx="4876800" cy="2138045"/>
          </a:xfrm>
        </p:spPr>
        <p:txBody>
          <a:bodyPr>
            <a:normAutofit/>
          </a:bodyPr>
          <a:lstStyle/>
          <a:p>
            <a:pPr marL="0" lvl="0" indent="0">
              <a:spcBef>
                <a:spcPts val="1171"/>
              </a:spcBef>
              <a:buSzPct val="45000"/>
              <a:buNone/>
            </a:pPr>
            <a:r>
              <a:rPr lang="en-US" sz="3600" b="1" dirty="0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Buffer</a:t>
            </a:r>
            <a:r>
              <a:rPr lang="en-US" sz="3200" b="1" dirty="0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3600" b="1" dirty="0" err="1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evalutation</a:t>
            </a:r>
            <a:endParaRPr lang="en-US" sz="3600" b="1" dirty="0">
              <a:solidFill>
                <a:srgbClr val="FFFF0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05200" y="4558268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171"/>
              </a:spcBef>
              <a:buSzPct val="45000"/>
            </a:pPr>
            <a:r>
              <a:rPr lang="en-US" sz="3600" b="1" dirty="0" err="1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Autodoc</a:t>
            </a:r>
            <a:endParaRPr lang="en-US" sz="3600" b="1" dirty="0">
              <a:solidFill>
                <a:srgbClr val="FFFF0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EEC624F-DA89-4B4B-AA77-E3373FEA0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6" y="773995"/>
            <a:ext cx="6497157" cy="486112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567054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r="-2" b="-2"/>
          <a:stretch/>
        </p:blipFill>
        <p:spPr>
          <a:xfrm>
            <a:off x="20" y="10"/>
            <a:ext cx="10080605" cy="56705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1DF5FB-8C03-4BC8-A209-95AAA4520F0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260078" y="520461"/>
            <a:ext cx="7560468" cy="2398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ctr" defTabSz="914400"/>
            <a:r>
              <a:rPr lang="en-US" sz="6000" dirty="0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Remote connect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27E52-F777-4B61-8ED9-EE18EA0CA32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60078" y="3439210"/>
            <a:ext cx="7560468" cy="908210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ctr" defTabSz="914400">
              <a:spcBef>
                <a:spcPts val="1000"/>
              </a:spcBef>
              <a:buSzPct val="45000"/>
              <a:buNone/>
            </a:pPr>
            <a:r>
              <a:rPr lang="en-US" sz="2400" dirty="0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To connect to a distant REPL </a:t>
            </a:r>
          </a:p>
        </p:txBody>
      </p:sp>
    </p:spTree>
    <p:extLst>
      <p:ext uri="{BB962C8B-B14F-4D97-AF65-F5344CB8AC3E}">
        <p14:creationId xmlns:p14="http://schemas.microsoft.com/office/powerpoint/2010/main" val="69053763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714A53A-615D-4EC9-832B-ED296D3E1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228" y="0"/>
            <a:ext cx="5601397" cy="567055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D282DB0-8791-4E47-9D5A-2B56DDD12A9C}"/>
              </a:ext>
            </a:extLst>
          </p:cNvPr>
          <p:cNvSpPr txBox="1"/>
          <p:nvPr/>
        </p:nvSpPr>
        <p:spPr>
          <a:xfrm>
            <a:off x="1127449" y="223216"/>
            <a:ext cx="25006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>
                <a:solidFill>
                  <a:srgbClr val="FFFF00"/>
                </a:solidFill>
              </a:rPr>
              <a:t>FIRST OPEN A REPL USING THE GEISER MODULE</a:t>
            </a:r>
          </a:p>
        </p:txBody>
      </p:sp>
    </p:spTree>
    <p:extLst>
      <p:ext uri="{BB962C8B-B14F-4D97-AF65-F5344CB8AC3E}">
        <p14:creationId xmlns:p14="http://schemas.microsoft.com/office/powerpoint/2010/main" val="1408749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A1DD3F8-8C4C-456B-B6C9-EEAC3B117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68" y="430020"/>
            <a:ext cx="9503688" cy="481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05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F8CC-2DFB-4E66-A18C-8C5580BF7AD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21920" y="0"/>
            <a:ext cx="8694738" cy="1095375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Coming soon !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6846855"/>
              </p:ext>
            </p:extLst>
          </p:nvPr>
        </p:nvGraphicFramePr>
        <p:xfrm>
          <a:off x="3610504" y="564656"/>
          <a:ext cx="6720417" cy="4480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12" y="4622110"/>
            <a:ext cx="1445260" cy="10484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92DB-6DBD-455B-9D59-F8CF10E3F2F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301625"/>
            <a:ext cx="9936481" cy="1095375"/>
          </a:xfrm>
        </p:spPr>
        <p:txBody>
          <a:bodyPr>
            <a:normAutofit/>
          </a:bodyPr>
          <a:lstStyle/>
          <a:p>
            <a:pPr lvl="0"/>
            <a:r>
              <a:rPr lang="en-US" sz="3640" dirty="0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How to configure </a:t>
            </a:r>
            <a:r>
              <a:rPr lang="en-US" sz="3640" dirty="0" err="1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Geiser</a:t>
            </a:r>
            <a:r>
              <a:rPr lang="en-US" sz="3640" dirty="0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 with Gambit for full functionalities ?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90659378"/>
              </p:ext>
            </p:extLst>
          </p:nvPr>
        </p:nvGraphicFramePr>
        <p:xfrm>
          <a:off x="217064" y="188736"/>
          <a:ext cx="9719416" cy="4942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0" y="3803509"/>
            <a:ext cx="1592580" cy="15925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737" y="3896359"/>
            <a:ext cx="1367085" cy="13670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6329526-A43B-4613-A28C-B50AC497AB98}"/>
              </a:ext>
            </a:extLst>
          </p:cNvPr>
          <p:cNvSpPr txBox="1"/>
          <p:nvPr/>
        </p:nvSpPr>
        <p:spPr>
          <a:xfrm>
            <a:off x="1130300" y="406400"/>
            <a:ext cx="8255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 err="1"/>
              <a:t>Missing</a:t>
            </a:r>
            <a:r>
              <a:rPr lang="fr-CA" sz="2800" dirty="0"/>
              <a:t> </a:t>
            </a:r>
            <a:r>
              <a:rPr lang="fr-CA" sz="2800" dirty="0" err="1"/>
              <a:t>features</a:t>
            </a:r>
            <a:r>
              <a:rPr lang="fr-CA" sz="2800" dirty="0"/>
              <a:t>:</a:t>
            </a:r>
          </a:p>
          <a:p>
            <a:pPr marL="457200" indent="-457200">
              <a:buFontTx/>
              <a:buChar char="-"/>
            </a:pPr>
            <a:r>
              <a:rPr lang="fr-CA" sz="2800" dirty="0" err="1"/>
              <a:t>External</a:t>
            </a:r>
            <a:r>
              <a:rPr lang="fr-CA" sz="2800" dirty="0"/>
              <a:t> documentation</a:t>
            </a:r>
          </a:p>
          <a:p>
            <a:pPr marL="457200" indent="-457200">
              <a:buFontTx/>
              <a:buChar char="-"/>
            </a:pPr>
            <a:r>
              <a:rPr lang="fr-CA" sz="2800" dirty="0" err="1"/>
              <a:t>Better</a:t>
            </a:r>
            <a:r>
              <a:rPr lang="fr-CA" sz="2800" dirty="0"/>
              <a:t> </a:t>
            </a:r>
            <a:r>
              <a:rPr lang="fr-CA" sz="2800" dirty="0" err="1"/>
              <a:t>debugging</a:t>
            </a:r>
            <a:r>
              <a:rPr lang="fr-CA" sz="2800" dirty="0"/>
              <a:t> system</a:t>
            </a:r>
          </a:p>
          <a:p>
            <a:pPr marL="457200" indent="-457200">
              <a:buFontTx/>
              <a:buChar char="-"/>
            </a:pPr>
            <a:r>
              <a:rPr lang="fr-CA" sz="2800" dirty="0"/>
              <a:t>Modules handling </a:t>
            </a:r>
            <a:r>
              <a:rPr lang="fr-CA" sz="2800" dirty="0" err="1"/>
              <a:t>directly</a:t>
            </a:r>
            <a:r>
              <a:rPr lang="fr-CA" sz="2800" dirty="0"/>
              <a:t> </a:t>
            </a:r>
            <a:r>
              <a:rPr lang="fr-CA" sz="2800" dirty="0" err="1"/>
              <a:t>from</a:t>
            </a:r>
            <a:r>
              <a:rPr lang="fr-CA" sz="2800" dirty="0"/>
              <a:t> </a:t>
            </a:r>
            <a:r>
              <a:rPr lang="fr-CA" sz="2800" dirty="0" err="1"/>
              <a:t>geiser</a:t>
            </a:r>
            <a:endParaRPr lang="fr-CA" sz="2800" dirty="0"/>
          </a:p>
          <a:p>
            <a:pPr marL="457200" indent="-457200">
              <a:buFontTx/>
              <a:buChar char="-"/>
            </a:pPr>
            <a:r>
              <a:rPr lang="fr-CA" sz="2800" dirty="0"/>
              <a:t>Compilation</a:t>
            </a:r>
          </a:p>
          <a:p>
            <a:endParaRPr lang="fr-CA" sz="2800" dirty="0"/>
          </a:p>
          <a:p>
            <a:r>
              <a:rPr lang="fr-CA" sz="2800" dirty="0" err="1"/>
              <a:t>Still</a:t>
            </a:r>
            <a:r>
              <a:rPr lang="fr-CA" sz="2800" dirty="0"/>
              <a:t> </a:t>
            </a:r>
            <a:r>
              <a:rPr lang="fr-CA" sz="2800" dirty="0" err="1"/>
              <a:t>very</a:t>
            </a:r>
            <a:r>
              <a:rPr lang="fr-CA" sz="2800" dirty="0"/>
              <a:t> usable.</a:t>
            </a:r>
          </a:p>
          <a:p>
            <a:endParaRPr lang="fr-CA" sz="2800" dirty="0"/>
          </a:p>
          <a:p>
            <a:r>
              <a:rPr lang="fr-CA" sz="2800" dirty="0"/>
              <a:t>LETS DO A DEMO!</a:t>
            </a:r>
          </a:p>
          <a:p>
            <a:endParaRPr lang="fr-CA" sz="2800" dirty="0"/>
          </a:p>
          <a:p>
            <a:pPr marL="457200" indent="-457200">
              <a:buFontTx/>
              <a:buChar char="-"/>
            </a:pP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1897954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5968" y="1967210"/>
            <a:ext cx="694933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CA" sz="8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90245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F06BF610-A25E-4069-9400-A10ACD5FFFD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wrap="square" lIns="91440" tIns="45720" rIns="91440" bIns="45720" anchor="t" anchorCtr="0"/>
          <a:lstStyle/>
          <a:p>
            <a:pPr lvl="0" algn="l" rtl="0" hangingPunct="1">
              <a:lnSpc>
                <a:spcPct val="90000"/>
              </a:lnSpc>
              <a:spcBef>
                <a:spcPts val="1001"/>
              </a:spcBef>
            </a:pPr>
            <a:endParaRPr lang="fr-CA" sz="2800" dirty="0">
              <a:solidFill>
                <a:srgbClr val="000000"/>
              </a:solidFill>
              <a:latin typeface="Calibri" pitchFamily="18"/>
            </a:endParaRP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</a:pPr>
            <a:endParaRPr lang="fr-CA" sz="2800" dirty="0">
              <a:solidFill>
                <a:srgbClr val="000000"/>
              </a:solidFill>
              <a:latin typeface="Calibri" pitchFamily="18"/>
            </a:endParaRP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</a:pPr>
            <a:endParaRPr lang="fr-CA" sz="2800" dirty="0">
              <a:solidFill>
                <a:srgbClr val="000000"/>
              </a:solidFill>
              <a:latin typeface="Calibri" pitchFamily="18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8057" y="293782"/>
            <a:ext cx="2837739" cy="5059061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br>
              <a:rPr lang="en-US" sz="1300" b="1" dirty="0">
                <a:solidFill>
                  <a:srgbClr val="FFFF00"/>
                </a:solidFill>
                <a:latin typeface="Calibri" pitchFamily="18"/>
                <a:ea typeface="Noto Sans CJK SC" pitchFamily="2"/>
                <a:cs typeface="Lohit Devanagari" pitchFamily="2"/>
              </a:rPr>
            </a:br>
            <a:br>
              <a:rPr lang="en-US" sz="1300" b="1" dirty="0">
                <a:solidFill>
                  <a:srgbClr val="FFFF00"/>
                </a:solidFill>
                <a:latin typeface="Calibri" pitchFamily="18"/>
                <a:ea typeface="Noto Sans CJK SC" pitchFamily="2"/>
                <a:cs typeface="Lohit Devanagari" pitchFamily="2"/>
              </a:rPr>
            </a:br>
            <a:r>
              <a:rPr lang="en-US" sz="4000" b="1" dirty="0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WHAT IS GEISER ?</a:t>
            </a:r>
            <a:br>
              <a:rPr lang="en-US" sz="1300" b="1" dirty="0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</a:br>
            <a:br>
              <a:rPr lang="en-US" sz="1300" b="1" dirty="0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600" b="1" dirty="0" err="1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Geiser</a:t>
            </a:r>
            <a:r>
              <a:rPr lang="en-US" sz="1600" b="1" dirty="0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 is an </a:t>
            </a:r>
            <a:r>
              <a:rPr lang="en-US" sz="1600" b="1" dirty="0" err="1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Emacs</a:t>
            </a:r>
            <a:r>
              <a:rPr lang="en-US" sz="1600" b="1" dirty="0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 environment to hack and have fun in Scheme.</a:t>
            </a:r>
            <a:br>
              <a:rPr lang="en-US" sz="1600" b="1" dirty="0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fr-CA" sz="1600" b="1" dirty="0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( </a:t>
            </a:r>
            <a:r>
              <a:rPr lang="fr-CA" sz="1600" b="1" dirty="0" err="1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inspired</a:t>
            </a:r>
            <a:r>
              <a:rPr lang="fr-CA" sz="1600" b="1" dirty="0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 by : </a:t>
            </a:r>
            <a:r>
              <a:rPr lang="en-US" sz="1600" b="1" dirty="0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Common Lisp’s Slime, Factor’s FUEL, Squeak or </a:t>
            </a:r>
            <a:r>
              <a:rPr lang="en-US" sz="1600" b="1" dirty="0" err="1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Emacs</a:t>
            </a:r>
            <a:r>
              <a:rPr lang="en-US" sz="1600" b="1" dirty="0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 itself)</a:t>
            </a:r>
            <a:br>
              <a:rPr lang="en-US" sz="1600" b="1" dirty="0">
                <a:solidFill>
                  <a:srgbClr val="FFFF00"/>
                </a:solidFill>
                <a:latin typeface="Calibri" pitchFamily="18"/>
                <a:ea typeface="Noto Sans CJK SC" pitchFamily="2"/>
                <a:cs typeface="Lohit Devanagari" pitchFamily="2"/>
              </a:rPr>
            </a:br>
            <a:endParaRPr lang="en-US" sz="16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340" y="-11635"/>
            <a:ext cx="1779270" cy="177927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5C9B7E1-218E-4A89-B578-74CBD16CD9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279" y="293783"/>
            <a:ext cx="5059061" cy="505906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930A2-AFC3-4D17-B9BE-219CC80AEB4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21920" y="-135255"/>
            <a:ext cx="8694738" cy="1095375"/>
          </a:xfrm>
        </p:spPr>
        <p:txBody>
          <a:bodyPr/>
          <a:lstStyle/>
          <a:p>
            <a:pPr lvl="0"/>
            <a:r>
              <a:rPr lang="en-US" sz="3640" b="1" dirty="0">
                <a:solidFill>
                  <a:srgbClr val="FFFF00"/>
                </a:solidFill>
                <a:latin typeface="Andale Mono"/>
                <a:ea typeface="Andale Mono" charset="0"/>
                <a:cs typeface="Andale Mono" charset="0"/>
              </a:rPr>
              <a:t>What can you do with Geiser?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3625399"/>
              </p:ext>
            </p:extLst>
          </p:nvPr>
        </p:nvGraphicFramePr>
        <p:xfrm>
          <a:off x="-26777" y="647700"/>
          <a:ext cx="9985481" cy="5022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F9F40-CF02-4C15-A214-93896E98817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1600" y="0"/>
            <a:ext cx="8694738" cy="1095375"/>
          </a:xfrm>
        </p:spPr>
        <p:txBody>
          <a:bodyPr/>
          <a:lstStyle/>
          <a:p>
            <a:pPr lvl="0"/>
            <a:r>
              <a:rPr lang="en-US" sz="3600" b="1" dirty="0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Functionalities</a:t>
            </a:r>
            <a:r>
              <a:rPr lang="en-US" sz="3640" b="1" dirty="0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 helper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ACA84-4534-48D5-9911-FB79F3CE18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1600" y="1700955"/>
            <a:ext cx="6278880" cy="2782888"/>
          </a:xfrm>
        </p:spPr>
        <p:txBody>
          <a:bodyPr/>
          <a:lstStyle/>
          <a:p>
            <a:pPr lvl="0">
              <a:spcBef>
                <a:spcPts val="1171"/>
              </a:spcBef>
              <a:buSzPct val="45000"/>
              <a:buFont typeface="StarSymbol"/>
              <a:buChar char="●"/>
            </a:pPr>
            <a:r>
              <a:rPr lang="en-US" sz="2640" dirty="0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Handy until you’ve memorized Geiser commands ( learning device )</a:t>
            </a:r>
          </a:p>
          <a:p>
            <a:pPr lvl="0">
              <a:spcBef>
                <a:spcPts val="1171"/>
              </a:spcBef>
              <a:buSzPct val="45000"/>
              <a:buFont typeface="StarSymbol"/>
              <a:buChar char="●"/>
            </a:pPr>
            <a:r>
              <a:rPr lang="en-US" sz="2640" dirty="0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Ctrl-h m  :: another option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774CEA-748A-412E-8970-AF225D34C9E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786360" y="253783"/>
            <a:ext cx="2926600" cy="46419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7F75D23-0BD1-4716-BF4F-C99378E21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747" y="0"/>
            <a:ext cx="5505131" cy="56705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354C-C3B8-42F1-85F0-46A5750CDA6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93040" y="61912"/>
            <a:ext cx="8694738" cy="1095375"/>
          </a:xfrm>
        </p:spPr>
        <p:txBody>
          <a:bodyPr>
            <a:normAutofit/>
          </a:bodyPr>
          <a:lstStyle/>
          <a:p>
            <a:pPr lvl="0"/>
            <a:r>
              <a:rPr lang="en-US" sz="3600" b="1" dirty="0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Form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EAD82-85D4-42FD-891D-B7BC4B45090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3040" y="931069"/>
            <a:ext cx="8939212" cy="2874963"/>
          </a:xfrm>
        </p:spPr>
        <p:txBody>
          <a:bodyPr>
            <a:normAutofit/>
          </a:bodyPr>
          <a:lstStyle/>
          <a:p>
            <a:pPr lvl="0">
              <a:spcBef>
                <a:spcPts val="1171"/>
              </a:spcBef>
              <a:buSzPct val="45000"/>
              <a:buFont typeface="StarSymbol"/>
              <a:buChar char="●"/>
            </a:pPr>
            <a:r>
              <a:rPr lang="en-US" sz="1400" dirty="0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You can open a scheme file and evaluate every </a:t>
            </a:r>
            <a:r>
              <a:rPr lang="en-US" sz="1400" dirty="0" err="1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sexpr</a:t>
            </a:r>
            <a:r>
              <a:rPr lang="en-US" sz="1400" dirty="0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 and the entire file directly from Emacs !</a:t>
            </a:r>
          </a:p>
          <a:p>
            <a:pPr lvl="0">
              <a:spcBef>
                <a:spcPts val="1171"/>
              </a:spcBef>
              <a:buSzPct val="45000"/>
              <a:buFont typeface="StarSymbol"/>
              <a:buChar char="●"/>
            </a:pPr>
            <a:endParaRPr lang="en-US" sz="1400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1C634A-09BB-4D80-BBAC-4C238E92791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40845" y="1527493"/>
            <a:ext cx="7846933" cy="3229643"/>
          </a:xfrm>
          <a:prstGeom prst="roundRect">
            <a:avLst>
              <a:gd name="adj" fmla="val 639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4F249-6555-4E0D-BCA8-2C6A258672E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 rot="21164735">
            <a:off x="1225390" y="-50800"/>
            <a:ext cx="8694738" cy="1095375"/>
          </a:xfrm>
        </p:spPr>
        <p:txBody>
          <a:bodyPr>
            <a:normAutofit/>
          </a:bodyPr>
          <a:lstStyle/>
          <a:p>
            <a:pPr lvl="0"/>
            <a:r>
              <a:rPr lang="en-US" sz="3200" b="1" dirty="0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A lot of nice details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596876513"/>
              </p:ext>
            </p:extLst>
          </p:nvPr>
        </p:nvGraphicFramePr>
        <p:xfrm>
          <a:off x="1788160" y="363854"/>
          <a:ext cx="7569200" cy="4533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7584" y="-81280"/>
            <a:ext cx="10617478" cy="57518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88E63A-1DA9-4B43-823B-BE7D54FCBE8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036340" y="1242918"/>
            <a:ext cx="2280960" cy="41662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A43A65-888D-4248-ABDB-EF4A67767272}"/>
              </a:ext>
            </a:extLst>
          </p:cNvPr>
          <p:cNvSpPr txBox="1"/>
          <p:nvPr/>
        </p:nvSpPr>
        <p:spPr>
          <a:xfrm>
            <a:off x="1341119" y="761120"/>
            <a:ext cx="7063105" cy="372687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Indentation in terminal vs indentation using Geiser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445581-917D-4CB5-94EF-EF300F837BE5}"/>
              </a:ext>
            </a:extLst>
          </p:cNvPr>
          <p:cNvSpPr txBox="1"/>
          <p:nvPr/>
        </p:nvSpPr>
        <p:spPr>
          <a:xfrm>
            <a:off x="233679" y="111759"/>
            <a:ext cx="5076496" cy="610252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1" i="0" u="none" strike="noStrike" kern="1200" dirty="0">
                <a:ln/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Fully</a:t>
            </a:r>
            <a:r>
              <a:rPr lang="en-US" sz="2400" b="1" i="0" u="none" strike="noStrike" kern="1200" dirty="0">
                <a:ln/>
                <a:solidFill>
                  <a:schemeClr val="accent3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3600" b="1" i="0" u="none" strike="noStrike" kern="1200" dirty="0">
                <a:ln w="0"/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customizable</a:t>
            </a:r>
            <a:endParaRPr lang="en-US" sz="3600" b="1" i="0" u="none" strike="noStrike" kern="1200" dirty="0">
              <a:ln/>
              <a:solidFill>
                <a:srgbClr val="FFFF0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84D0934-1DF1-4B87-AB67-ADF12DA7F1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12" y="1313114"/>
            <a:ext cx="3276886" cy="402588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925" y="-340763"/>
            <a:ext cx="10305535" cy="63305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E73411-FD78-4F13-BCF9-E9A34F551E58}"/>
              </a:ext>
            </a:extLst>
          </p:cNvPr>
          <p:cNvSpPr txBox="1"/>
          <p:nvPr/>
        </p:nvSpPr>
        <p:spPr>
          <a:xfrm>
            <a:off x="182880" y="169880"/>
            <a:ext cx="3962400" cy="112962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 dirty="0">
                <a:ln>
                  <a:noFill/>
                </a:ln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Macro-expand</a:t>
            </a:r>
            <a:r>
              <a:rPr lang="en-US" sz="3200" b="0" i="0" u="none" strike="noStrike" kern="1200" cap="none" dirty="0">
                <a:ln>
                  <a:noFill/>
                </a:ln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3600" b="0" i="0" u="none" strike="noStrike" kern="1200" cap="none" dirty="0">
                <a:ln>
                  <a:noFill/>
                </a:ln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example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04C1B72-FE34-4FE3-993F-8CBDAD6B20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50" y="-10767"/>
            <a:ext cx="5505324" cy="56705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1458</TotalTime>
  <Words>306</Words>
  <Application>Microsoft Office PowerPoint</Application>
  <PresentationFormat>Personnalisé</PresentationFormat>
  <Paragraphs>96</Paragraphs>
  <Slides>17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5" baseType="lpstr">
      <vt:lpstr>Andale Mono</vt:lpstr>
      <vt:lpstr>Arial</vt:lpstr>
      <vt:lpstr>Calibri</vt:lpstr>
      <vt:lpstr>Calibri Light</vt:lpstr>
      <vt:lpstr>Liberation Sans</vt:lpstr>
      <vt:lpstr>Liberation Serif</vt:lpstr>
      <vt:lpstr>StarSymbol</vt:lpstr>
      <vt:lpstr>Office Theme</vt:lpstr>
      <vt:lpstr>2</vt:lpstr>
      <vt:lpstr>  WHAT IS GEISER ?  Geiser is an Emacs environment to hack and have fun in Scheme. ( inspired by : Common Lisp’s Slime, Factor’s FUEL, Squeak or Emacs itself) </vt:lpstr>
      <vt:lpstr>What can you do with Geiser?</vt:lpstr>
      <vt:lpstr>Functionalities helper</vt:lpstr>
      <vt:lpstr>Présentation PowerPoint</vt:lpstr>
      <vt:lpstr>Form evaluation</vt:lpstr>
      <vt:lpstr>A lot of nice details</vt:lpstr>
      <vt:lpstr>Présentation PowerPoint</vt:lpstr>
      <vt:lpstr>Présentation PowerPoint</vt:lpstr>
      <vt:lpstr>Présentation PowerPoint</vt:lpstr>
      <vt:lpstr>Remote connect</vt:lpstr>
      <vt:lpstr>Présentation PowerPoint</vt:lpstr>
      <vt:lpstr>Présentation PowerPoint</vt:lpstr>
      <vt:lpstr>Coming soon !</vt:lpstr>
      <vt:lpstr>How to configure Geiser with Gambit for full functionalities ?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</dc:title>
  <dc:creator>mathieu perron</dc:creator>
  <cp:lastModifiedBy>mathieu perron</cp:lastModifiedBy>
  <cp:revision>25</cp:revision>
  <dcterms:created xsi:type="dcterms:W3CDTF">2019-10-09T20:48:48Z</dcterms:created>
  <dcterms:modified xsi:type="dcterms:W3CDTF">2019-10-11T23:57:27Z</dcterms:modified>
</cp:coreProperties>
</file>