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 to </a:t>
            </a:r>
            <a:r>
              <a:rPr lang="en-US" sz="4800" dirty="0" err="1"/>
              <a:t>DjAngo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Rohan Patel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cover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10847-67BC-6686-24E8-7E78E705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is a high-level Python framework. It is free, open-source and one of the most popular frameworks.</a:t>
            </a:r>
          </a:p>
          <a:p>
            <a:r>
              <a:rPr lang="en-US" dirty="0"/>
              <a:t>Django is popular among developers because of the vast amount to inbuilt features it provides such as admin interface, Object relational mapper for SQL and caching</a:t>
            </a:r>
          </a:p>
          <a:p>
            <a:r>
              <a:rPr lang="en-US" dirty="0"/>
              <a:t>Web Applications using Django – Netflix, YouTube, Uber, Spotify and NASA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7E6-16E4-B4FC-2CC7-F4937E45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Django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76B-9BE1-6012-054F-0EED7CAE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Rapid Development</a:t>
            </a:r>
          </a:p>
          <a:p>
            <a:r>
              <a:rPr lang="en-IN" dirty="0"/>
              <a:t>Vast and Supported Community</a:t>
            </a:r>
          </a:p>
        </p:txBody>
      </p:sp>
    </p:spTree>
    <p:extLst>
      <p:ext uri="{BB962C8B-B14F-4D97-AF65-F5344CB8AC3E}">
        <p14:creationId xmlns:p14="http://schemas.microsoft.com/office/powerpoint/2010/main" val="175251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3C4C-B204-7A5A-2F10-380EA85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B558-8FCE-A7D8-22A0-E1B86F40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Basic Terms a web application is made up of two part a front end and a back end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F3840-7965-DC3E-1A48-C263C404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58" y="3529648"/>
            <a:ext cx="1218824" cy="981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69F03-593A-7F5E-E62D-3688FD34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19" y="3464975"/>
            <a:ext cx="1218824" cy="10236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0AC1C5-3229-D164-6379-CA1AA89636E9}"/>
              </a:ext>
            </a:extLst>
          </p:cNvPr>
          <p:cNvCxnSpPr/>
          <p:nvPr/>
        </p:nvCxnSpPr>
        <p:spPr>
          <a:xfrm>
            <a:off x="5080000" y="3784600"/>
            <a:ext cx="1972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C143DB-EEDC-66F7-0D7C-A1DF0A7811C4}"/>
              </a:ext>
            </a:extLst>
          </p:cNvPr>
          <p:cNvCxnSpPr/>
          <p:nvPr/>
        </p:nvCxnSpPr>
        <p:spPr>
          <a:xfrm flipH="1">
            <a:off x="5105400" y="4233333"/>
            <a:ext cx="1913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DE8455-8B58-9E36-05B9-D42D3DAC089C}"/>
              </a:ext>
            </a:extLst>
          </p:cNvPr>
          <p:cNvSpPr txBox="1"/>
          <p:nvPr/>
        </p:nvSpPr>
        <p:spPr>
          <a:xfrm>
            <a:off x="5551640" y="4233333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7716F-AD88-E33C-1E3F-2F24E7C98138}"/>
              </a:ext>
            </a:extLst>
          </p:cNvPr>
          <p:cNvSpPr txBox="1"/>
          <p:nvPr/>
        </p:nvSpPr>
        <p:spPr>
          <a:xfrm>
            <a:off x="5647921" y="3375568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DD15-999E-113C-F200-53D0DD1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2D23-5E19-EDA0-1753-87CC2CAF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7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</TotalTime>
  <Words>115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Rockwell</vt:lpstr>
      <vt:lpstr>Tw Cen MT</vt:lpstr>
      <vt:lpstr>Circuit</vt:lpstr>
      <vt:lpstr>Introduction to DjAngo</vt:lpstr>
      <vt:lpstr>Topics to cover</vt:lpstr>
      <vt:lpstr>Introduction</vt:lpstr>
      <vt:lpstr>Other Features of Django</vt:lpstr>
      <vt:lpstr>What is Web Application</vt:lpstr>
      <vt:lpstr>Different types 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</dc:title>
  <dc:creator>Rohan Patel</dc:creator>
  <cp:lastModifiedBy>Rohan Patel</cp:lastModifiedBy>
  <cp:revision>4</cp:revision>
  <dcterms:created xsi:type="dcterms:W3CDTF">2024-02-20T17:38:00Z</dcterms:created>
  <dcterms:modified xsi:type="dcterms:W3CDTF">2024-02-20T17:53:16Z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