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Introduction to DjAngo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Rohan Patel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3B63-22BB-5390-02D8-0783712B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Django and PIPenv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2640-AB12-9A83-0BB2-15771090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PIPenv</a:t>
            </a:r>
          </a:p>
          <a:p>
            <a:pPr lvl="1"/>
            <a:r>
              <a:rPr lang="en-IN" dirty="0"/>
              <a:t>pip install pipenv</a:t>
            </a:r>
          </a:p>
          <a:p>
            <a:r>
              <a:rPr lang="en-IN" dirty="0"/>
              <a:t>Django</a:t>
            </a:r>
          </a:p>
          <a:p>
            <a:pPr lvl="1"/>
            <a:r>
              <a:rPr lang="en-IN" dirty="0"/>
              <a:t>pipenv install django</a:t>
            </a:r>
          </a:p>
          <a:p>
            <a:pPr lvl="1"/>
            <a:r>
              <a:rPr lang="en-IN" dirty="0"/>
              <a:t>django-admin startproject demo .</a:t>
            </a:r>
          </a:p>
          <a:p>
            <a:pPr lvl="1"/>
            <a:r>
              <a:rPr lang="en-IN" dirty="0"/>
              <a:t>python manage.py runserver 6754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22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26B4-512D-EFD8-3588-5382570D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r>
              <a:rPr lang="en-US" dirty="0"/>
              <a:t>Projects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43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AC877-20BB-3C3C-5594-144379C67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5259-2C3D-651F-1AAD-7323B14A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10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Topics to cover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910847-67BC-6686-24E8-7E78E705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Web Application</a:t>
            </a:r>
          </a:p>
          <a:p>
            <a:r>
              <a:rPr lang="en-IN" dirty="0"/>
              <a:t>What is API</a:t>
            </a:r>
          </a:p>
          <a:p>
            <a:r>
              <a:rPr lang="en-US" dirty="0"/>
              <a:t>What are Apps in Django</a:t>
            </a:r>
          </a:p>
          <a:p>
            <a:r>
              <a:rPr lang="en-US" dirty="0"/>
              <a:t>Django – MVC or MVT</a:t>
            </a:r>
          </a:p>
          <a:p>
            <a:r>
              <a:rPr lang="en-US" dirty="0"/>
              <a:t>Installing Django and PIPenv</a:t>
            </a:r>
          </a:p>
          <a:p>
            <a:r>
              <a:rPr lang="en-US" dirty="0"/>
              <a:t>Projects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 is a high-level Python framework. It is free, open-source and one of the most popular frameworks.</a:t>
            </a:r>
          </a:p>
          <a:p>
            <a:r>
              <a:rPr lang="en-US" dirty="0"/>
              <a:t>Django is popular among developers because of the vast amount to inbuilt features it provides such as admin interface, Object relational mapper for SQL and caching</a:t>
            </a:r>
          </a:p>
          <a:p>
            <a:r>
              <a:rPr lang="en-US" dirty="0"/>
              <a:t>Web Applications using Django – Netflix, YouTube, Uber, Spotify and NASA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27E6-16E4-B4FC-2CC7-F4937E45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of Django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A76B-9BE1-6012-054F-0EED7CAE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Secure</a:t>
            </a:r>
          </a:p>
          <a:p>
            <a:r>
              <a:rPr lang="en-IN" dirty="0"/>
              <a:t>Scalable</a:t>
            </a:r>
          </a:p>
          <a:p>
            <a:r>
              <a:rPr lang="en-IN" dirty="0"/>
              <a:t>Rapid Development</a:t>
            </a:r>
          </a:p>
          <a:p>
            <a:r>
              <a:rPr lang="en-IN" dirty="0"/>
              <a:t>Vast and Supported Community</a:t>
            </a:r>
          </a:p>
        </p:txBody>
      </p:sp>
    </p:spTree>
    <p:extLst>
      <p:ext uri="{BB962C8B-B14F-4D97-AF65-F5344CB8AC3E}">
        <p14:creationId xmlns:p14="http://schemas.microsoft.com/office/powerpoint/2010/main" val="175251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3C4C-B204-7A5A-2F10-380EA851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B558-8FCE-A7D8-22A0-E1B86F40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Basic Terms a web application is made up of two part a front end and a back end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8F3840-7965-DC3E-1A48-C263C404F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858" y="3529648"/>
            <a:ext cx="1218824" cy="981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C69F03-593A-7F5E-E62D-3688FD34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19" y="3464975"/>
            <a:ext cx="1218824" cy="102360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0AC1C5-3229-D164-6379-CA1AA89636E9}"/>
              </a:ext>
            </a:extLst>
          </p:cNvPr>
          <p:cNvCxnSpPr/>
          <p:nvPr/>
        </p:nvCxnSpPr>
        <p:spPr>
          <a:xfrm>
            <a:off x="5080000" y="3784600"/>
            <a:ext cx="19727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C143DB-EEDC-66F7-0D7C-A1DF0A7811C4}"/>
              </a:ext>
            </a:extLst>
          </p:cNvPr>
          <p:cNvCxnSpPr/>
          <p:nvPr/>
        </p:nvCxnSpPr>
        <p:spPr>
          <a:xfrm flipH="1">
            <a:off x="5105400" y="4233333"/>
            <a:ext cx="1913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DE8455-8B58-9E36-05B9-D42D3DAC089C}"/>
              </a:ext>
            </a:extLst>
          </p:cNvPr>
          <p:cNvSpPr txBox="1"/>
          <p:nvPr/>
        </p:nvSpPr>
        <p:spPr>
          <a:xfrm>
            <a:off x="5551640" y="4233333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47716F-AD88-E33C-1E3F-2F24E7C98138}"/>
              </a:ext>
            </a:extLst>
          </p:cNvPr>
          <p:cNvSpPr txBox="1"/>
          <p:nvPr/>
        </p:nvSpPr>
        <p:spPr>
          <a:xfrm>
            <a:off x="5647921" y="3375568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33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DD15-999E-113C-F200-53D0DD10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Responses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2D23-5E19-EDA0-1753-87CC2CAF4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File</a:t>
            </a:r>
          </a:p>
          <a:p>
            <a:r>
              <a:rPr lang="en-US" dirty="0"/>
              <a:t>Empty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6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39A6-A1A7-A437-9FD9-504A4F14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19880-282F-50C3-56BB-3558B6B82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API or </a:t>
            </a:r>
            <a:r>
              <a:rPr lang="en-IN" b="1" dirty="0"/>
              <a:t>Application Programming Interface </a:t>
            </a:r>
            <a:r>
              <a:rPr lang="en-IN" dirty="0"/>
              <a:t>can be thought of as a medium of communications between two applications.</a:t>
            </a:r>
          </a:p>
          <a:p>
            <a:r>
              <a:rPr lang="en-IN" dirty="0"/>
              <a:t>Methods</a:t>
            </a:r>
          </a:p>
          <a:p>
            <a:pPr lvl="1"/>
            <a:r>
              <a:rPr lang="en-IN" dirty="0"/>
              <a:t>GET</a:t>
            </a:r>
          </a:p>
          <a:p>
            <a:pPr lvl="1"/>
            <a:r>
              <a:rPr lang="en-IN" dirty="0"/>
              <a:t>POST</a:t>
            </a:r>
          </a:p>
          <a:p>
            <a:pPr lvl="1"/>
            <a:r>
              <a:rPr lang="en-IN" dirty="0"/>
              <a:t>PUT</a:t>
            </a:r>
          </a:p>
          <a:p>
            <a:pPr lvl="1"/>
            <a:r>
              <a:rPr lang="en-IN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07804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D18C-E2A6-7AFD-0DD9-F9B2E8E3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Apps in Django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CC56-4017-2151-4C25-DC6C1295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project is just a collections of apps</a:t>
            </a:r>
          </a:p>
          <a:p>
            <a:r>
              <a:rPr lang="en-US" dirty="0"/>
              <a:t>Every app we create needs to be declared</a:t>
            </a:r>
            <a:br>
              <a:rPr lang="en-US" dirty="0"/>
            </a:br>
            <a:r>
              <a:rPr lang="en-US" dirty="0"/>
              <a:t>in settings.py file</a:t>
            </a:r>
          </a:p>
          <a:p>
            <a:r>
              <a:rPr lang="en-IN" dirty="0"/>
              <a:t>python manage.py startapp home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5D321-E724-EFE0-8C94-814B8FF07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143" y="2410394"/>
            <a:ext cx="2657846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BA1D-3322-20C0-87E2-C6EB192B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– MVC or MVT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25C17-3235-8A15-5FDB-8957E784A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057" y="2097088"/>
            <a:ext cx="6640710" cy="3541712"/>
          </a:xfrm>
        </p:spPr>
      </p:pic>
    </p:spTree>
    <p:extLst>
      <p:ext uri="{BB962C8B-B14F-4D97-AF65-F5344CB8AC3E}">
        <p14:creationId xmlns:p14="http://schemas.microsoft.com/office/powerpoint/2010/main" val="146074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29</TotalTime>
  <Words>227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Rockwell</vt:lpstr>
      <vt:lpstr>Tw Cen MT</vt:lpstr>
      <vt:lpstr>Circuit</vt:lpstr>
      <vt:lpstr>Introduction to DjAngo</vt:lpstr>
      <vt:lpstr>Topics to cover</vt:lpstr>
      <vt:lpstr>Introduction</vt:lpstr>
      <vt:lpstr>Other Features of Django</vt:lpstr>
      <vt:lpstr>What is Web Application</vt:lpstr>
      <vt:lpstr>Different types of Responses </vt:lpstr>
      <vt:lpstr>What is API</vt:lpstr>
      <vt:lpstr>What are Apps in Django</vt:lpstr>
      <vt:lpstr>Django – MVC or MVT</vt:lpstr>
      <vt:lpstr>Installing Django and PIPenv</vt:lpstr>
      <vt:lpstr>Projects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DjAngo</dc:title>
  <dc:creator>Rohan Patel</dc:creator>
  <cp:lastModifiedBy>Rohan Patel</cp:lastModifiedBy>
  <cp:revision>10</cp:revision>
  <dcterms:created xsi:type="dcterms:W3CDTF">2024-02-20T17:38:00Z</dcterms:created>
  <dcterms:modified xsi:type="dcterms:W3CDTF">2024-02-20T18:56:02Z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