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8" r:id="rId3"/>
    <p:sldId id="262" r:id="rId4"/>
    <p:sldId id="261" r:id="rId5"/>
    <p:sldId id="263" r:id="rId6"/>
    <p:sldId id="265" r:id="rId7"/>
    <p:sldId id="266" r:id="rId8"/>
    <p:sldId id="267" r:id="rId9"/>
    <p:sldId id="268" r:id="rId10"/>
    <p:sldId id="270" r:id="rId11"/>
    <p:sldId id="271" r:id="rId12"/>
    <p:sldId id="272" r:id="rId13"/>
    <p:sldId id="273" r:id="rId14"/>
    <p:sldId id="264" r:id="rId15"/>
    <p:sldId id="274" r:id="rId16"/>
    <p:sldId id="278" r:id="rId17"/>
    <p:sldId id="277" r:id="rId18"/>
    <p:sldId id="279" r:id="rId19"/>
    <p:sldId id="280" r:id="rId20"/>
    <p:sldId id="275" r:id="rId21"/>
    <p:sldId id="276" r:id="rId22"/>
    <p:sldId id="286" r:id="rId23"/>
    <p:sldId id="285" r:id="rId24"/>
    <p:sldId id="287" r:id="rId25"/>
    <p:sldId id="288" r:id="rId26"/>
    <p:sldId id="289" r:id="rId27"/>
    <p:sldId id="290" r:id="rId28"/>
    <p:sldId id="291" r:id="rId29"/>
    <p:sldId id="292" r:id="rId30"/>
    <p:sldId id="294" r:id="rId31"/>
    <p:sldId id="293" r:id="rId32"/>
    <p:sldId id="295" r:id="rId33"/>
    <p:sldId id="299" r:id="rId34"/>
    <p:sldId id="296" r:id="rId35"/>
    <p:sldId id="297" r:id="rId36"/>
    <p:sldId id="282" r:id="rId37"/>
    <p:sldId id="283" r:id="rId38"/>
    <p:sldId id="284" r:id="rId39"/>
    <p:sldId id="300" r:id="rId40"/>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3ACFC-C19D-4AA9-8639-4A98B3415122}" type="datetimeFigureOut">
              <a:rPr lang="en-US" smtClean="0"/>
              <a:t>3/23/2023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32E4A-9326-4DD7-9036-66ACA32112D3}" type="slidenum">
              <a:rPr lang="en-US" smtClean="0"/>
              <a:t>‹#›</a:t>
            </a:fld>
            <a:endParaRPr lang="en-US"/>
          </a:p>
        </p:txBody>
      </p:sp>
    </p:spTree>
    <p:extLst>
      <p:ext uri="{BB962C8B-B14F-4D97-AF65-F5344CB8AC3E}">
        <p14:creationId xmlns:p14="http://schemas.microsoft.com/office/powerpoint/2010/main" val="1628483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32be6b912_4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32be6b912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00559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32be6b912_4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32be6b912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5196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32be6b912_4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32be6b912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we have our first approach for </a:t>
            </a:r>
            <a:r>
              <a:rPr lang="en-US" dirty="0" err="1"/>
              <a:t>addTrack</a:t>
            </a:r>
            <a:r>
              <a:rPr lang="en-US" dirty="0"/>
              <a:t> implementation. A </a:t>
            </a:r>
            <a:r>
              <a:rPr lang="en-US" dirty="0" err="1"/>
              <a:t>naif</a:t>
            </a:r>
            <a:r>
              <a:rPr lang="en-US" dirty="0"/>
              <a:t> implementation.</a:t>
            </a:r>
          </a:p>
          <a:p>
            <a:pPr marL="0" lvl="0" indent="0" algn="l" rtl="0">
              <a:spcBef>
                <a:spcPts val="0"/>
              </a:spcBef>
              <a:spcAft>
                <a:spcPts val="0"/>
              </a:spcAft>
              <a:buNone/>
            </a:pPr>
            <a:r>
              <a:rPr lang="en-US" dirty="0"/>
              <a:t>It runs the tasks sequentially.</a:t>
            </a:r>
            <a:endParaRPr dirty="0"/>
          </a:p>
        </p:txBody>
      </p:sp>
    </p:spTree>
    <p:extLst>
      <p:ext uri="{BB962C8B-B14F-4D97-AF65-F5344CB8AC3E}">
        <p14:creationId xmlns:p14="http://schemas.microsoft.com/office/powerpoint/2010/main" val="1614542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32be6b912_4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32be6b912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achieve a concurrent execution and without the support of any auxiliary library our code gets a little tricky. </a:t>
            </a:r>
          </a:p>
          <a:p>
            <a:pPr marL="0" lvl="0" indent="0" algn="l" rtl="0">
              <a:spcBef>
                <a:spcPts val="0"/>
              </a:spcBef>
              <a:spcAft>
                <a:spcPts val="0"/>
              </a:spcAft>
              <a:buNone/>
            </a:pPr>
            <a:r>
              <a:rPr lang="en-US" dirty="0"/>
              <a:t>Because first we write the handler corresponding to the 3</a:t>
            </a:r>
            <a:r>
              <a:rPr lang="en-US" baseline="30000" dirty="0"/>
              <a:t>rd</a:t>
            </a:r>
            <a:r>
              <a:rPr lang="en-US" dirty="0"/>
              <a:t> task and then we call the 1</a:t>
            </a:r>
            <a:r>
              <a:rPr lang="en-US" baseline="30000" dirty="0"/>
              <a:t>st</a:t>
            </a:r>
            <a:r>
              <a:rPr lang="en-US" dirty="0"/>
              <a:t> and 2</a:t>
            </a:r>
            <a:r>
              <a:rPr lang="en-US" baseline="30000" dirty="0"/>
              <a:t>nd</a:t>
            </a:r>
            <a:r>
              <a:rPr lang="en-US" dirty="0"/>
              <a:t> tasks.</a:t>
            </a:r>
          </a:p>
          <a:p>
            <a:pPr marL="0" lvl="0" indent="0" algn="l" rtl="0">
              <a:spcBef>
                <a:spcPts val="0"/>
              </a:spcBef>
              <a:spcAft>
                <a:spcPts val="0"/>
              </a:spcAft>
              <a:buNone/>
            </a:pPr>
            <a:r>
              <a:rPr lang="en-US" dirty="0"/>
              <a:t>We may improve it through  an auxiliary library like async.</a:t>
            </a:r>
            <a:endParaRPr dirty="0"/>
          </a:p>
        </p:txBody>
      </p:sp>
    </p:spTree>
    <p:extLst>
      <p:ext uri="{BB962C8B-B14F-4D97-AF65-F5344CB8AC3E}">
        <p14:creationId xmlns:p14="http://schemas.microsoft.com/office/powerpoint/2010/main" val="3270045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So programming with callbacks it is hard and the community call it the Callback Hell.</a:t>
            </a:r>
          </a:p>
          <a:p>
            <a:pPr marL="139700" indent="0">
              <a:buNone/>
            </a:pPr>
            <a:endParaRPr lang="pt-PT" dirty="0"/>
          </a:p>
        </p:txBody>
      </p:sp>
    </p:spTree>
    <p:extLst>
      <p:ext uri="{BB962C8B-B14F-4D97-AF65-F5344CB8AC3E}">
        <p14:creationId xmlns:p14="http://schemas.microsoft.com/office/powerpoint/2010/main" val="2671236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Yet callbacks is one of the most important topics in Node.js and </a:t>
            </a:r>
            <a:r>
              <a:rPr lang="en-US" dirty="0" err="1"/>
              <a:t>Javascript</a:t>
            </a:r>
            <a:r>
              <a:rPr lang="en-US" dirty="0"/>
              <a:t>. And we cannot ignore it.</a:t>
            </a:r>
            <a:endParaRPr lang="pt-PT" dirty="0"/>
          </a:p>
        </p:txBody>
      </p:sp>
    </p:spTree>
    <p:extLst>
      <p:ext uri="{BB962C8B-B14F-4D97-AF65-F5344CB8AC3E}">
        <p14:creationId xmlns:p14="http://schemas.microsoft.com/office/powerpoint/2010/main" val="2879645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12401d252d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12401d252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let’s revisit the architecture and see where callbacks come from.</a:t>
            </a:r>
            <a:endParaRPr dirty="0"/>
          </a:p>
        </p:txBody>
      </p:sp>
    </p:spTree>
    <p:extLst>
      <p:ext uri="{BB962C8B-B14F-4D97-AF65-F5344CB8AC3E}">
        <p14:creationId xmlns:p14="http://schemas.microsoft.com/office/powerpoint/2010/main" val="1990959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32be6b912_4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32be6b912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Remembering the architecture of our application and focus again on the </a:t>
            </a:r>
            <a:r>
              <a:rPr lang="en-US" dirty="0" err="1"/>
              <a:t>addTrack</a:t>
            </a:r>
            <a:r>
              <a:rPr lang="en-US" dirty="0"/>
              <a:t> operation.</a:t>
            </a:r>
            <a:endParaRPr dirty="0"/>
          </a:p>
        </p:txBody>
      </p:sp>
    </p:spTree>
    <p:extLst>
      <p:ext uri="{BB962C8B-B14F-4D97-AF65-F5344CB8AC3E}">
        <p14:creationId xmlns:p14="http://schemas.microsoft.com/office/powerpoint/2010/main" val="3688002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32be6b912_4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32be6b912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And now we consider an example where track-</a:t>
            </a:r>
            <a:r>
              <a:rPr lang="en-US" dirty="0" err="1"/>
              <a:t>dao</a:t>
            </a:r>
            <a:r>
              <a:rPr lang="en-US" dirty="0"/>
              <a:t> stores tracks in the filesystem.</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941573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32be6b912_4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32be6b912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If we use the node.js filesystem standard library then we must deal with callbacks.</a:t>
            </a:r>
          </a:p>
          <a:p>
            <a:pPr marL="0" lvl="0" indent="0" algn="l" rtl="0">
              <a:spcBef>
                <a:spcPts val="0"/>
              </a:spcBef>
              <a:spcAft>
                <a:spcPts val="0"/>
              </a:spcAft>
              <a:buNone/>
            </a:pPr>
            <a:r>
              <a:rPr lang="en-US" dirty="0"/>
              <a:t>And is that it is for all IO operations which provide an asynchronous API.</a:t>
            </a:r>
            <a:endParaRPr dirty="0"/>
          </a:p>
        </p:txBody>
      </p:sp>
    </p:spTree>
    <p:extLst>
      <p:ext uri="{BB962C8B-B14F-4D97-AF65-F5344CB8AC3E}">
        <p14:creationId xmlns:p14="http://schemas.microsoft.com/office/powerpoint/2010/main" val="1143263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32be6b912_4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32be6b912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Today applications can deal with different kind of data in different formats: XML, Data tables accessed with </a:t>
            </a:r>
            <a:r>
              <a:rPr lang="en-US" dirty="0" err="1"/>
              <a:t>Sql</a:t>
            </a:r>
            <a:r>
              <a:rPr lang="en-US" dirty="0"/>
              <a:t>, comma separated values and of course Json.</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Thus if we use the filesystem standard library of Node.js we must obey to the asynchronous idiom and provide a callback to receive the result of the operation.</a:t>
            </a:r>
          </a:p>
          <a:p>
            <a:pPr marL="139700" indent="0">
              <a:buNone/>
            </a:pPr>
            <a:r>
              <a:rPr lang="en-US" dirty="0"/>
              <a:t>When we are using an asynchronous idiom it propagates along the invocation stack.</a:t>
            </a:r>
            <a:endParaRPr lang="pt-PT" dirty="0"/>
          </a:p>
        </p:txBody>
      </p:sp>
    </p:spTree>
    <p:extLst>
      <p:ext uri="{BB962C8B-B14F-4D97-AF65-F5344CB8AC3E}">
        <p14:creationId xmlns:p14="http://schemas.microsoft.com/office/powerpoint/2010/main" val="12241557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A Promise not an innovative concept form node.</a:t>
            </a:r>
            <a:r>
              <a:rPr lang="en-US"/>
              <a:t>js.</a:t>
            </a:r>
          </a:p>
          <a:p>
            <a:pPr marL="139700" indent="0">
              <a:buNone/>
            </a:pPr>
            <a:r>
              <a:rPr lang="en-US"/>
              <a:t>Promises exist from 80s in languages such as Multilisp and others.</a:t>
            </a:r>
            <a:endParaRPr lang="en-US" dirty="0"/>
          </a:p>
        </p:txBody>
      </p:sp>
    </p:spTree>
    <p:extLst>
      <p:ext uri="{BB962C8B-B14F-4D97-AF65-F5344CB8AC3E}">
        <p14:creationId xmlns:p14="http://schemas.microsoft.com/office/powerpoint/2010/main" val="3868840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4148538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32be6b912_4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32be6b912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047826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32be6b912_4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32be6b912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50417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32be6b912_4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32be6b912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548593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32be6b912_4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32be6b912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0031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32be6b912_4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32be6b912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59328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So programming with callbacks it is hard and the community call it the Callback Hell.</a:t>
            </a:r>
          </a:p>
          <a:p>
            <a:pPr marL="139700" indent="0">
              <a:buNone/>
            </a:pPr>
            <a:endParaRPr lang="pt-PT" dirty="0"/>
          </a:p>
        </p:txBody>
      </p:sp>
    </p:spTree>
    <p:extLst>
      <p:ext uri="{BB962C8B-B14F-4D97-AF65-F5344CB8AC3E}">
        <p14:creationId xmlns:p14="http://schemas.microsoft.com/office/powerpoint/2010/main" val="11265061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12401d252d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12401d252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2081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32be6b912_4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32be6b912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Regardless the type of Data we want to deal with that data in a manner close to the programming model. </a:t>
            </a:r>
          </a:p>
          <a:p>
            <a:pPr marL="0" lvl="0" indent="0" algn="l" rtl="0">
              <a:spcBef>
                <a:spcPts val="0"/>
              </a:spcBef>
              <a:spcAft>
                <a:spcPts val="0"/>
              </a:spcAft>
              <a:buNone/>
            </a:pPr>
            <a:r>
              <a:rPr lang="en-US" dirty="0"/>
              <a:t>Usually as objects. And those objects play the role of the entities in the Domain Model.</a:t>
            </a:r>
          </a:p>
        </p:txBody>
      </p:sp>
    </p:spTree>
    <p:extLst>
      <p:ext uri="{BB962C8B-B14F-4D97-AF65-F5344CB8AC3E}">
        <p14:creationId xmlns:p14="http://schemas.microsoft.com/office/powerpoint/2010/main" val="27983392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41264664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20783890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32be6b912_4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32be6b912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some contexts and in Domain Driven Design we like to model our entities relating them through associations.</a:t>
            </a:r>
            <a:endParaRPr dirty="0"/>
          </a:p>
        </p:txBody>
      </p:sp>
    </p:spTree>
    <p:extLst>
      <p:ext uri="{BB962C8B-B14F-4D97-AF65-F5344CB8AC3E}">
        <p14:creationId xmlns:p14="http://schemas.microsoft.com/office/powerpoint/2010/main" val="2591402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32be6b912_4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32be6b912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Loading a User requires loading all its playlists which in turn loads their tracks.</a:t>
            </a:r>
          </a:p>
          <a:p>
            <a:pPr marL="0" lvl="0" indent="0" algn="l" rtl="0">
              <a:spcBef>
                <a:spcPts val="0"/>
              </a:spcBef>
              <a:spcAft>
                <a:spcPts val="0"/>
              </a:spcAft>
              <a:buNone/>
            </a:pPr>
            <a:r>
              <a:rPr lang="en-US" dirty="0"/>
              <a:t>Even if we are only interested in the user information of playlist data the entire graph will be loaded.</a:t>
            </a:r>
            <a:endParaRPr dirty="0"/>
          </a:p>
        </p:txBody>
      </p:sp>
    </p:spTree>
    <p:extLst>
      <p:ext uri="{BB962C8B-B14F-4D97-AF65-F5344CB8AC3E}">
        <p14:creationId xmlns:p14="http://schemas.microsoft.com/office/powerpoint/2010/main" val="34311609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32be6b912_4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32be6b912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Use Asynchronous </a:t>
            </a:r>
            <a:r>
              <a:rPr lang="en-US" dirty="0" err="1"/>
              <a:t>Iterables</a:t>
            </a:r>
            <a:r>
              <a:rPr lang="en-US" dirty="0"/>
              <a:t> </a:t>
            </a:r>
            <a:endParaRPr dirty="0"/>
          </a:p>
        </p:txBody>
      </p:sp>
    </p:spTree>
    <p:extLst>
      <p:ext uri="{BB962C8B-B14F-4D97-AF65-F5344CB8AC3E}">
        <p14:creationId xmlns:p14="http://schemas.microsoft.com/office/powerpoint/2010/main" val="41012913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228611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32be6b912_4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32be6b912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Thus one of the most common application architectures is eternized in the three layers design.</a:t>
            </a:r>
          </a:p>
          <a:p>
            <a:pPr marL="0" lvl="0" indent="0" algn="l" rtl="0">
              <a:spcBef>
                <a:spcPts val="0"/>
              </a:spcBef>
              <a:spcAft>
                <a:spcPts val="0"/>
              </a:spcAft>
              <a:buNone/>
            </a:pPr>
            <a:r>
              <a:rPr lang="en-US" dirty="0"/>
              <a:t>Here the Data Access Layer gives an abstraction over the type of data.</a:t>
            </a:r>
            <a:endParaRPr dirty="0"/>
          </a:p>
        </p:txBody>
      </p:sp>
    </p:spTree>
    <p:extLst>
      <p:ext uri="{BB962C8B-B14F-4D97-AF65-F5344CB8AC3E}">
        <p14:creationId xmlns:p14="http://schemas.microsoft.com/office/powerpoint/2010/main" val="1169869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32be6b912_4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32be6b912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But DAL abstracts not only the data format but also the kind of source.</a:t>
            </a:r>
          </a:p>
          <a:p>
            <a:pPr marL="0" lvl="0" indent="0" algn="l" rtl="0">
              <a:spcBef>
                <a:spcPts val="0"/>
              </a:spcBef>
              <a:spcAft>
                <a:spcPts val="0"/>
              </a:spcAft>
              <a:buNone/>
            </a:pPr>
            <a:r>
              <a:rPr lang="en-US" dirty="0"/>
              <a:t>These data sources can provide data in any kind of format. We may have Web Services providing  XML, and files storing CSV and document DB storing JSON.</a:t>
            </a:r>
            <a:endParaRPr dirty="0"/>
          </a:p>
        </p:txBody>
      </p:sp>
    </p:spTree>
    <p:extLst>
      <p:ext uri="{BB962C8B-B14F-4D97-AF65-F5344CB8AC3E}">
        <p14:creationId xmlns:p14="http://schemas.microsoft.com/office/powerpoint/2010/main" val="1141180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32be6b912_4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32be6b912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Considering this use case for an application that managed playlist. A user may have many playlists and each playlist contains tracks.</a:t>
            </a:r>
            <a:endParaRPr dirty="0"/>
          </a:p>
        </p:txBody>
      </p:sp>
    </p:spTree>
    <p:extLst>
      <p:ext uri="{BB962C8B-B14F-4D97-AF65-F5344CB8AC3E}">
        <p14:creationId xmlns:p14="http://schemas.microsoft.com/office/powerpoint/2010/main" val="2960471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32be6b912_4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32be6b912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interact with the persistence storage, maybe a relational database or other, we may have a Data Access Objects, simply DAO that bridges the Domain Model with the database. We have one DAO per each Entity which has a corresponding Table.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But sometimes we may need to interact with more than one DAO to perform a single operation. E.g. Adding a track to a playlist.</a:t>
            </a:r>
            <a:endParaRPr dirty="0"/>
          </a:p>
        </p:txBody>
      </p:sp>
    </p:spTree>
    <p:extLst>
      <p:ext uri="{BB962C8B-B14F-4D97-AF65-F5344CB8AC3E}">
        <p14:creationId xmlns:p14="http://schemas.microsoft.com/office/powerpoint/2010/main" val="1157379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32be6b912_4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32be6b912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43629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32be6b912_4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32be6b912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3571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D2BA8-B8D6-24E7-E4CA-8C0E7EBDB5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48696A-5A4A-8BC0-11A3-663929349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607D00-2720-C219-746C-1803DB70470E}"/>
              </a:ext>
            </a:extLst>
          </p:cNvPr>
          <p:cNvSpPr>
            <a:spLocks noGrp="1"/>
          </p:cNvSpPr>
          <p:nvPr>
            <p:ph type="dt" sz="half" idx="10"/>
          </p:nvPr>
        </p:nvSpPr>
        <p:spPr/>
        <p:txBody>
          <a:bodyPr/>
          <a:lstStyle/>
          <a:p>
            <a:fld id="{4358F53E-CC3E-4664-964D-98A1B169AE8F}" type="datetimeFigureOut">
              <a:rPr lang="en-US" smtClean="0"/>
              <a:t>3/23/2023</a:t>
            </a:fld>
            <a:endParaRPr lang="en-US"/>
          </a:p>
        </p:txBody>
      </p:sp>
      <p:sp>
        <p:nvSpPr>
          <p:cNvPr id="5" name="Footer Placeholder 4">
            <a:extLst>
              <a:ext uri="{FF2B5EF4-FFF2-40B4-BE49-F238E27FC236}">
                <a16:creationId xmlns:a16="http://schemas.microsoft.com/office/drawing/2014/main" id="{6538322E-4623-4B6F-382D-1FD7AC374B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11143E-AD79-DFC4-26F0-4FF15CF0B7DB}"/>
              </a:ext>
            </a:extLst>
          </p:cNvPr>
          <p:cNvSpPr>
            <a:spLocks noGrp="1"/>
          </p:cNvSpPr>
          <p:nvPr>
            <p:ph type="sldNum" sz="quarter" idx="12"/>
          </p:nvPr>
        </p:nvSpPr>
        <p:spPr/>
        <p:txBody>
          <a:bodyPr/>
          <a:lstStyle/>
          <a:p>
            <a:fld id="{B37EC969-2025-4E3E-8A27-A81E23096173}" type="slidenum">
              <a:rPr lang="en-US" smtClean="0"/>
              <a:t>‹#›</a:t>
            </a:fld>
            <a:endParaRPr lang="en-US"/>
          </a:p>
        </p:txBody>
      </p:sp>
    </p:spTree>
    <p:extLst>
      <p:ext uri="{BB962C8B-B14F-4D97-AF65-F5344CB8AC3E}">
        <p14:creationId xmlns:p14="http://schemas.microsoft.com/office/powerpoint/2010/main" val="291939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23611-602F-B41A-43FD-6E2686A030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8F4825-9796-FD68-BDFA-42251E3023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E219E7-EA40-B958-D702-32853086677F}"/>
              </a:ext>
            </a:extLst>
          </p:cNvPr>
          <p:cNvSpPr>
            <a:spLocks noGrp="1"/>
          </p:cNvSpPr>
          <p:nvPr>
            <p:ph type="dt" sz="half" idx="10"/>
          </p:nvPr>
        </p:nvSpPr>
        <p:spPr/>
        <p:txBody>
          <a:bodyPr/>
          <a:lstStyle/>
          <a:p>
            <a:fld id="{4358F53E-CC3E-4664-964D-98A1B169AE8F}" type="datetimeFigureOut">
              <a:rPr lang="en-US" smtClean="0"/>
              <a:t>3/23/2023</a:t>
            </a:fld>
            <a:endParaRPr lang="en-US"/>
          </a:p>
        </p:txBody>
      </p:sp>
      <p:sp>
        <p:nvSpPr>
          <p:cNvPr id="5" name="Footer Placeholder 4">
            <a:extLst>
              <a:ext uri="{FF2B5EF4-FFF2-40B4-BE49-F238E27FC236}">
                <a16:creationId xmlns:a16="http://schemas.microsoft.com/office/drawing/2014/main" id="{B910F0B2-EE9F-E899-6434-24DF7BFB2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5F935-D30D-471F-356B-265B8BCEF9E6}"/>
              </a:ext>
            </a:extLst>
          </p:cNvPr>
          <p:cNvSpPr>
            <a:spLocks noGrp="1"/>
          </p:cNvSpPr>
          <p:nvPr>
            <p:ph type="sldNum" sz="quarter" idx="12"/>
          </p:nvPr>
        </p:nvSpPr>
        <p:spPr/>
        <p:txBody>
          <a:bodyPr/>
          <a:lstStyle/>
          <a:p>
            <a:fld id="{B37EC969-2025-4E3E-8A27-A81E23096173}" type="slidenum">
              <a:rPr lang="en-US" smtClean="0"/>
              <a:t>‹#›</a:t>
            </a:fld>
            <a:endParaRPr lang="en-US"/>
          </a:p>
        </p:txBody>
      </p:sp>
    </p:spTree>
    <p:extLst>
      <p:ext uri="{BB962C8B-B14F-4D97-AF65-F5344CB8AC3E}">
        <p14:creationId xmlns:p14="http://schemas.microsoft.com/office/powerpoint/2010/main" val="2903203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6A930E-51C5-FC51-17A6-9603F3F2A1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473E66-7EC6-6004-81DD-303DE17B7B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6C4599-11BC-2D2F-C0D0-C1950A111337}"/>
              </a:ext>
            </a:extLst>
          </p:cNvPr>
          <p:cNvSpPr>
            <a:spLocks noGrp="1"/>
          </p:cNvSpPr>
          <p:nvPr>
            <p:ph type="dt" sz="half" idx="10"/>
          </p:nvPr>
        </p:nvSpPr>
        <p:spPr/>
        <p:txBody>
          <a:bodyPr/>
          <a:lstStyle/>
          <a:p>
            <a:fld id="{4358F53E-CC3E-4664-964D-98A1B169AE8F}" type="datetimeFigureOut">
              <a:rPr lang="en-US" smtClean="0"/>
              <a:t>3/23/2023</a:t>
            </a:fld>
            <a:endParaRPr lang="en-US"/>
          </a:p>
        </p:txBody>
      </p:sp>
      <p:sp>
        <p:nvSpPr>
          <p:cNvPr id="5" name="Footer Placeholder 4">
            <a:extLst>
              <a:ext uri="{FF2B5EF4-FFF2-40B4-BE49-F238E27FC236}">
                <a16:creationId xmlns:a16="http://schemas.microsoft.com/office/drawing/2014/main" id="{FC7E4DF2-6501-3A8E-B101-7D936B855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75D4E8-369E-D3FC-8E4A-D72BB1D85E49}"/>
              </a:ext>
            </a:extLst>
          </p:cNvPr>
          <p:cNvSpPr>
            <a:spLocks noGrp="1"/>
          </p:cNvSpPr>
          <p:nvPr>
            <p:ph type="sldNum" sz="quarter" idx="12"/>
          </p:nvPr>
        </p:nvSpPr>
        <p:spPr/>
        <p:txBody>
          <a:bodyPr/>
          <a:lstStyle/>
          <a:p>
            <a:fld id="{B37EC969-2025-4E3E-8A27-A81E23096173}" type="slidenum">
              <a:rPr lang="en-US" smtClean="0"/>
              <a:t>‹#›</a:t>
            </a:fld>
            <a:endParaRPr lang="en-US"/>
          </a:p>
        </p:txBody>
      </p:sp>
    </p:spTree>
    <p:extLst>
      <p:ext uri="{BB962C8B-B14F-4D97-AF65-F5344CB8AC3E}">
        <p14:creationId xmlns:p14="http://schemas.microsoft.com/office/powerpoint/2010/main" val="2568990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Content">
  <p:cSld name="Title + Content">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609600" y="1311137"/>
            <a:ext cx="10972800" cy="11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5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 name="Google Shape;35;p9"/>
          <p:cNvSpPr txBox="1">
            <a:spLocks noGrp="1"/>
          </p:cNvSpPr>
          <p:nvPr>
            <p:ph type="ctrTitle" idx="2"/>
          </p:nvPr>
        </p:nvSpPr>
        <p:spPr>
          <a:xfrm>
            <a:off x="914400" y="2923967"/>
            <a:ext cx="10363200" cy="2247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extLst>
      <p:ext uri="{BB962C8B-B14F-4D97-AF65-F5344CB8AC3E}">
        <p14:creationId xmlns:p14="http://schemas.microsoft.com/office/powerpoint/2010/main" val="4199421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ullets" type="tx">
  <p:cSld name="Title + Bullets">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609600" y="457204"/>
            <a:ext cx="10972800" cy="1143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sz="5333"/>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8"/>
          <p:cNvSpPr txBox="1">
            <a:spLocks noGrp="1"/>
          </p:cNvSpPr>
          <p:nvPr>
            <p:ph type="body" idx="1"/>
          </p:nvPr>
        </p:nvSpPr>
        <p:spPr>
          <a:xfrm>
            <a:off x="609600" y="1600200"/>
            <a:ext cx="10972800" cy="4967600"/>
          </a:xfrm>
          <a:prstGeom prst="rect">
            <a:avLst/>
          </a:prstGeom>
        </p:spPr>
        <p:txBody>
          <a:bodyPr spcFirstLastPara="1" wrap="square" lIns="91425" tIns="91425" rIns="91425" bIns="91425" anchor="t" anchorCtr="0">
            <a:noAutofit/>
          </a:bodyPr>
          <a:lstStyle>
            <a:lvl1pPr marL="609585" lvl="0" indent="-507987">
              <a:lnSpc>
                <a:spcPct val="115000"/>
              </a:lnSpc>
              <a:spcBef>
                <a:spcPts val="800"/>
              </a:spcBef>
              <a:spcAft>
                <a:spcPts val="0"/>
              </a:spcAft>
              <a:buSzPts val="2400"/>
              <a:buChar char="●"/>
              <a:defRPr sz="3200"/>
            </a:lvl1pPr>
            <a:lvl2pPr marL="1219170" lvl="1" indent="-507987">
              <a:lnSpc>
                <a:spcPct val="115000"/>
              </a:lnSpc>
              <a:spcBef>
                <a:spcPts val="0"/>
              </a:spcBef>
              <a:spcAft>
                <a:spcPts val="0"/>
              </a:spcAft>
              <a:buSzPts val="2400"/>
              <a:buChar char="○"/>
              <a:defRPr sz="3200"/>
            </a:lvl2pPr>
            <a:lvl3pPr marL="1828754" lvl="2" indent="-507987">
              <a:lnSpc>
                <a:spcPct val="115000"/>
              </a:lnSpc>
              <a:spcBef>
                <a:spcPts val="0"/>
              </a:spcBef>
              <a:spcAft>
                <a:spcPts val="0"/>
              </a:spcAft>
              <a:buSzPts val="2400"/>
              <a:buChar char="■"/>
              <a:defRPr sz="3200"/>
            </a:lvl3pPr>
            <a:lvl4pPr marL="2438339" lvl="3" indent="-507987">
              <a:lnSpc>
                <a:spcPct val="115000"/>
              </a:lnSpc>
              <a:spcBef>
                <a:spcPts val="0"/>
              </a:spcBef>
              <a:spcAft>
                <a:spcPts val="0"/>
              </a:spcAft>
              <a:buSzPts val="2400"/>
              <a:buChar char="●"/>
              <a:defRPr sz="3200"/>
            </a:lvl4pPr>
            <a:lvl5pPr marL="3047924" lvl="4" indent="-507987">
              <a:lnSpc>
                <a:spcPct val="115000"/>
              </a:lnSpc>
              <a:spcBef>
                <a:spcPts val="0"/>
              </a:spcBef>
              <a:spcAft>
                <a:spcPts val="0"/>
              </a:spcAft>
              <a:buSzPts val="2400"/>
              <a:buChar char="○"/>
              <a:defRPr sz="3200"/>
            </a:lvl5pPr>
            <a:lvl6pPr marL="3657509" lvl="5" indent="-507987">
              <a:lnSpc>
                <a:spcPct val="115000"/>
              </a:lnSpc>
              <a:spcBef>
                <a:spcPts val="0"/>
              </a:spcBef>
              <a:spcAft>
                <a:spcPts val="0"/>
              </a:spcAft>
              <a:buSzPts val="2400"/>
              <a:buChar char="■"/>
              <a:defRPr sz="3200"/>
            </a:lvl6pPr>
            <a:lvl7pPr marL="4267093" lvl="6" indent="-507987">
              <a:lnSpc>
                <a:spcPct val="115000"/>
              </a:lnSpc>
              <a:spcBef>
                <a:spcPts val="0"/>
              </a:spcBef>
              <a:spcAft>
                <a:spcPts val="0"/>
              </a:spcAft>
              <a:buSzPts val="2400"/>
              <a:buChar char="●"/>
              <a:defRPr sz="3200"/>
            </a:lvl7pPr>
            <a:lvl8pPr marL="4876678" lvl="7" indent="-507987">
              <a:lnSpc>
                <a:spcPct val="115000"/>
              </a:lnSpc>
              <a:spcBef>
                <a:spcPts val="0"/>
              </a:spcBef>
              <a:spcAft>
                <a:spcPts val="0"/>
              </a:spcAft>
              <a:buSzPts val="2400"/>
              <a:buChar char="○"/>
              <a:defRPr sz="3200"/>
            </a:lvl8pPr>
            <a:lvl9pPr marL="5486263" lvl="8" indent="-507987">
              <a:lnSpc>
                <a:spcPct val="115000"/>
              </a:lnSpc>
              <a:spcBef>
                <a:spcPts val="0"/>
              </a:spcBef>
              <a:spcAft>
                <a:spcPts val="0"/>
              </a:spcAft>
              <a:buSzPts val="2400"/>
              <a:buChar char="■"/>
              <a:defRPr sz="3200"/>
            </a:lvl9pPr>
          </a:lstStyle>
          <a:p>
            <a:endParaRPr/>
          </a:p>
        </p:txBody>
      </p:sp>
    </p:spTree>
    <p:extLst>
      <p:ext uri="{BB962C8B-B14F-4D97-AF65-F5344CB8AC3E}">
        <p14:creationId xmlns:p14="http://schemas.microsoft.com/office/powerpoint/2010/main" val="1691428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28A4C-1E81-A0A1-6DAF-0CAD4A49B4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6F8D90-A65A-3FDC-C154-39D72FF27C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06F49F-48B4-28EC-1C61-1A371FC50C41}"/>
              </a:ext>
            </a:extLst>
          </p:cNvPr>
          <p:cNvSpPr>
            <a:spLocks noGrp="1"/>
          </p:cNvSpPr>
          <p:nvPr>
            <p:ph type="dt" sz="half" idx="10"/>
          </p:nvPr>
        </p:nvSpPr>
        <p:spPr/>
        <p:txBody>
          <a:bodyPr/>
          <a:lstStyle/>
          <a:p>
            <a:fld id="{4358F53E-CC3E-4664-964D-98A1B169AE8F}" type="datetimeFigureOut">
              <a:rPr lang="en-US" smtClean="0"/>
              <a:t>3/23/2023</a:t>
            </a:fld>
            <a:endParaRPr lang="en-US"/>
          </a:p>
        </p:txBody>
      </p:sp>
      <p:sp>
        <p:nvSpPr>
          <p:cNvPr id="5" name="Footer Placeholder 4">
            <a:extLst>
              <a:ext uri="{FF2B5EF4-FFF2-40B4-BE49-F238E27FC236}">
                <a16:creationId xmlns:a16="http://schemas.microsoft.com/office/drawing/2014/main" id="{98561113-5779-B71D-5476-21BF7E517E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3A5FC-B7A6-ECE6-C2A4-AEE02E7C4993}"/>
              </a:ext>
            </a:extLst>
          </p:cNvPr>
          <p:cNvSpPr>
            <a:spLocks noGrp="1"/>
          </p:cNvSpPr>
          <p:nvPr>
            <p:ph type="sldNum" sz="quarter" idx="12"/>
          </p:nvPr>
        </p:nvSpPr>
        <p:spPr/>
        <p:txBody>
          <a:bodyPr/>
          <a:lstStyle/>
          <a:p>
            <a:fld id="{B37EC969-2025-4E3E-8A27-A81E23096173}" type="slidenum">
              <a:rPr lang="en-US" smtClean="0"/>
              <a:t>‹#›</a:t>
            </a:fld>
            <a:endParaRPr lang="en-US"/>
          </a:p>
        </p:txBody>
      </p:sp>
    </p:spTree>
    <p:extLst>
      <p:ext uri="{BB962C8B-B14F-4D97-AF65-F5344CB8AC3E}">
        <p14:creationId xmlns:p14="http://schemas.microsoft.com/office/powerpoint/2010/main" val="827036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D6EC-98B7-6576-7D92-7A28F8E1D2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1E7651-C79C-9C78-C9F4-D20A7A0BB3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7C5125-7ACB-C61D-D588-5AC25393BCFE}"/>
              </a:ext>
            </a:extLst>
          </p:cNvPr>
          <p:cNvSpPr>
            <a:spLocks noGrp="1"/>
          </p:cNvSpPr>
          <p:nvPr>
            <p:ph type="dt" sz="half" idx="10"/>
          </p:nvPr>
        </p:nvSpPr>
        <p:spPr/>
        <p:txBody>
          <a:bodyPr/>
          <a:lstStyle/>
          <a:p>
            <a:fld id="{4358F53E-CC3E-4664-964D-98A1B169AE8F}" type="datetimeFigureOut">
              <a:rPr lang="en-US" smtClean="0"/>
              <a:t>3/23/2023</a:t>
            </a:fld>
            <a:endParaRPr lang="en-US"/>
          </a:p>
        </p:txBody>
      </p:sp>
      <p:sp>
        <p:nvSpPr>
          <p:cNvPr id="5" name="Footer Placeholder 4">
            <a:extLst>
              <a:ext uri="{FF2B5EF4-FFF2-40B4-BE49-F238E27FC236}">
                <a16:creationId xmlns:a16="http://schemas.microsoft.com/office/drawing/2014/main" id="{B91F1FD5-7815-67B5-F96B-40E304573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0CCFD-D3A5-520B-E42F-D222CF956944}"/>
              </a:ext>
            </a:extLst>
          </p:cNvPr>
          <p:cNvSpPr>
            <a:spLocks noGrp="1"/>
          </p:cNvSpPr>
          <p:nvPr>
            <p:ph type="sldNum" sz="quarter" idx="12"/>
          </p:nvPr>
        </p:nvSpPr>
        <p:spPr/>
        <p:txBody>
          <a:bodyPr/>
          <a:lstStyle/>
          <a:p>
            <a:fld id="{B37EC969-2025-4E3E-8A27-A81E23096173}" type="slidenum">
              <a:rPr lang="en-US" smtClean="0"/>
              <a:t>‹#›</a:t>
            </a:fld>
            <a:endParaRPr lang="en-US"/>
          </a:p>
        </p:txBody>
      </p:sp>
    </p:spTree>
    <p:extLst>
      <p:ext uri="{BB962C8B-B14F-4D97-AF65-F5344CB8AC3E}">
        <p14:creationId xmlns:p14="http://schemas.microsoft.com/office/powerpoint/2010/main" val="2613841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7B19-0043-5DF0-FB73-189D7FF508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F7F13C-9CC5-6EB8-FF4A-1A31FFC5BB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00B773-8F0F-94ED-C2AA-17D5117333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BA7C9A-3231-2390-B790-864A62562E22}"/>
              </a:ext>
            </a:extLst>
          </p:cNvPr>
          <p:cNvSpPr>
            <a:spLocks noGrp="1"/>
          </p:cNvSpPr>
          <p:nvPr>
            <p:ph type="dt" sz="half" idx="10"/>
          </p:nvPr>
        </p:nvSpPr>
        <p:spPr/>
        <p:txBody>
          <a:bodyPr/>
          <a:lstStyle/>
          <a:p>
            <a:fld id="{4358F53E-CC3E-4664-964D-98A1B169AE8F}" type="datetimeFigureOut">
              <a:rPr lang="en-US" smtClean="0"/>
              <a:t>3/23/2023</a:t>
            </a:fld>
            <a:endParaRPr lang="en-US"/>
          </a:p>
        </p:txBody>
      </p:sp>
      <p:sp>
        <p:nvSpPr>
          <p:cNvPr id="6" name="Footer Placeholder 5">
            <a:extLst>
              <a:ext uri="{FF2B5EF4-FFF2-40B4-BE49-F238E27FC236}">
                <a16:creationId xmlns:a16="http://schemas.microsoft.com/office/drawing/2014/main" id="{6E4402AC-DE86-40DB-F90A-B93917500F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6BBBF4-6978-4743-0942-D869887262F6}"/>
              </a:ext>
            </a:extLst>
          </p:cNvPr>
          <p:cNvSpPr>
            <a:spLocks noGrp="1"/>
          </p:cNvSpPr>
          <p:nvPr>
            <p:ph type="sldNum" sz="quarter" idx="12"/>
          </p:nvPr>
        </p:nvSpPr>
        <p:spPr/>
        <p:txBody>
          <a:bodyPr/>
          <a:lstStyle/>
          <a:p>
            <a:fld id="{B37EC969-2025-4E3E-8A27-A81E23096173}" type="slidenum">
              <a:rPr lang="en-US" smtClean="0"/>
              <a:t>‹#›</a:t>
            </a:fld>
            <a:endParaRPr lang="en-US"/>
          </a:p>
        </p:txBody>
      </p:sp>
    </p:spTree>
    <p:extLst>
      <p:ext uri="{BB962C8B-B14F-4D97-AF65-F5344CB8AC3E}">
        <p14:creationId xmlns:p14="http://schemas.microsoft.com/office/powerpoint/2010/main" val="1939056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5D5D-D7A2-0340-7EF4-94310B5594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5B1619-7330-491E-5A60-D7909437C5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D6A398-9E4C-7088-793F-2C124017A5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A06D18-0BB1-E182-AAB3-F9F338D7C2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995C2D-D244-5157-A978-F30E66B80D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DA7E66-2209-24E3-5C13-72D00A15C587}"/>
              </a:ext>
            </a:extLst>
          </p:cNvPr>
          <p:cNvSpPr>
            <a:spLocks noGrp="1"/>
          </p:cNvSpPr>
          <p:nvPr>
            <p:ph type="dt" sz="half" idx="10"/>
          </p:nvPr>
        </p:nvSpPr>
        <p:spPr/>
        <p:txBody>
          <a:bodyPr/>
          <a:lstStyle/>
          <a:p>
            <a:fld id="{4358F53E-CC3E-4664-964D-98A1B169AE8F}" type="datetimeFigureOut">
              <a:rPr lang="en-US" smtClean="0"/>
              <a:t>3/23/2023</a:t>
            </a:fld>
            <a:endParaRPr lang="en-US"/>
          </a:p>
        </p:txBody>
      </p:sp>
      <p:sp>
        <p:nvSpPr>
          <p:cNvPr id="8" name="Footer Placeholder 7">
            <a:extLst>
              <a:ext uri="{FF2B5EF4-FFF2-40B4-BE49-F238E27FC236}">
                <a16:creationId xmlns:a16="http://schemas.microsoft.com/office/drawing/2014/main" id="{337B096A-62DE-78C3-2B23-7F8F44DEB5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09B14-8098-9480-C6E9-BF925E5A1300}"/>
              </a:ext>
            </a:extLst>
          </p:cNvPr>
          <p:cNvSpPr>
            <a:spLocks noGrp="1"/>
          </p:cNvSpPr>
          <p:nvPr>
            <p:ph type="sldNum" sz="quarter" idx="12"/>
          </p:nvPr>
        </p:nvSpPr>
        <p:spPr/>
        <p:txBody>
          <a:bodyPr/>
          <a:lstStyle/>
          <a:p>
            <a:fld id="{B37EC969-2025-4E3E-8A27-A81E23096173}" type="slidenum">
              <a:rPr lang="en-US" smtClean="0"/>
              <a:t>‹#›</a:t>
            </a:fld>
            <a:endParaRPr lang="en-US"/>
          </a:p>
        </p:txBody>
      </p:sp>
    </p:spTree>
    <p:extLst>
      <p:ext uri="{BB962C8B-B14F-4D97-AF65-F5344CB8AC3E}">
        <p14:creationId xmlns:p14="http://schemas.microsoft.com/office/powerpoint/2010/main" val="3235710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E9B2-DCFD-C0A0-15F8-497C300CE0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7AA7DD-B313-75E8-822F-28BA912E00FC}"/>
              </a:ext>
            </a:extLst>
          </p:cNvPr>
          <p:cNvSpPr>
            <a:spLocks noGrp="1"/>
          </p:cNvSpPr>
          <p:nvPr>
            <p:ph type="dt" sz="half" idx="10"/>
          </p:nvPr>
        </p:nvSpPr>
        <p:spPr/>
        <p:txBody>
          <a:bodyPr/>
          <a:lstStyle/>
          <a:p>
            <a:fld id="{4358F53E-CC3E-4664-964D-98A1B169AE8F}" type="datetimeFigureOut">
              <a:rPr lang="en-US" smtClean="0"/>
              <a:t>3/23/2023</a:t>
            </a:fld>
            <a:endParaRPr lang="en-US"/>
          </a:p>
        </p:txBody>
      </p:sp>
      <p:sp>
        <p:nvSpPr>
          <p:cNvPr id="4" name="Footer Placeholder 3">
            <a:extLst>
              <a:ext uri="{FF2B5EF4-FFF2-40B4-BE49-F238E27FC236}">
                <a16:creationId xmlns:a16="http://schemas.microsoft.com/office/drawing/2014/main" id="{5F370003-B059-D9E9-0D44-5F140E66B1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93F230-1C08-60B4-4166-7B35A3EA3ED1}"/>
              </a:ext>
            </a:extLst>
          </p:cNvPr>
          <p:cNvSpPr>
            <a:spLocks noGrp="1"/>
          </p:cNvSpPr>
          <p:nvPr>
            <p:ph type="sldNum" sz="quarter" idx="12"/>
          </p:nvPr>
        </p:nvSpPr>
        <p:spPr/>
        <p:txBody>
          <a:bodyPr/>
          <a:lstStyle/>
          <a:p>
            <a:fld id="{B37EC969-2025-4E3E-8A27-A81E23096173}" type="slidenum">
              <a:rPr lang="en-US" smtClean="0"/>
              <a:t>‹#›</a:t>
            </a:fld>
            <a:endParaRPr lang="en-US"/>
          </a:p>
        </p:txBody>
      </p:sp>
    </p:spTree>
    <p:extLst>
      <p:ext uri="{BB962C8B-B14F-4D97-AF65-F5344CB8AC3E}">
        <p14:creationId xmlns:p14="http://schemas.microsoft.com/office/powerpoint/2010/main" val="739392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8E4C08-7C8C-238D-CF79-F401114F9134}"/>
              </a:ext>
            </a:extLst>
          </p:cNvPr>
          <p:cNvSpPr>
            <a:spLocks noGrp="1"/>
          </p:cNvSpPr>
          <p:nvPr>
            <p:ph type="dt" sz="half" idx="10"/>
          </p:nvPr>
        </p:nvSpPr>
        <p:spPr/>
        <p:txBody>
          <a:bodyPr/>
          <a:lstStyle/>
          <a:p>
            <a:fld id="{4358F53E-CC3E-4664-964D-98A1B169AE8F}" type="datetimeFigureOut">
              <a:rPr lang="en-US" smtClean="0"/>
              <a:t>3/23/2023</a:t>
            </a:fld>
            <a:endParaRPr lang="en-US"/>
          </a:p>
        </p:txBody>
      </p:sp>
      <p:sp>
        <p:nvSpPr>
          <p:cNvPr id="3" name="Footer Placeholder 2">
            <a:extLst>
              <a:ext uri="{FF2B5EF4-FFF2-40B4-BE49-F238E27FC236}">
                <a16:creationId xmlns:a16="http://schemas.microsoft.com/office/drawing/2014/main" id="{3DBCB192-2AE4-C2B7-400A-A945D86789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DD457D-AE62-DEE5-1429-BCF1423803C3}"/>
              </a:ext>
            </a:extLst>
          </p:cNvPr>
          <p:cNvSpPr>
            <a:spLocks noGrp="1"/>
          </p:cNvSpPr>
          <p:nvPr>
            <p:ph type="sldNum" sz="quarter" idx="12"/>
          </p:nvPr>
        </p:nvSpPr>
        <p:spPr/>
        <p:txBody>
          <a:bodyPr/>
          <a:lstStyle/>
          <a:p>
            <a:fld id="{B37EC969-2025-4E3E-8A27-A81E23096173}" type="slidenum">
              <a:rPr lang="en-US" smtClean="0"/>
              <a:t>‹#›</a:t>
            </a:fld>
            <a:endParaRPr lang="en-US"/>
          </a:p>
        </p:txBody>
      </p:sp>
    </p:spTree>
    <p:extLst>
      <p:ext uri="{BB962C8B-B14F-4D97-AF65-F5344CB8AC3E}">
        <p14:creationId xmlns:p14="http://schemas.microsoft.com/office/powerpoint/2010/main" val="406108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760F4-AC95-BD53-8FC2-B227F394D8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009863-9D27-C4D5-E30A-2C3C7DD346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761D1B-D07F-8BBF-37CE-E69DA3C95A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8CAE0A-48BB-23C2-367A-645D5C03AF8E}"/>
              </a:ext>
            </a:extLst>
          </p:cNvPr>
          <p:cNvSpPr>
            <a:spLocks noGrp="1"/>
          </p:cNvSpPr>
          <p:nvPr>
            <p:ph type="dt" sz="half" idx="10"/>
          </p:nvPr>
        </p:nvSpPr>
        <p:spPr/>
        <p:txBody>
          <a:bodyPr/>
          <a:lstStyle/>
          <a:p>
            <a:fld id="{4358F53E-CC3E-4664-964D-98A1B169AE8F}" type="datetimeFigureOut">
              <a:rPr lang="en-US" smtClean="0"/>
              <a:t>3/23/2023</a:t>
            </a:fld>
            <a:endParaRPr lang="en-US"/>
          </a:p>
        </p:txBody>
      </p:sp>
      <p:sp>
        <p:nvSpPr>
          <p:cNvPr id="6" name="Footer Placeholder 5">
            <a:extLst>
              <a:ext uri="{FF2B5EF4-FFF2-40B4-BE49-F238E27FC236}">
                <a16:creationId xmlns:a16="http://schemas.microsoft.com/office/drawing/2014/main" id="{1FF930FF-1636-09B6-6822-2DB83A3FCE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A8C0E-0E5E-6996-838E-DD4502DF6745}"/>
              </a:ext>
            </a:extLst>
          </p:cNvPr>
          <p:cNvSpPr>
            <a:spLocks noGrp="1"/>
          </p:cNvSpPr>
          <p:nvPr>
            <p:ph type="sldNum" sz="quarter" idx="12"/>
          </p:nvPr>
        </p:nvSpPr>
        <p:spPr/>
        <p:txBody>
          <a:bodyPr/>
          <a:lstStyle/>
          <a:p>
            <a:fld id="{B37EC969-2025-4E3E-8A27-A81E23096173}" type="slidenum">
              <a:rPr lang="en-US" smtClean="0"/>
              <a:t>‹#›</a:t>
            </a:fld>
            <a:endParaRPr lang="en-US"/>
          </a:p>
        </p:txBody>
      </p:sp>
    </p:spTree>
    <p:extLst>
      <p:ext uri="{BB962C8B-B14F-4D97-AF65-F5344CB8AC3E}">
        <p14:creationId xmlns:p14="http://schemas.microsoft.com/office/powerpoint/2010/main" val="190621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A4D76-82AB-BDF9-AE0A-6C9DFB1C92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A746D6-BBDD-8083-9BC0-F3D1CE70AD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90E1A5-DA6D-287B-ED04-D3DA6EF9BD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A61BCE-CC86-6C4F-40C0-A78B3A4C75E7}"/>
              </a:ext>
            </a:extLst>
          </p:cNvPr>
          <p:cNvSpPr>
            <a:spLocks noGrp="1"/>
          </p:cNvSpPr>
          <p:nvPr>
            <p:ph type="dt" sz="half" idx="10"/>
          </p:nvPr>
        </p:nvSpPr>
        <p:spPr/>
        <p:txBody>
          <a:bodyPr/>
          <a:lstStyle/>
          <a:p>
            <a:fld id="{4358F53E-CC3E-4664-964D-98A1B169AE8F}" type="datetimeFigureOut">
              <a:rPr lang="en-US" smtClean="0"/>
              <a:t>3/23/2023</a:t>
            </a:fld>
            <a:endParaRPr lang="en-US"/>
          </a:p>
        </p:txBody>
      </p:sp>
      <p:sp>
        <p:nvSpPr>
          <p:cNvPr id="6" name="Footer Placeholder 5">
            <a:extLst>
              <a:ext uri="{FF2B5EF4-FFF2-40B4-BE49-F238E27FC236}">
                <a16:creationId xmlns:a16="http://schemas.microsoft.com/office/drawing/2014/main" id="{54669401-8B1A-F191-60CD-7C1578E172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D0B390-3F81-0413-C365-423BE6D48AE3}"/>
              </a:ext>
            </a:extLst>
          </p:cNvPr>
          <p:cNvSpPr>
            <a:spLocks noGrp="1"/>
          </p:cNvSpPr>
          <p:nvPr>
            <p:ph type="sldNum" sz="quarter" idx="12"/>
          </p:nvPr>
        </p:nvSpPr>
        <p:spPr/>
        <p:txBody>
          <a:bodyPr/>
          <a:lstStyle/>
          <a:p>
            <a:fld id="{B37EC969-2025-4E3E-8A27-A81E23096173}" type="slidenum">
              <a:rPr lang="en-US" smtClean="0"/>
              <a:t>‹#›</a:t>
            </a:fld>
            <a:endParaRPr lang="en-US"/>
          </a:p>
        </p:txBody>
      </p:sp>
    </p:spTree>
    <p:extLst>
      <p:ext uri="{BB962C8B-B14F-4D97-AF65-F5344CB8AC3E}">
        <p14:creationId xmlns:p14="http://schemas.microsoft.com/office/powerpoint/2010/main" val="4211042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21D97E-8E30-A9BF-9614-19AA9BCFCE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4617D6-AAA3-98AF-1389-9B669194BE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3CA84B-18D4-680F-2A68-D391EC70F9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58F53E-CC3E-4664-964D-98A1B169AE8F}" type="datetimeFigureOut">
              <a:rPr lang="en-US" smtClean="0"/>
              <a:t>3/23/2023</a:t>
            </a:fld>
            <a:endParaRPr lang="en-US"/>
          </a:p>
        </p:txBody>
      </p:sp>
      <p:sp>
        <p:nvSpPr>
          <p:cNvPr id="5" name="Footer Placeholder 4">
            <a:extLst>
              <a:ext uri="{FF2B5EF4-FFF2-40B4-BE49-F238E27FC236}">
                <a16:creationId xmlns:a16="http://schemas.microsoft.com/office/drawing/2014/main" id="{AD41584F-4C50-FDBD-546A-7E4B14E2E4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6DE0B6-BB06-53A2-5896-659A7938D2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EC969-2025-4E3E-8A27-A81E23096173}" type="slidenum">
              <a:rPr lang="en-US" smtClean="0"/>
              <a:t>‹#›</a:t>
            </a:fld>
            <a:endParaRPr lang="en-US"/>
          </a:p>
        </p:txBody>
      </p:sp>
    </p:spTree>
    <p:extLst>
      <p:ext uri="{BB962C8B-B14F-4D97-AF65-F5344CB8AC3E}">
        <p14:creationId xmlns:p14="http://schemas.microsoft.com/office/powerpoint/2010/main" val="860755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7.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8.sv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8.svg"/><Relationship Id="rId9" Type="http://schemas.openxmlformats.org/officeDocument/2006/relationships/image" Target="../media/image16.png"/><Relationship Id="rId14" Type="http://schemas.openxmlformats.org/officeDocument/2006/relationships/image" Target="../media/image21.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8.svg"/><Relationship Id="rId9" Type="http://schemas.openxmlformats.org/officeDocument/2006/relationships/image" Target="../media/image16.png"/><Relationship Id="rId14" Type="http://schemas.openxmlformats.org/officeDocument/2006/relationships/image" Target="../media/image21.svg"/></Relationships>
</file>

<file path=ppt/slides/_rels/slide18.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8.svg"/><Relationship Id="rId9" Type="http://schemas.openxmlformats.org/officeDocument/2006/relationships/image" Target="../media/image16.png"/><Relationship Id="rId14" Type="http://schemas.openxmlformats.org/officeDocument/2006/relationships/image" Target="../media/image21.svg"/></Relationships>
</file>

<file path=ppt/slides/_rels/slide19.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25.sv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25.sv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27.sv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2.png"/><Relationship Id="rId12" Type="http://schemas.openxmlformats.org/officeDocument/2006/relationships/image" Target="../media/image15.sv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4.png"/><Relationship Id="rId5" Type="http://schemas.openxmlformats.org/officeDocument/2006/relationships/image" Target="../media/image10.jpeg"/><Relationship Id="rId10" Type="http://schemas.openxmlformats.org/officeDocument/2006/relationships/image" Target="../media/image8.svg"/><Relationship Id="rId4" Type="http://schemas.openxmlformats.org/officeDocument/2006/relationships/image" Target="../media/image9.png"/><Relationship Id="rId9" Type="http://schemas.openxmlformats.org/officeDocument/2006/relationships/image" Target="../media/image7.png"/><Relationship Id="rId14" Type="http://schemas.openxmlformats.org/officeDocument/2006/relationships/image" Target="../media/image17.sv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13.sv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8.svg"/><Relationship Id="rId10" Type="http://schemas.openxmlformats.org/officeDocument/2006/relationships/image" Target="../media/image16.png"/><Relationship Id="rId4" Type="http://schemas.openxmlformats.org/officeDocument/2006/relationships/image" Target="../media/image7.png"/><Relationship Id="rId9" Type="http://schemas.openxmlformats.org/officeDocument/2006/relationships/image" Target="../media/image15.sv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image" Target="../media/image6.png"/><Relationship Id="rId7" Type="http://schemas.openxmlformats.org/officeDocument/2006/relationships/image" Target="../media/image13.svg"/><Relationship Id="rId12"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8.svg"/><Relationship Id="rId10" Type="http://schemas.openxmlformats.org/officeDocument/2006/relationships/image" Target="../media/image16.png"/><Relationship Id="rId4" Type="http://schemas.openxmlformats.org/officeDocument/2006/relationships/image" Target="../media/image7.png"/><Relationship Id="rId9"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4"/>
          <p:cNvSpPr txBox="1">
            <a:spLocks noGrp="1"/>
          </p:cNvSpPr>
          <p:nvPr>
            <p:ph type="ctrTitle"/>
          </p:nvPr>
        </p:nvSpPr>
        <p:spPr>
          <a:xfrm>
            <a:off x="914400" y="1501523"/>
            <a:ext cx="10363200" cy="1546400"/>
          </a:xfrm>
          <a:prstGeom prst="rect">
            <a:avLst/>
          </a:prstGeom>
        </p:spPr>
        <p:txBody>
          <a:bodyPr spcFirstLastPara="1" vert="horz" wrap="square" lIns="121900" tIns="121900" rIns="121900" bIns="121900" rtlCol="0" anchor="b" anchorCtr="0">
            <a:noAutofit/>
          </a:bodyPr>
          <a:lstStyle/>
          <a:p>
            <a:pPr>
              <a:spcBef>
                <a:spcPts val="0"/>
              </a:spcBef>
            </a:pPr>
            <a:r>
              <a:rPr lang="pt-PT" dirty="0" err="1"/>
              <a:t>Asynchronous</a:t>
            </a:r>
            <a:r>
              <a:rPr lang="pt-PT" dirty="0"/>
              <a:t> </a:t>
            </a:r>
            <a:r>
              <a:rPr lang="pt-PT" dirty="0" err="1"/>
              <a:t>Domain</a:t>
            </a:r>
            <a:r>
              <a:rPr lang="pt-PT" dirty="0"/>
              <a:t> </a:t>
            </a:r>
            <a:r>
              <a:rPr lang="pt-PT" dirty="0" err="1"/>
              <a:t>Model</a:t>
            </a:r>
            <a:r>
              <a:rPr lang="pt-PT" dirty="0"/>
              <a:t> in </a:t>
            </a:r>
            <a:r>
              <a:rPr lang="pt-PT" dirty="0" err="1"/>
              <a:t>Javascript</a:t>
            </a:r>
            <a:endParaRPr dirty="0"/>
          </a:p>
        </p:txBody>
      </p:sp>
      <p:sp>
        <p:nvSpPr>
          <p:cNvPr id="2" name="TextBox 1">
            <a:extLst>
              <a:ext uri="{FF2B5EF4-FFF2-40B4-BE49-F238E27FC236}">
                <a16:creationId xmlns:a16="http://schemas.microsoft.com/office/drawing/2014/main" id="{656378E2-5F32-A8CB-6974-0FA5BA0394A9}"/>
              </a:ext>
            </a:extLst>
          </p:cNvPr>
          <p:cNvSpPr txBox="1"/>
          <p:nvPr/>
        </p:nvSpPr>
        <p:spPr>
          <a:xfrm>
            <a:off x="3748992" y="4018496"/>
            <a:ext cx="5263364" cy="1569660"/>
          </a:xfrm>
          <a:prstGeom prst="rect">
            <a:avLst/>
          </a:prstGeom>
          <a:noFill/>
        </p:spPr>
        <p:txBody>
          <a:bodyPr wrap="none" rtlCol="0">
            <a:spAutoFit/>
          </a:bodyPr>
          <a:lstStyle/>
          <a:p>
            <a:r>
              <a:rPr lang="en-US" sz="3200" dirty="0">
                <a:solidFill>
                  <a:schemeClr val="bg1">
                    <a:lumMod val="50000"/>
                  </a:schemeClr>
                </a:solidFill>
              </a:rPr>
              <a:t>Asynchronous Idioms</a:t>
            </a:r>
            <a:br>
              <a:rPr lang="en-US" sz="3200" dirty="0">
                <a:solidFill>
                  <a:schemeClr val="bg1">
                    <a:lumMod val="50000"/>
                  </a:schemeClr>
                </a:solidFill>
              </a:rPr>
            </a:br>
            <a:r>
              <a:rPr lang="en-US" sz="3200" dirty="0">
                <a:solidFill>
                  <a:schemeClr val="bg1">
                    <a:lumMod val="50000"/>
                  </a:schemeClr>
                </a:solidFill>
              </a:rPr>
              <a:t>Exploit Concurrency</a:t>
            </a:r>
            <a:br>
              <a:rPr lang="en-US" sz="3200" dirty="0">
                <a:solidFill>
                  <a:schemeClr val="bg1">
                    <a:lumMod val="50000"/>
                  </a:schemeClr>
                </a:solidFill>
              </a:rPr>
            </a:br>
            <a:r>
              <a:rPr lang="en-US" sz="3200" dirty="0">
                <a:solidFill>
                  <a:schemeClr val="bg1">
                    <a:lumMod val="50000"/>
                  </a:schemeClr>
                </a:solidFill>
              </a:rPr>
              <a:t>Asynchronous Domain Models</a:t>
            </a:r>
          </a:p>
        </p:txBody>
      </p:sp>
      <p:sp>
        <p:nvSpPr>
          <p:cNvPr id="3" name="TextBox 2">
            <a:extLst>
              <a:ext uri="{FF2B5EF4-FFF2-40B4-BE49-F238E27FC236}">
                <a16:creationId xmlns:a16="http://schemas.microsoft.com/office/drawing/2014/main" id="{E2891942-55D8-DAD6-3CE3-AED363CC40A4}"/>
              </a:ext>
            </a:extLst>
          </p:cNvPr>
          <p:cNvSpPr txBox="1"/>
          <p:nvPr/>
        </p:nvSpPr>
        <p:spPr>
          <a:xfrm>
            <a:off x="9824044" y="6410633"/>
            <a:ext cx="2367956" cy="369332"/>
          </a:xfrm>
          <a:prstGeom prst="rect">
            <a:avLst/>
          </a:prstGeom>
          <a:noFill/>
        </p:spPr>
        <p:txBody>
          <a:bodyPr wrap="none" rtlCol="0">
            <a:spAutoFit/>
          </a:bodyPr>
          <a:lstStyle/>
          <a:p>
            <a:r>
              <a:rPr lang="en-US" dirty="0"/>
              <a:t>Miguel Gamboa @ ISEL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grpSp>
        <p:nvGrpSpPr>
          <p:cNvPr id="9" name="Group 8">
            <a:extLst>
              <a:ext uri="{FF2B5EF4-FFF2-40B4-BE49-F238E27FC236}">
                <a16:creationId xmlns:a16="http://schemas.microsoft.com/office/drawing/2014/main" id="{FB877DA2-F2C3-4ECD-9990-38E1A356803C}"/>
              </a:ext>
            </a:extLst>
          </p:cNvPr>
          <p:cNvGrpSpPr/>
          <p:nvPr/>
        </p:nvGrpSpPr>
        <p:grpSpPr>
          <a:xfrm>
            <a:off x="3556983" y="822335"/>
            <a:ext cx="7870027" cy="6081872"/>
            <a:chOff x="2667737" y="616751"/>
            <a:chExt cx="5902520" cy="4561404"/>
          </a:xfrm>
        </p:grpSpPr>
        <p:pic>
          <p:nvPicPr>
            <p:cNvPr id="24" name="Graphic 23">
              <a:extLst>
                <a:ext uri="{FF2B5EF4-FFF2-40B4-BE49-F238E27FC236}">
                  <a16:creationId xmlns:a16="http://schemas.microsoft.com/office/drawing/2014/main" id="{DFD8A6BF-66CC-4EB9-9C29-B30509BC18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25079" y="616751"/>
              <a:ext cx="3654240" cy="1476461"/>
            </a:xfrm>
            <a:prstGeom prst="rect">
              <a:avLst/>
            </a:prstGeom>
          </p:spPr>
        </p:pic>
        <p:cxnSp>
          <p:nvCxnSpPr>
            <p:cNvPr id="29" name="Straight Arrow Connector 28">
              <a:extLst>
                <a:ext uri="{FF2B5EF4-FFF2-40B4-BE49-F238E27FC236}">
                  <a16:creationId xmlns:a16="http://schemas.microsoft.com/office/drawing/2014/main" id="{CCADE292-EECF-4B63-A438-1287EA90550B}"/>
                </a:ext>
              </a:extLst>
            </p:cNvPr>
            <p:cNvCxnSpPr>
              <a:cxnSpLocks/>
            </p:cNvCxnSpPr>
            <p:nvPr/>
          </p:nvCxnSpPr>
          <p:spPr>
            <a:xfrm flipV="1">
              <a:off x="5129969" y="1923922"/>
              <a:ext cx="0" cy="487584"/>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3198902D-1E5F-435C-831D-CB1D6B1BE97B}"/>
                </a:ext>
              </a:extLst>
            </p:cNvPr>
            <p:cNvGrpSpPr/>
            <p:nvPr/>
          </p:nvGrpSpPr>
          <p:grpSpPr>
            <a:xfrm>
              <a:off x="4714440" y="3436783"/>
              <a:ext cx="3731251" cy="1741372"/>
              <a:chOff x="4714440" y="2160433"/>
              <a:chExt cx="3731251" cy="1741372"/>
            </a:xfrm>
          </p:grpSpPr>
          <p:cxnSp>
            <p:nvCxnSpPr>
              <p:cNvPr id="27" name="Straight Arrow Connector 26">
                <a:extLst>
                  <a:ext uri="{FF2B5EF4-FFF2-40B4-BE49-F238E27FC236}">
                    <a16:creationId xmlns:a16="http://schemas.microsoft.com/office/drawing/2014/main" id="{C5C8E08E-FB61-445D-AC62-517546369422}"/>
                  </a:ext>
                </a:extLst>
              </p:cNvPr>
              <p:cNvCxnSpPr/>
              <p:nvPr/>
            </p:nvCxnSpPr>
            <p:spPr>
              <a:xfrm>
                <a:off x="5112039" y="3470427"/>
                <a:ext cx="0" cy="38973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pic>
            <p:nvPicPr>
              <p:cNvPr id="5" name="Graphic 4">
                <a:extLst>
                  <a:ext uri="{FF2B5EF4-FFF2-40B4-BE49-F238E27FC236}">
                    <a16:creationId xmlns:a16="http://schemas.microsoft.com/office/drawing/2014/main" id="{105714D4-336F-4EA9-BE11-160EFB217E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4440" y="2313654"/>
                <a:ext cx="885825" cy="1219200"/>
              </a:xfrm>
              <a:prstGeom prst="rect">
                <a:avLst/>
              </a:prstGeom>
            </p:spPr>
          </p:pic>
          <p:pic>
            <p:nvPicPr>
              <p:cNvPr id="7" name="Graphic 6">
                <a:extLst>
                  <a:ext uri="{FF2B5EF4-FFF2-40B4-BE49-F238E27FC236}">
                    <a16:creationId xmlns:a16="http://schemas.microsoft.com/office/drawing/2014/main" id="{219E1616-610A-4D7F-90E4-DDC52F1C73B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08716" y="2160433"/>
                <a:ext cx="990600" cy="1371600"/>
              </a:xfrm>
              <a:prstGeom prst="rect">
                <a:avLst/>
              </a:prstGeom>
            </p:spPr>
          </p:pic>
          <p:pic>
            <p:nvPicPr>
              <p:cNvPr id="10" name="Graphic 9">
                <a:extLst>
                  <a:ext uri="{FF2B5EF4-FFF2-40B4-BE49-F238E27FC236}">
                    <a16:creationId xmlns:a16="http://schemas.microsoft.com/office/drawing/2014/main" id="{F9223D7D-2074-4516-928A-E4F8C700BB8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59866" y="2313654"/>
                <a:ext cx="885825" cy="1219200"/>
              </a:xfrm>
              <a:prstGeom prst="rect">
                <a:avLst/>
              </a:prstGeom>
            </p:spPr>
          </p:pic>
          <p:cxnSp>
            <p:nvCxnSpPr>
              <p:cNvPr id="30" name="Straight Arrow Connector 29">
                <a:extLst>
                  <a:ext uri="{FF2B5EF4-FFF2-40B4-BE49-F238E27FC236}">
                    <a16:creationId xmlns:a16="http://schemas.microsoft.com/office/drawing/2014/main" id="{851A0227-9D1B-477D-BCE8-72441886AA62}"/>
                  </a:ext>
                </a:extLst>
              </p:cNvPr>
              <p:cNvCxnSpPr>
                <a:cxnSpLocks/>
                <a:stCxn id="7" idx="2"/>
              </p:cNvCxnSpPr>
              <p:nvPr/>
            </p:nvCxnSpPr>
            <p:spPr>
              <a:xfrm>
                <a:off x="6604016" y="3532033"/>
                <a:ext cx="0" cy="26844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207633C-3819-4028-AC41-DF857725CE59}"/>
                  </a:ext>
                </a:extLst>
              </p:cNvPr>
              <p:cNvCxnSpPr/>
              <p:nvPr/>
            </p:nvCxnSpPr>
            <p:spPr>
              <a:xfrm>
                <a:off x="7962816" y="3512072"/>
                <a:ext cx="0" cy="38973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cxnSp>
          <p:nvCxnSpPr>
            <p:cNvPr id="25" name="Straight Arrow Connector 24">
              <a:extLst>
                <a:ext uri="{FF2B5EF4-FFF2-40B4-BE49-F238E27FC236}">
                  <a16:creationId xmlns:a16="http://schemas.microsoft.com/office/drawing/2014/main" id="{56DF47CC-BD6C-440B-B632-0CA46B84F92B}"/>
                </a:ext>
              </a:extLst>
            </p:cNvPr>
            <p:cNvCxnSpPr>
              <a:cxnSpLocks/>
            </p:cNvCxnSpPr>
            <p:nvPr/>
          </p:nvCxnSpPr>
          <p:spPr>
            <a:xfrm flipV="1">
              <a:off x="6604016" y="1876959"/>
              <a:ext cx="0" cy="534547"/>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433F46C-F97C-4728-A335-2CF276054A2B}"/>
                </a:ext>
              </a:extLst>
            </p:cNvPr>
            <p:cNvCxnSpPr>
              <a:cxnSpLocks/>
            </p:cNvCxnSpPr>
            <p:nvPr/>
          </p:nvCxnSpPr>
          <p:spPr>
            <a:xfrm flipV="1">
              <a:off x="8002779" y="2093212"/>
              <a:ext cx="0" cy="318294"/>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B7DA9DF-CB55-486C-BB26-CE7432AE14AE}"/>
                </a:ext>
              </a:extLst>
            </p:cNvPr>
            <p:cNvSpPr txBox="1"/>
            <p:nvPr/>
          </p:nvSpPr>
          <p:spPr>
            <a:xfrm>
              <a:off x="2667737" y="3968693"/>
              <a:ext cx="1792478" cy="641773"/>
            </a:xfrm>
            <a:prstGeom prst="rect">
              <a:avLst/>
            </a:prstGeom>
            <a:solidFill>
              <a:schemeClr val="bg1"/>
            </a:solidFill>
          </p:spPr>
          <p:txBody>
            <a:bodyPr wrap="none" rtlCol="0" anchor="ctr" anchorCtr="0">
              <a:noAutofit/>
            </a:bodyPr>
            <a:lstStyle/>
            <a:p>
              <a:pPr algn="r"/>
              <a:r>
                <a:rPr lang="en-US" sz="2400" dirty="0">
                  <a:latin typeface="Lato" panose="020B0604020202020204" charset="0"/>
                </a:rPr>
                <a:t>Data Access Objects:</a:t>
              </a:r>
            </a:p>
          </p:txBody>
        </p:sp>
        <p:sp>
          <p:nvSpPr>
            <p:cNvPr id="45" name="TextBox 44">
              <a:extLst>
                <a:ext uri="{FF2B5EF4-FFF2-40B4-BE49-F238E27FC236}">
                  <a16:creationId xmlns:a16="http://schemas.microsoft.com/office/drawing/2014/main" id="{044CEB84-30E5-488E-8A16-A5BA28E92D9D}"/>
                </a:ext>
              </a:extLst>
            </p:cNvPr>
            <p:cNvSpPr txBox="1"/>
            <p:nvPr/>
          </p:nvSpPr>
          <p:spPr>
            <a:xfrm>
              <a:off x="3396019" y="2504649"/>
              <a:ext cx="1159322" cy="747837"/>
            </a:xfrm>
            <a:prstGeom prst="rect">
              <a:avLst/>
            </a:prstGeom>
            <a:solidFill>
              <a:schemeClr val="bg1"/>
            </a:solidFill>
          </p:spPr>
          <p:txBody>
            <a:bodyPr wrap="none" rtlCol="0" anchor="ctr" anchorCtr="0">
              <a:noAutofit/>
            </a:bodyPr>
            <a:lstStyle/>
            <a:p>
              <a:pPr algn="r"/>
              <a:r>
                <a:rPr lang="en-US" sz="2400" dirty="0">
                  <a:latin typeface="Lato" panose="020B0604020202020204" charset="0"/>
                </a:rPr>
                <a:t>Repositories:</a:t>
              </a:r>
            </a:p>
          </p:txBody>
        </p:sp>
        <p:pic>
          <p:nvPicPr>
            <p:cNvPr id="8" name="Graphic 7">
              <a:extLst>
                <a:ext uri="{FF2B5EF4-FFF2-40B4-BE49-F238E27FC236}">
                  <a16:creationId xmlns:a16="http://schemas.microsoft.com/office/drawing/2014/main" id="{A6AF06FE-AE2B-43D0-BBB4-A3E15D74C71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72000" y="2580928"/>
              <a:ext cx="3998257" cy="616275"/>
            </a:xfrm>
            <a:prstGeom prst="rect">
              <a:avLst/>
            </a:prstGeom>
          </p:spPr>
        </p:pic>
        <p:grpSp>
          <p:nvGrpSpPr>
            <p:cNvPr id="49" name="Group 48">
              <a:extLst>
                <a:ext uri="{FF2B5EF4-FFF2-40B4-BE49-F238E27FC236}">
                  <a16:creationId xmlns:a16="http://schemas.microsoft.com/office/drawing/2014/main" id="{226BDBFB-6446-45E3-A9C0-E5BFE159B7F7}"/>
                </a:ext>
              </a:extLst>
            </p:cNvPr>
            <p:cNvGrpSpPr/>
            <p:nvPr/>
          </p:nvGrpSpPr>
          <p:grpSpPr>
            <a:xfrm>
              <a:off x="5112039" y="3197203"/>
              <a:ext cx="2969325" cy="241486"/>
              <a:chOff x="5112039" y="3197203"/>
              <a:chExt cx="2969325" cy="241486"/>
            </a:xfrm>
          </p:grpSpPr>
          <p:cxnSp>
            <p:nvCxnSpPr>
              <p:cNvPr id="33" name="Straight Arrow Connector 32">
                <a:extLst>
                  <a:ext uri="{FF2B5EF4-FFF2-40B4-BE49-F238E27FC236}">
                    <a16:creationId xmlns:a16="http://schemas.microsoft.com/office/drawing/2014/main" id="{DE7E5326-EF85-4E5E-88E5-F9CC7AC3D8B0}"/>
                  </a:ext>
                </a:extLst>
              </p:cNvPr>
              <p:cNvCxnSpPr>
                <a:cxnSpLocks/>
              </p:cNvCxnSpPr>
              <p:nvPr/>
            </p:nvCxnSpPr>
            <p:spPr>
              <a:xfrm>
                <a:off x="6499216" y="3197203"/>
                <a:ext cx="0" cy="23958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85825E8-45F7-4950-87C0-17DCCAA04C51}"/>
                  </a:ext>
                </a:extLst>
              </p:cNvPr>
              <p:cNvCxnSpPr>
                <a:cxnSpLocks/>
              </p:cNvCxnSpPr>
              <p:nvPr/>
            </p:nvCxnSpPr>
            <p:spPr>
              <a:xfrm>
                <a:off x="5112039" y="3199109"/>
                <a:ext cx="0" cy="23958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62C8C1E-CA1F-4F69-A754-ECFEAAC9D32A}"/>
                  </a:ext>
                </a:extLst>
              </p:cNvPr>
              <p:cNvCxnSpPr>
                <a:cxnSpLocks/>
              </p:cNvCxnSpPr>
              <p:nvPr/>
            </p:nvCxnSpPr>
            <p:spPr>
              <a:xfrm>
                <a:off x="8081364" y="3197203"/>
                <a:ext cx="0" cy="23958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cxnSp>
          <p:nvCxnSpPr>
            <p:cNvPr id="22" name="Connector: Elbow 21">
              <a:extLst>
                <a:ext uri="{FF2B5EF4-FFF2-40B4-BE49-F238E27FC236}">
                  <a16:creationId xmlns:a16="http://schemas.microsoft.com/office/drawing/2014/main" id="{5BAAAB77-23E3-438E-8EBB-9B49A7F37906}"/>
                </a:ext>
              </a:extLst>
            </p:cNvPr>
            <p:cNvCxnSpPr>
              <a:cxnSpLocks/>
              <a:stCxn id="8" idx="2"/>
              <a:endCxn id="10" idx="0"/>
            </p:cNvCxnSpPr>
            <p:nvPr/>
          </p:nvCxnSpPr>
          <p:spPr>
            <a:xfrm rot="16200000" flipH="1">
              <a:off x="7090554" y="2677778"/>
              <a:ext cx="392801" cy="1431650"/>
            </a:xfrm>
            <a:prstGeom prst="bentConnector3">
              <a:avLst>
                <a:gd name="adj1" fmla="val 50000"/>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58519FB-852E-4C41-AC88-12F0ABFE04DC}"/>
                </a:ext>
              </a:extLst>
            </p:cNvPr>
            <p:cNvCxnSpPr>
              <a:cxnSpLocks/>
            </p:cNvCxnSpPr>
            <p:nvPr/>
          </p:nvCxnSpPr>
          <p:spPr>
            <a:xfrm>
              <a:off x="6499216" y="3197202"/>
              <a:ext cx="0" cy="239580"/>
            </a:xfrm>
            <a:prstGeom prst="straightConnector1">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943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2.77778E-7 -1.60494E-6 L -0.28594 -0.00216 " pathEditMode="relative" rAng="0" ptsTypes="AA">
                                      <p:cBhvr>
                                        <p:cTn id="6" dur="2000" fill="hold"/>
                                        <p:tgtEl>
                                          <p:spTgt spid="9"/>
                                        </p:tgtEl>
                                        <p:attrNameLst>
                                          <p:attrName>ppt_x</p:attrName>
                                          <p:attrName>ppt_y</p:attrName>
                                        </p:attrNameLst>
                                      </p:cBhvr>
                                      <p:rCtr x="-14306" y="-1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grpSp>
        <p:nvGrpSpPr>
          <p:cNvPr id="2" name="Group 1">
            <a:extLst>
              <a:ext uri="{FF2B5EF4-FFF2-40B4-BE49-F238E27FC236}">
                <a16:creationId xmlns:a16="http://schemas.microsoft.com/office/drawing/2014/main" id="{C8469C9E-8439-47D1-8192-EA178D0A7879}"/>
              </a:ext>
            </a:extLst>
          </p:cNvPr>
          <p:cNvGrpSpPr/>
          <p:nvPr/>
        </p:nvGrpSpPr>
        <p:grpSpPr>
          <a:xfrm>
            <a:off x="85397" y="810381"/>
            <a:ext cx="10612487" cy="6081872"/>
            <a:chOff x="64047" y="607786"/>
            <a:chExt cx="7959365" cy="4561404"/>
          </a:xfrm>
        </p:grpSpPr>
        <p:pic>
          <p:nvPicPr>
            <p:cNvPr id="24" name="Graphic 23">
              <a:extLst>
                <a:ext uri="{FF2B5EF4-FFF2-40B4-BE49-F238E27FC236}">
                  <a16:creationId xmlns:a16="http://schemas.microsoft.com/office/drawing/2014/main" id="{DFD8A6BF-66CC-4EB9-9C29-B30509BC18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21389" y="607786"/>
              <a:ext cx="3654240" cy="1476461"/>
            </a:xfrm>
            <a:prstGeom prst="rect">
              <a:avLst/>
            </a:prstGeom>
          </p:spPr>
        </p:pic>
        <p:cxnSp>
          <p:nvCxnSpPr>
            <p:cNvPr id="29" name="Straight Arrow Connector 28">
              <a:extLst>
                <a:ext uri="{FF2B5EF4-FFF2-40B4-BE49-F238E27FC236}">
                  <a16:creationId xmlns:a16="http://schemas.microsoft.com/office/drawing/2014/main" id="{CCADE292-EECF-4B63-A438-1287EA90550B}"/>
                </a:ext>
              </a:extLst>
            </p:cNvPr>
            <p:cNvCxnSpPr>
              <a:cxnSpLocks/>
            </p:cNvCxnSpPr>
            <p:nvPr/>
          </p:nvCxnSpPr>
          <p:spPr>
            <a:xfrm flipV="1">
              <a:off x="2526279" y="1914957"/>
              <a:ext cx="0" cy="487584"/>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3198902D-1E5F-435C-831D-CB1D6B1BE97B}"/>
                </a:ext>
              </a:extLst>
            </p:cNvPr>
            <p:cNvGrpSpPr/>
            <p:nvPr/>
          </p:nvGrpSpPr>
          <p:grpSpPr>
            <a:xfrm>
              <a:off x="2110750" y="3427818"/>
              <a:ext cx="3731251" cy="1741372"/>
              <a:chOff x="4714440" y="2160433"/>
              <a:chExt cx="3731251" cy="1741372"/>
            </a:xfrm>
          </p:grpSpPr>
          <p:cxnSp>
            <p:nvCxnSpPr>
              <p:cNvPr id="27" name="Straight Arrow Connector 26">
                <a:extLst>
                  <a:ext uri="{FF2B5EF4-FFF2-40B4-BE49-F238E27FC236}">
                    <a16:creationId xmlns:a16="http://schemas.microsoft.com/office/drawing/2014/main" id="{C5C8E08E-FB61-445D-AC62-517546369422}"/>
                  </a:ext>
                </a:extLst>
              </p:cNvPr>
              <p:cNvCxnSpPr/>
              <p:nvPr/>
            </p:nvCxnSpPr>
            <p:spPr>
              <a:xfrm>
                <a:off x="5112039" y="3470427"/>
                <a:ext cx="0" cy="38973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pic>
            <p:nvPicPr>
              <p:cNvPr id="5" name="Graphic 4">
                <a:extLst>
                  <a:ext uri="{FF2B5EF4-FFF2-40B4-BE49-F238E27FC236}">
                    <a16:creationId xmlns:a16="http://schemas.microsoft.com/office/drawing/2014/main" id="{105714D4-336F-4EA9-BE11-160EFB217E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4440" y="2313654"/>
                <a:ext cx="885825" cy="1219200"/>
              </a:xfrm>
              <a:prstGeom prst="rect">
                <a:avLst/>
              </a:prstGeom>
            </p:spPr>
          </p:pic>
          <p:pic>
            <p:nvPicPr>
              <p:cNvPr id="7" name="Graphic 6">
                <a:extLst>
                  <a:ext uri="{FF2B5EF4-FFF2-40B4-BE49-F238E27FC236}">
                    <a16:creationId xmlns:a16="http://schemas.microsoft.com/office/drawing/2014/main" id="{219E1616-610A-4D7F-90E4-DDC52F1C73B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08716" y="2160433"/>
                <a:ext cx="990600" cy="1371600"/>
              </a:xfrm>
              <a:prstGeom prst="rect">
                <a:avLst/>
              </a:prstGeom>
            </p:spPr>
          </p:pic>
          <p:pic>
            <p:nvPicPr>
              <p:cNvPr id="10" name="Graphic 9">
                <a:extLst>
                  <a:ext uri="{FF2B5EF4-FFF2-40B4-BE49-F238E27FC236}">
                    <a16:creationId xmlns:a16="http://schemas.microsoft.com/office/drawing/2014/main" id="{F9223D7D-2074-4516-928A-E4F8C700BB8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59866" y="2313654"/>
                <a:ext cx="885825" cy="1219200"/>
              </a:xfrm>
              <a:prstGeom prst="rect">
                <a:avLst/>
              </a:prstGeom>
            </p:spPr>
          </p:pic>
          <p:cxnSp>
            <p:nvCxnSpPr>
              <p:cNvPr id="30" name="Straight Arrow Connector 29">
                <a:extLst>
                  <a:ext uri="{FF2B5EF4-FFF2-40B4-BE49-F238E27FC236}">
                    <a16:creationId xmlns:a16="http://schemas.microsoft.com/office/drawing/2014/main" id="{851A0227-9D1B-477D-BCE8-72441886AA62}"/>
                  </a:ext>
                </a:extLst>
              </p:cNvPr>
              <p:cNvCxnSpPr>
                <a:cxnSpLocks/>
                <a:stCxn id="7" idx="2"/>
              </p:cNvCxnSpPr>
              <p:nvPr/>
            </p:nvCxnSpPr>
            <p:spPr>
              <a:xfrm>
                <a:off x="6604016" y="3532033"/>
                <a:ext cx="0" cy="26844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207633C-3819-4028-AC41-DF857725CE59}"/>
                  </a:ext>
                </a:extLst>
              </p:cNvPr>
              <p:cNvCxnSpPr/>
              <p:nvPr/>
            </p:nvCxnSpPr>
            <p:spPr>
              <a:xfrm>
                <a:off x="7962816" y="3512072"/>
                <a:ext cx="0" cy="38973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cxnSp>
          <p:nvCxnSpPr>
            <p:cNvPr id="25" name="Straight Arrow Connector 24">
              <a:extLst>
                <a:ext uri="{FF2B5EF4-FFF2-40B4-BE49-F238E27FC236}">
                  <a16:creationId xmlns:a16="http://schemas.microsoft.com/office/drawing/2014/main" id="{56DF47CC-BD6C-440B-B632-0CA46B84F92B}"/>
                </a:ext>
              </a:extLst>
            </p:cNvPr>
            <p:cNvCxnSpPr>
              <a:cxnSpLocks/>
            </p:cNvCxnSpPr>
            <p:nvPr/>
          </p:nvCxnSpPr>
          <p:spPr>
            <a:xfrm flipV="1">
              <a:off x="4000326" y="1867994"/>
              <a:ext cx="0" cy="534547"/>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433F46C-F97C-4728-A335-2CF276054A2B}"/>
                </a:ext>
              </a:extLst>
            </p:cNvPr>
            <p:cNvCxnSpPr>
              <a:cxnSpLocks/>
            </p:cNvCxnSpPr>
            <p:nvPr/>
          </p:nvCxnSpPr>
          <p:spPr>
            <a:xfrm flipV="1">
              <a:off x="5399089" y="2084247"/>
              <a:ext cx="0" cy="318294"/>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B7DA9DF-CB55-486C-BB26-CE7432AE14AE}"/>
                </a:ext>
              </a:extLst>
            </p:cNvPr>
            <p:cNvSpPr txBox="1"/>
            <p:nvPr/>
          </p:nvSpPr>
          <p:spPr>
            <a:xfrm>
              <a:off x="64047" y="3959728"/>
              <a:ext cx="1792478" cy="641773"/>
            </a:xfrm>
            <a:prstGeom prst="rect">
              <a:avLst/>
            </a:prstGeom>
            <a:solidFill>
              <a:schemeClr val="bg1"/>
            </a:solidFill>
          </p:spPr>
          <p:txBody>
            <a:bodyPr wrap="none" rtlCol="0" anchor="ctr" anchorCtr="0">
              <a:noAutofit/>
            </a:bodyPr>
            <a:lstStyle/>
            <a:p>
              <a:pPr algn="r"/>
              <a:r>
                <a:rPr lang="en-US" sz="2400" dirty="0">
                  <a:latin typeface="Lato" panose="020B0604020202020204" charset="0"/>
                </a:rPr>
                <a:t>Data Access Objects:</a:t>
              </a:r>
            </a:p>
          </p:txBody>
        </p:sp>
        <p:sp>
          <p:nvSpPr>
            <p:cNvPr id="45" name="TextBox 44">
              <a:extLst>
                <a:ext uri="{FF2B5EF4-FFF2-40B4-BE49-F238E27FC236}">
                  <a16:creationId xmlns:a16="http://schemas.microsoft.com/office/drawing/2014/main" id="{044CEB84-30E5-488E-8A16-A5BA28E92D9D}"/>
                </a:ext>
              </a:extLst>
            </p:cNvPr>
            <p:cNvSpPr txBox="1"/>
            <p:nvPr/>
          </p:nvSpPr>
          <p:spPr>
            <a:xfrm>
              <a:off x="792329" y="2495684"/>
              <a:ext cx="1159322" cy="747837"/>
            </a:xfrm>
            <a:prstGeom prst="rect">
              <a:avLst/>
            </a:prstGeom>
            <a:solidFill>
              <a:schemeClr val="bg1"/>
            </a:solidFill>
          </p:spPr>
          <p:txBody>
            <a:bodyPr wrap="none" rtlCol="0" anchor="ctr" anchorCtr="0">
              <a:noAutofit/>
            </a:bodyPr>
            <a:lstStyle/>
            <a:p>
              <a:pPr algn="r"/>
              <a:r>
                <a:rPr lang="en-US" sz="2400" dirty="0">
                  <a:latin typeface="Lato" panose="020B0604020202020204" charset="0"/>
                </a:rPr>
                <a:t>Repositories:</a:t>
              </a:r>
            </a:p>
          </p:txBody>
        </p:sp>
        <p:pic>
          <p:nvPicPr>
            <p:cNvPr id="8" name="Graphic 7">
              <a:extLst>
                <a:ext uri="{FF2B5EF4-FFF2-40B4-BE49-F238E27FC236}">
                  <a16:creationId xmlns:a16="http://schemas.microsoft.com/office/drawing/2014/main" id="{A6AF06FE-AE2B-43D0-BBB4-A3E15D74C71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968310" y="2571963"/>
              <a:ext cx="3998257" cy="616275"/>
            </a:xfrm>
            <a:prstGeom prst="rect">
              <a:avLst/>
            </a:prstGeom>
          </p:spPr>
        </p:pic>
        <p:grpSp>
          <p:nvGrpSpPr>
            <p:cNvPr id="49" name="Group 48">
              <a:extLst>
                <a:ext uri="{FF2B5EF4-FFF2-40B4-BE49-F238E27FC236}">
                  <a16:creationId xmlns:a16="http://schemas.microsoft.com/office/drawing/2014/main" id="{226BDBFB-6446-45E3-A9C0-E5BFE159B7F7}"/>
                </a:ext>
              </a:extLst>
            </p:cNvPr>
            <p:cNvGrpSpPr/>
            <p:nvPr/>
          </p:nvGrpSpPr>
          <p:grpSpPr>
            <a:xfrm>
              <a:off x="2508349" y="3188238"/>
              <a:ext cx="2969325" cy="241486"/>
              <a:chOff x="5112039" y="3197203"/>
              <a:chExt cx="2969325" cy="241486"/>
            </a:xfrm>
          </p:grpSpPr>
          <p:cxnSp>
            <p:nvCxnSpPr>
              <p:cNvPr id="33" name="Straight Arrow Connector 32">
                <a:extLst>
                  <a:ext uri="{FF2B5EF4-FFF2-40B4-BE49-F238E27FC236}">
                    <a16:creationId xmlns:a16="http://schemas.microsoft.com/office/drawing/2014/main" id="{DE7E5326-EF85-4E5E-88E5-F9CC7AC3D8B0}"/>
                  </a:ext>
                </a:extLst>
              </p:cNvPr>
              <p:cNvCxnSpPr>
                <a:cxnSpLocks/>
              </p:cNvCxnSpPr>
              <p:nvPr/>
            </p:nvCxnSpPr>
            <p:spPr>
              <a:xfrm>
                <a:off x="6499216" y="3197203"/>
                <a:ext cx="0" cy="23958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85825E8-45F7-4950-87C0-17DCCAA04C51}"/>
                  </a:ext>
                </a:extLst>
              </p:cNvPr>
              <p:cNvCxnSpPr>
                <a:cxnSpLocks/>
              </p:cNvCxnSpPr>
              <p:nvPr/>
            </p:nvCxnSpPr>
            <p:spPr>
              <a:xfrm>
                <a:off x="5112039" y="3199109"/>
                <a:ext cx="0" cy="23958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62C8C1E-CA1F-4F69-A754-ECFEAAC9D32A}"/>
                  </a:ext>
                </a:extLst>
              </p:cNvPr>
              <p:cNvCxnSpPr>
                <a:cxnSpLocks/>
              </p:cNvCxnSpPr>
              <p:nvPr/>
            </p:nvCxnSpPr>
            <p:spPr>
              <a:xfrm>
                <a:off x="8081364" y="3197203"/>
                <a:ext cx="0" cy="23958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cxnSp>
          <p:nvCxnSpPr>
            <p:cNvPr id="22" name="Connector: Elbow 21">
              <a:extLst>
                <a:ext uri="{FF2B5EF4-FFF2-40B4-BE49-F238E27FC236}">
                  <a16:creationId xmlns:a16="http://schemas.microsoft.com/office/drawing/2014/main" id="{5BAAAB77-23E3-438E-8EBB-9B49A7F37906}"/>
                </a:ext>
              </a:extLst>
            </p:cNvPr>
            <p:cNvCxnSpPr>
              <a:cxnSpLocks/>
              <a:stCxn id="8" idx="2"/>
              <a:endCxn id="10" idx="0"/>
            </p:cNvCxnSpPr>
            <p:nvPr/>
          </p:nvCxnSpPr>
          <p:spPr>
            <a:xfrm rot="16200000" flipH="1">
              <a:off x="4486864" y="2668813"/>
              <a:ext cx="392801" cy="1431650"/>
            </a:xfrm>
            <a:prstGeom prst="bentConnector3">
              <a:avLst>
                <a:gd name="adj1" fmla="val 50000"/>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58519FB-852E-4C41-AC88-12F0ABFE04DC}"/>
                </a:ext>
              </a:extLst>
            </p:cNvPr>
            <p:cNvCxnSpPr>
              <a:cxnSpLocks/>
            </p:cNvCxnSpPr>
            <p:nvPr/>
          </p:nvCxnSpPr>
          <p:spPr>
            <a:xfrm>
              <a:off x="3895526" y="3188237"/>
              <a:ext cx="0" cy="239580"/>
            </a:xfrm>
            <a:prstGeom prst="straightConnector1">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FE048F37-9175-478F-9926-432BBD5F587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302551" y="3589753"/>
              <a:ext cx="1343025" cy="837467"/>
            </a:xfrm>
            <a:prstGeom prst="rect">
              <a:avLst/>
            </a:prstGeom>
          </p:spPr>
        </p:pic>
        <p:sp>
          <p:nvSpPr>
            <p:cNvPr id="28" name="Cloud 27">
              <a:extLst>
                <a:ext uri="{FF2B5EF4-FFF2-40B4-BE49-F238E27FC236}">
                  <a16:creationId xmlns:a16="http://schemas.microsoft.com/office/drawing/2014/main" id="{E72F06E8-72A8-4779-9D41-F9935B576F14}"/>
                </a:ext>
              </a:extLst>
            </p:cNvPr>
            <p:cNvSpPr/>
            <p:nvPr/>
          </p:nvSpPr>
          <p:spPr>
            <a:xfrm>
              <a:off x="6280723" y="4689822"/>
              <a:ext cx="1343021" cy="431378"/>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dirty="0">
                  <a:solidFill>
                    <a:schemeClr val="tx1"/>
                  </a:solidFill>
                  <a:latin typeface="Lato" panose="020B0604020202020204" charset="0"/>
                </a:rPr>
                <a:t>Last.fm</a:t>
              </a:r>
            </a:p>
          </p:txBody>
        </p:sp>
        <p:cxnSp>
          <p:nvCxnSpPr>
            <p:cNvPr id="31" name="Straight Arrow Connector 30">
              <a:extLst>
                <a:ext uri="{FF2B5EF4-FFF2-40B4-BE49-F238E27FC236}">
                  <a16:creationId xmlns:a16="http://schemas.microsoft.com/office/drawing/2014/main" id="{80DAC262-BFF1-475F-A340-3E137AE21916}"/>
                </a:ext>
              </a:extLst>
            </p:cNvPr>
            <p:cNvCxnSpPr>
              <a:cxnSpLocks/>
            </p:cNvCxnSpPr>
            <p:nvPr/>
          </p:nvCxnSpPr>
          <p:spPr>
            <a:xfrm>
              <a:off x="6962008" y="4422881"/>
              <a:ext cx="0" cy="239580"/>
            </a:xfrm>
            <a:prstGeom prst="straightConnector1">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81506B3E-2D72-4D46-99ED-8A06D29C5175}"/>
                </a:ext>
              </a:extLst>
            </p:cNvPr>
            <p:cNvCxnSpPr>
              <a:cxnSpLocks/>
            </p:cNvCxnSpPr>
            <p:nvPr/>
          </p:nvCxnSpPr>
          <p:spPr>
            <a:xfrm rot="16200000" flipH="1">
              <a:off x="6106151" y="2662057"/>
              <a:ext cx="392801" cy="1431650"/>
            </a:xfrm>
            <a:prstGeom prst="bentConnector3">
              <a:avLst>
                <a:gd name="adj1" fmla="val 50000"/>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49DB39B-ED2F-4270-9813-68DF4D1EF23F}"/>
                </a:ext>
              </a:extLst>
            </p:cNvPr>
            <p:cNvCxnSpPr>
              <a:cxnSpLocks/>
            </p:cNvCxnSpPr>
            <p:nvPr/>
          </p:nvCxnSpPr>
          <p:spPr>
            <a:xfrm>
              <a:off x="4577268" y="2948680"/>
              <a:ext cx="211991" cy="0"/>
            </a:xfrm>
            <a:prstGeom prst="straightConnector1">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9FE850FA-CD21-4731-83B0-FFAE58265615}"/>
                </a:ext>
              </a:extLst>
            </p:cNvPr>
            <p:cNvSpPr/>
            <p:nvPr/>
          </p:nvSpPr>
          <p:spPr>
            <a:xfrm>
              <a:off x="3917576" y="2947032"/>
              <a:ext cx="4105836" cy="1364992"/>
            </a:xfrm>
            <a:custGeom>
              <a:avLst/>
              <a:gdLst>
                <a:gd name="connsiteX0" fmla="*/ 0 w 4105836"/>
                <a:gd name="connsiteY0" fmla="*/ 56144 h 1364992"/>
                <a:gd name="connsiteX1" fmla="*/ 1264024 w 4105836"/>
                <a:gd name="connsiteY1" fmla="*/ 65109 h 1364992"/>
                <a:gd name="connsiteX2" fmla="*/ 977153 w 4105836"/>
                <a:gd name="connsiteY2" fmla="*/ 710568 h 1364992"/>
                <a:gd name="connsiteX3" fmla="*/ 869577 w 4105836"/>
                <a:gd name="connsiteY3" fmla="*/ 1257415 h 1364992"/>
                <a:gd name="connsiteX4" fmla="*/ 1918448 w 4105836"/>
                <a:gd name="connsiteY4" fmla="*/ 1257415 h 1364992"/>
                <a:gd name="connsiteX5" fmla="*/ 3576918 w 4105836"/>
                <a:gd name="connsiteY5" fmla="*/ 1212592 h 1364992"/>
                <a:gd name="connsiteX6" fmla="*/ 4105836 w 4105836"/>
                <a:gd name="connsiteY6" fmla="*/ 1364992 h 136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05836" h="1364992">
                  <a:moveTo>
                    <a:pt x="0" y="56144"/>
                  </a:moveTo>
                  <a:cubicBezTo>
                    <a:pt x="550582" y="6091"/>
                    <a:pt x="1101165" y="-43962"/>
                    <a:pt x="1264024" y="65109"/>
                  </a:cubicBezTo>
                  <a:cubicBezTo>
                    <a:pt x="1426883" y="174180"/>
                    <a:pt x="1042894" y="511850"/>
                    <a:pt x="977153" y="710568"/>
                  </a:cubicBezTo>
                  <a:cubicBezTo>
                    <a:pt x="911412" y="909286"/>
                    <a:pt x="712695" y="1166274"/>
                    <a:pt x="869577" y="1257415"/>
                  </a:cubicBezTo>
                  <a:cubicBezTo>
                    <a:pt x="1026459" y="1348556"/>
                    <a:pt x="1467225" y="1264885"/>
                    <a:pt x="1918448" y="1257415"/>
                  </a:cubicBezTo>
                  <a:cubicBezTo>
                    <a:pt x="2369671" y="1249945"/>
                    <a:pt x="3212353" y="1194663"/>
                    <a:pt x="3576918" y="1212592"/>
                  </a:cubicBezTo>
                  <a:cubicBezTo>
                    <a:pt x="3941483" y="1230521"/>
                    <a:pt x="4023659" y="1297756"/>
                    <a:pt x="4105836" y="1364992"/>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sp>
          <p:nvSpPr>
            <p:cNvPr id="15" name="Freeform: Shape 14">
              <a:extLst>
                <a:ext uri="{FF2B5EF4-FFF2-40B4-BE49-F238E27FC236}">
                  <a16:creationId xmlns:a16="http://schemas.microsoft.com/office/drawing/2014/main" id="{8F700037-810B-4D43-B127-8C4BE6B20DF5}"/>
                </a:ext>
              </a:extLst>
            </p:cNvPr>
            <p:cNvSpPr/>
            <p:nvPr/>
          </p:nvSpPr>
          <p:spPr>
            <a:xfrm>
              <a:off x="4437529" y="3074894"/>
              <a:ext cx="3578974" cy="1426526"/>
            </a:xfrm>
            <a:custGeom>
              <a:avLst/>
              <a:gdLst>
                <a:gd name="connsiteX0" fmla="*/ 3576918 w 3578974"/>
                <a:gd name="connsiteY0" fmla="*/ 1237129 h 1426526"/>
                <a:gd name="connsiteX1" fmla="*/ 3505200 w 3578974"/>
                <a:gd name="connsiteY1" fmla="*/ 1425388 h 1426526"/>
                <a:gd name="connsiteX2" fmla="*/ 3092824 w 3578974"/>
                <a:gd name="connsiteY2" fmla="*/ 1308847 h 1426526"/>
                <a:gd name="connsiteX3" fmla="*/ 2474259 w 3578974"/>
                <a:gd name="connsiteY3" fmla="*/ 1165411 h 1426526"/>
                <a:gd name="connsiteX4" fmla="*/ 1308847 w 3578974"/>
                <a:gd name="connsiteY4" fmla="*/ 1237129 h 1426526"/>
                <a:gd name="connsiteX5" fmla="*/ 439271 w 3578974"/>
                <a:gd name="connsiteY5" fmla="*/ 1344705 h 1426526"/>
                <a:gd name="connsiteX6" fmla="*/ 134471 w 3578974"/>
                <a:gd name="connsiteY6" fmla="*/ 1201270 h 1426526"/>
                <a:gd name="connsiteX7" fmla="*/ 251012 w 3578974"/>
                <a:gd name="connsiteY7" fmla="*/ 609600 h 1426526"/>
                <a:gd name="connsiteX8" fmla="*/ 546847 w 3578974"/>
                <a:gd name="connsiteY8" fmla="*/ 134470 h 1426526"/>
                <a:gd name="connsiteX9" fmla="*/ 0 w 3578974"/>
                <a:gd name="connsiteY9" fmla="*/ 0 h 1426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78974" h="1426526">
                  <a:moveTo>
                    <a:pt x="3576918" y="1237129"/>
                  </a:moveTo>
                  <a:cubicBezTo>
                    <a:pt x="3581400" y="1325282"/>
                    <a:pt x="3585882" y="1413435"/>
                    <a:pt x="3505200" y="1425388"/>
                  </a:cubicBezTo>
                  <a:cubicBezTo>
                    <a:pt x="3424518" y="1437341"/>
                    <a:pt x="3264647" y="1352177"/>
                    <a:pt x="3092824" y="1308847"/>
                  </a:cubicBezTo>
                  <a:cubicBezTo>
                    <a:pt x="2921000" y="1265518"/>
                    <a:pt x="2771588" y="1177364"/>
                    <a:pt x="2474259" y="1165411"/>
                  </a:cubicBezTo>
                  <a:cubicBezTo>
                    <a:pt x="2176930" y="1153458"/>
                    <a:pt x="1648012" y="1207247"/>
                    <a:pt x="1308847" y="1237129"/>
                  </a:cubicBezTo>
                  <a:cubicBezTo>
                    <a:pt x="969682" y="1267011"/>
                    <a:pt x="635000" y="1350681"/>
                    <a:pt x="439271" y="1344705"/>
                  </a:cubicBezTo>
                  <a:cubicBezTo>
                    <a:pt x="243542" y="1338729"/>
                    <a:pt x="165847" y="1323787"/>
                    <a:pt x="134471" y="1201270"/>
                  </a:cubicBezTo>
                  <a:cubicBezTo>
                    <a:pt x="103095" y="1078753"/>
                    <a:pt x="182283" y="787400"/>
                    <a:pt x="251012" y="609600"/>
                  </a:cubicBezTo>
                  <a:cubicBezTo>
                    <a:pt x="319741" y="431800"/>
                    <a:pt x="588682" y="236070"/>
                    <a:pt x="546847" y="134470"/>
                  </a:cubicBezTo>
                  <a:cubicBezTo>
                    <a:pt x="505012" y="32870"/>
                    <a:pt x="252506" y="16435"/>
                    <a:pt x="0" y="0"/>
                  </a:cubicBezTo>
                </a:path>
              </a:pathLst>
            </a:custGeom>
            <a:noFill/>
            <a:ln w="1270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sp>
          <p:nvSpPr>
            <p:cNvPr id="16" name="Oval 15">
              <a:extLst>
                <a:ext uri="{FF2B5EF4-FFF2-40B4-BE49-F238E27FC236}">
                  <a16:creationId xmlns:a16="http://schemas.microsoft.com/office/drawing/2014/main" id="{1F0DBC6D-A21C-4949-A93F-88EF889AA051}"/>
                </a:ext>
              </a:extLst>
            </p:cNvPr>
            <p:cNvSpPr/>
            <p:nvPr/>
          </p:nvSpPr>
          <p:spPr>
            <a:xfrm>
              <a:off x="4869529" y="4025539"/>
              <a:ext cx="177800" cy="20955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E31F80"/>
                  </a:solidFill>
                </a:rPr>
                <a:t>a</a:t>
              </a:r>
              <a:endParaRPr lang="pt-PT" sz="1600" b="1" dirty="0">
                <a:solidFill>
                  <a:srgbClr val="E31F80"/>
                </a:solidFill>
              </a:endParaRPr>
            </a:p>
          </p:txBody>
        </p:sp>
        <p:sp>
          <p:nvSpPr>
            <p:cNvPr id="37" name="Oval 36">
              <a:extLst>
                <a:ext uri="{FF2B5EF4-FFF2-40B4-BE49-F238E27FC236}">
                  <a16:creationId xmlns:a16="http://schemas.microsoft.com/office/drawing/2014/main" id="{15B3FEF9-3399-469D-95D5-2BAD0E258B53}"/>
                </a:ext>
              </a:extLst>
            </p:cNvPr>
            <p:cNvSpPr/>
            <p:nvPr/>
          </p:nvSpPr>
          <p:spPr>
            <a:xfrm>
              <a:off x="6134291" y="3976504"/>
              <a:ext cx="177800" cy="209550"/>
            </a:xfrm>
            <a:prstGeom prst="ellipse">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rgbClr val="E31F80"/>
                  </a:solidFill>
                </a:rPr>
                <a:t>b</a:t>
              </a:r>
              <a:endParaRPr lang="pt-PT" sz="1600" b="1" dirty="0">
                <a:solidFill>
                  <a:srgbClr val="E31F80"/>
                </a:solidFill>
              </a:endParaRPr>
            </a:p>
          </p:txBody>
        </p:sp>
        <p:sp>
          <p:nvSpPr>
            <p:cNvPr id="38" name="Oval 37">
              <a:extLst>
                <a:ext uri="{FF2B5EF4-FFF2-40B4-BE49-F238E27FC236}">
                  <a16:creationId xmlns:a16="http://schemas.microsoft.com/office/drawing/2014/main" id="{E239D57B-1ECE-4F8B-8460-AF3DBB3697A5}"/>
                </a:ext>
              </a:extLst>
            </p:cNvPr>
            <p:cNvSpPr/>
            <p:nvPr/>
          </p:nvSpPr>
          <p:spPr>
            <a:xfrm>
              <a:off x="5734241" y="4281304"/>
              <a:ext cx="177800" cy="20955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E31F80"/>
                  </a:solidFill>
                </a:rPr>
                <a:t>c</a:t>
              </a:r>
              <a:endParaRPr lang="pt-PT" sz="1600" b="1" dirty="0">
                <a:solidFill>
                  <a:srgbClr val="E31F80"/>
                </a:solidFill>
              </a:endParaRPr>
            </a:p>
          </p:txBody>
        </p:sp>
        <p:sp>
          <p:nvSpPr>
            <p:cNvPr id="17" name="Freeform: Shape 16">
              <a:extLst>
                <a:ext uri="{FF2B5EF4-FFF2-40B4-BE49-F238E27FC236}">
                  <a16:creationId xmlns:a16="http://schemas.microsoft.com/office/drawing/2014/main" id="{6EE7624B-8956-4E4B-80E6-E1A73A17AFE0}"/>
                </a:ext>
              </a:extLst>
            </p:cNvPr>
            <p:cNvSpPr/>
            <p:nvPr/>
          </p:nvSpPr>
          <p:spPr>
            <a:xfrm>
              <a:off x="3359935" y="3012141"/>
              <a:ext cx="1131383" cy="1120588"/>
            </a:xfrm>
            <a:custGeom>
              <a:avLst/>
              <a:gdLst>
                <a:gd name="connsiteX0" fmla="*/ 288700 w 1131383"/>
                <a:gd name="connsiteY0" fmla="*/ 0 h 1120588"/>
                <a:gd name="connsiteX1" fmla="*/ 37689 w 1131383"/>
                <a:gd name="connsiteY1" fmla="*/ 537883 h 1120588"/>
                <a:gd name="connsiteX2" fmla="*/ 46653 w 1131383"/>
                <a:gd name="connsiteY2" fmla="*/ 941294 h 1120588"/>
                <a:gd name="connsiteX3" fmla="*/ 467994 w 1131383"/>
                <a:gd name="connsiteY3" fmla="*/ 1084730 h 1120588"/>
                <a:gd name="connsiteX4" fmla="*/ 996912 w 1131383"/>
                <a:gd name="connsiteY4" fmla="*/ 986118 h 1120588"/>
                <a:gd name="connsiteX5" fmla="*/ 1131383 w 1131383"/>
                <a:gd name="connsiteY5" fmla="*/ 1120588 h 112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383" h="1120588">
                  <a:moveTo>
                    <a:pt x="288700" y="0"/>
                  </a:moveTo>
                  <a:cubicBezTo>
                    <a:pt x="183365" y="190500"/>
                    <a:pt x="78030" y="381001"/>
                    <a:pt x="37689" y="537883"/>
                  </a:cubicBezTo>
                  <a:cubicBezTo>
                    <a:pt x="-2652" y="694765"/>
                    <a:pt x="-25065" y="850153"/>
                    <a:pt x="46653" y="941294"/>
                  </a:cubicBezTo>
                  <a:cubicBezTo>
                    <a:pt x="118370" y="1032435"/>
                    <a:pt x="309618" y="1077259"/>
                    <a:pt x="467994" y="1084730"/>
                  </a:cubicBezTo>
                  <a:cubicBezTo>
                    <a:pt x="626370" y="1092201"/>
                    <a:pt x="886347" y="980142"/>
                    <a:pt x="996912" y="986118"/>
                  </a:cubicBezTo>
                  <a:cubicBezTo>
                    <a:pt x="1107477" y="992094"/>
                    <a:pt x="1119430" y="1056341"/>
                    <a:pt x="1131383" y="1120588"/>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dirty="0"/>
            </a:p>
          </p:txBody>
        </p:sp>
        <p:sp>
          <p:nvSpPr>
            <p:cNvPr id="42" name="Oval 41">
              <a:extLst>
                <a:ext uri="{FF2B5EF4-FFF2-40B4-BE49-F238E27FC236}">
                  <a16:creationId xmlns:a16="http://schemas.microsoft.com/office/drawing/2014/main" id="{84A0BCEE-7B0F-4A8D-A1C0-ED11A94AED25}"/>
                </a:ext>
              </a:extLst>
            </p:cNvPr>
            <p:cNvSpPr/>
            <p:nvPr/>
          </p:nvSpPr>
          <p:spPr>
            <a:xfrm>
              <a:off x="3488965" y="3926924"/>
              <a:ext cx="177800" cy="20955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E31F80"/>
                  </a:solidFill>
                </a:rPr>
                <a:t>a</a:t>
              </a:r>
              <a:endParaRPr lang="pt-PT" sz="1600" b="1" dirty="0">
                <a:solidFill>
                  <a:srgbClr val="E31F80"/>
                </a:solidFill>
              </a:endParaRPr>
            </a:p>
          </p:txBody>
        </p:sp>
        <p:sp>
          <p:nvSpPr>
            <p:cNvPr id="21" name="Freeform: Shape 20">
              <a:extLst>
                <a:ext uri="{FF2B5EF4-FFF2-40B4-BE49-F238E27FC236}">
                  <a16:creationId xmlns:a16="http://schemas.microsoft.com/office/drawing/2014/main" id="{B4B0B492-943F-4A06-B1F8-E6B6D9DA56C9}"/>
                </a:ext>
              </a:extLst>
            </p:cNvPr>
            <p:cNvSpPr/>
            <p:nvPr/>
          </p:nvSpPr>
          <p:spPr>
            <a:xfrm>
              <a:off x="3381375" y="4129088"/>
              <a:ext cx="1127038" cy="181845"/>
            </a:xfrm>
            <a:custGeom>
              <a:avLst/>
              <a:gdLst>
                <a:gd name="connsiteX0" fmla="*/ 1109663 w 1127038"/>
                <a:gd name="connsiteY0" fmla="*/ 0 h 181845"/>
                <a:gd name="connsiteX1" fmla="*/ 1119188 w 1127038"/>
                <a:gd name="connsiteY1" fmla="*/ 109537 h 181845"/>
                <a:gd name="connsiteX2" fmla="*/ 1009650 w 1127038"/>
                <a:gd name="connsiteY2" fmla="*/ 180975 h 181845"/>
                <a:gd name="connsiteX3" fmla="*/ 823913 w 1127038"/>
                <a:gd name="connsiteY3" fmla="*/ 147637 h 181845"/>
                <a:gd name="connsiteX4" fmla="*/ 371475 w 1127038"/>
                <a:gd name="connsiteY4" fmla="*/ 123825 h 181845"/>
                <a:gd name="connsiteX5" fmla="*/ 0 w 1127038"/>
                <a:gd name="connsiteY5" fmla="*/ 161925 h 181845"/>
                <a:gd name="connsiteX6" fmla="*/ 0 w 1127038"/>
                <a:gd name="connsiteY6" fmla="*/ 161925 h 18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038" h="181845">
                  <a:moveTo>
                    <a:pt x="1109663" y="0"/>
                  </a:moveTo>
                  <a:cubicBezTo>
                    <a:pt x="1122760" y="39687"/>
                    <a:pt x="1135857" y="79375"/>
                    <a:pt x="1119188" y="109537"/>
                  </a:cubicBezTo>
                  <a:cubicBezTo>
                    <a:pt x="1102519" y="139699"/>
                    <a:pt x="1058863" y="174625"/>
                    <a:pt x="1009650" y="180975"/>
                  </a:cubicBezTo>
                  <a:cubicBezTo>
                    <a:pt x="960437" y="187325"/>
                    <a:pt x="930275" y="157162"/>
                    <a:pt x="823913" y="147637"/>
                  </a:cubicBezTo>
                  <a:cubicBezTo>
                    <a:pt x="717551" y="138112"/>
                    <a:pt x="508794" y="121444"/>
                    <a:pt x="371475" y="123825"/>
                  </a:cubicBezTo>
                  <a:cubicBezTo>
                    <a:pt x="234156" y="126206"/>
                    <a:pt x="0" y="161925"/>
                    <a:pt x="0" y="161925"/>
                  </a:cubicBezTo>
                  <a:lnTo>
                    <a:pt x="0" y="161925"/>
                  </a:ln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46" name="Freeform: Shape 45">
              <a:extLst>
                <a:ext uri="{FF2B5EF4-FFF2-40B4-BE49-F238E27FC236}">
                  <a16:creationId xmlns:a16="http://schemas.microsoft.com/office/drawing/2014/main" id="{2CF19235-E1E1-4C93-A8BD-88D32ED6073A}"/>
                </a:ext>
              </a:extLst>
            </p:cNvPr>
            <p:cNvSpPr/>
            <p:nvPr/>
          </p:nvSpPr>
          <p:spPr>
            <a:xfrm>
              <a:off x="3147695" y="3033713"/>
              <a:ext cx="314644" cy="1298219"/>
            </a:xfrm>
            <a:custGeom>
              <a:avLst/>
              <a:gdLst>
                <a:gd name="connsiteX0" fmla="*/ 243206 w 314644"/>
                <a:gd name="connsiteY0" fmla="*/ 1252537 h 1298219"/>
                <a:gd name="connsiteX1" fmla="*/ 147956 w 314644"/>
                <a:gd name="connsiteY1" fmla="*/ 1285875 h 1298219"/>
                <a:gd name="connsiteX2" fmla="*/ 76519 w 314644"/>
                <a:gd name="connsiteY2" fmla="*/ 1281112 h 1298219"/>
                <a:gd name="connsiteX3" fmla="*/ 33656 w 314644"/>
                <a:gd name="connsiteY3" fmla="*/ 1090612 h 1298219"/>
                <a:gd name="connsiteX4" fmla="*/ 19369 w 314644"/>
                <a:gd name="connsiteY4" fmla="*/ 671512 h 1298219"/>
                <a:gd name="connsiteX5" fmla="*/ 314644 w 314644"/>
                <a:gd name="connsiteY5" fmla="*/ 0 h 129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644" h="1298219">
                  <a:moveTo>
                    <a:pt x="243206" y="1252537"/>
                  </a:moveTo>
                  <a:cubicBezTo>
                    <a:pt x="209471" y="1266825"/>
                    <a:pt x="175737" y="1281113"/>
                    <a:pt x="147956" y="1285875"/>
                  </a:cubicBezTo>
                  <a:cubicBezTo>
                    <a:pt x="120175" y="1290638"/>
                    <a:pt x="95569" y="1313656"/>
                    <a:pt x="76519" y="1281112"/>
                  </a:cubicBezTo>
                  <a:cubicBezTo>
                    <a:pt x="57469" y="1248568"/>
                    <a:pt x="43181" y="1192212"/>
                    <a:pt x="33656" y="1090612"/>
                  </a:cubicBezTo>
                  <a:cubicBezTo>
                    <a:pt x="24131" y="989012"/>
                    <a:pt x="-27462" y="853281"/>
                    <a:pt x="19369" y="671512"/>
                  </a:cubicBezTo>
                  <a:cubicBezTo>
                    <a:pt x="66200" y="489743"/>
                    <a:pt x="190422" y="244871"/>
                    <a:pt x="314644" y="0"/>
                  </a:cubicBezTo>
                </a:path>
              </a:pathLst>
            </a:custGeom>
            <a:noFill/>
            <a:ln w="12700">
              <a:tailEnd type="arrow"/>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43" name="Oval 42">
              <a:extLst>
                <a:ext uri="{FF2B5EF4-FFF2-40B4-BE49-F238E27FC236}">
                  <a16:creationId xmlns:a16="http://schemas.microsoft.com/office/drawing/2014/main" id="{DA7F0901-8442-43CA-A85C-4A065BAF992F}"/>
                </a:ext>
              </a:extLst>
            </p:cNvPr>
            <p:cNvSpPr/>
            <p:nvPr/>
          </p:nvSpPr>
          <p:spPr>
            <a:xfrm>
              <a:off x="4302705" y="4162759"/>
              <a:ext cx="177800" cy="20955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E31F80"/>
                  </a:solidFill>
                </a:rPr>
                <a:t>b</a:t>
              </a:r>
              <a:endParaRPr lang="pt-PT" sz="1600" b="1" dirty="0">
                <a:solidFill>
                  <a:srgbClr val="E31F80"/>
                </a:solidFill>
              </a:endParaRPr>
            </a:p>
          </p:txBody>
        </p:sp>
        <p:sp>
          <p:nvSpPr>
            <p:cNvPr id="47" name="Freeform: Shape 46">
              <a:extLst>
                <a:ext uri="{FF2B5EF4-FFF2-40B4-BE49-F238E27FC236}">
                  <a16:creationId xmlns:a16="http://schemas.microsoft.com/office/drawing/2014/main" id="{CD85D3B7-226C-492E-A523-A5EA03DC3814}"/>
                </a:ext>
              </a:extLst>
            </p:cNvPr>
            <p:cNvSpPr/>
            <p:nvPr/>
          </p:nvSpPr>
          <p:spPr>
            <a:xfrm>
              <a:off x="3017680" y="2895600"/>
              <a:ext cx="630955" cy="1793044"/>
            </a:xfrm>
            <a:custGeom>
              <a:avLst/>
              <a:gdLst>
                <a:gd name="connsiteX0" fmla="*/ 397873 w 630955"/>
                <a:gd name="connsiteY0" fmla="*/ 0 h 1793044"/>
                <a:gd name="connsiteX1" fmla="*/ 48249 w 630955"/>
                <a:gd name="connsiteY1" fmla="*/ 645459 h 1793044"/>
                <a:gd name="connsiteX2" fmla="*/ 12391 w 630955"/>
                <a:gd name="connsiteY2" fmla="*/ 1255059 h 1793044"/>
                <a:gd name="connsiteX3" fmla="*/ 137896 w 630955"/>
                <a:gd name="connsiteY3" fmla="*/ 1766047 h 1793044"/>
                <a:gd name="connsiteX4" fmla="*/ 630955 w 630955"/>
                <a:gd name="connsiteY4" fmla="*/ 1676400 h 1793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55" h="1793044">
                  <a:moveTo>
                    <a:pt x="397873" y="0"/>
                  </a:moveTo>
                  <a:cubicBezTo>
                    <a:pt x="255184" y="218141"/>
                    <a:pt x="112496" y="436283"/>
                    <a:pt x="48249" y="645459"/>
                  </a:cubicBezTo>
                  <a:cubicBezTo>
                    <a:pt x="-15998" y="854635"/>
                    <a:pt x="-2550" y="1068294"/>
                    <a:pt x="12391" y="1255059"/>
                  </a:cubicBezTo>
                  <a:cubicBezTo>
                    <a:pt x="27332" y="1441824"/>
                    <a:pt x="34802" y="1695824"/>
                    <a:pt x="137896" y="1766047"/>
                  </a:cubicBezTo>
                  <a:cubicBezTo>
                    <a:pt x="240990" y="1836271"/>
                    <a:pt x="435972" y="1756335"/>
                    <a:pt x="630955" y="1676400"/>
                  </a:cubicBezTo>
                </a:path>
              </a:pathLst>
            </a:custGeom>
            <a:noFill/>
            <a:ln w="12700">
              <a:tailEnd type="arrow"/>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51" name="TextBox 50">
              <a:extLst>
                <a:ext uri="{FF2B5EF4-FFF2-40B4-BE49-F238E27FC236}">
                  <a16:creationId xmlns:a16="http://schemas.microsoft.com/office/drawing/2014/main" id="{BF01922F-43B9-462A-A33F-0BE673BA455F}"/>
                </a:ext>
              </a:extLst>
            </p:cNvPr>
            <p:cNvSpPr txBox="1"/>
            <p:nvPr/>
          </p:nvSpPr>
          <p:spPr>
            <a:xfrm>
              <a:off x="3743623" y="2879306"/>
              <a:ext cx="216646" cy="230833"/>
            </a:xfrm>
            <a:prstGeom prst="rect">
              <a:avLst/>
            </a:prstGeom>
            <a:noFill/>
          </p:spPr>
          <p:txBody>
            <a:bodyPr wrap="none" rtlCol="0">
              <a:spAutoFit/>
            </a:bodyPr>
            <a:lstStyle/>
            <a:p>
              <a:r>
                <a:rPr lang="en-US" sz="1400" b="1" dirty="0">
                  <a:solidFill>
                    <a:srgbClr val="4ABD9B"/>
                  </a:solidFill>
                  <a:latin typeface="Lato"/>
                  <a:sym typeface="Lato"/>
                </a:rPr>
                <a:t>1</a:t>
              </a:r>
              <a:endParaRPr lang="pt-PT" sz="1400" b="1" dirty="0">
                <a:solidFill>
                  <a:srgbClr val="4ABD9B"/>
                </a:solidFill>
                <a:latin typeface="Lato"/>
                <a:sym typeface="Lato"/>
              </a:endParaRPr>
            </a:p>
          </p:txBody>
        </p:sp>
        <p:sp>
          <p:nvSpPr>
            <p:cNvPr id="52" name="TextBox 51">
              <a:extLst>
                <a:ext uri="{FF2B5EF4-FFF2-40B4-BE49-F238E27FC236}">
                  <a16:creationId xmlns:a16="http://schemas.microsoft.com/office/drawing/2014/main" id="{966941AA-0B50-4FBE-8343-99B0C4548EEF}"/>
                </a:ext>
              </a:extLst>
            </p:cNvPr>
            <p:cNvSpPr txBox="1"/>
            <p:nvPr/>
          </p:nvSpPr>
          <p:spPr>
            <a:xfrm>
              <a:off x="3431203" y="2909786"/>
              <a:ext cx="216646" cy="230833"/>
            </a:xfrm>
            <a:prstGeom prst="rect">
              <a:avLst/>
            </a:prstGeom>
            <a:noFill/>
          </p:spPr>
          <p:txBody>
            <a:bodyPr wrap="none" rtlCol="0">
              <a:spAutoFit/>
            </a:bodyPr>
            <a:lstStyle/>
            <a:p>
              <a:r>
                <a:rPr lang="en-US" sz="1400" b="1" dirty="0">
                  <a:solidFill>
                    <a:srgbClr val="4ABD9B"/>
                  </a:solidFill>
                  <a:latin typeface="Lato"/>
                  <a:sym typeface="Lato"/>
                </a:rPr>
                <a:t>2</a:t>
              </a:r>
              <a:endParaRPr lang="pt-PT" sz="1400" b="1" dirty="0">
                <a:solidFill>
                  <a:srgbClr val="4ABD9B"/>
                </a:solidFill>
                <a:latin typeface="Lato"/>
                <a:sym typeface="Lato"/>
              </a:endParaRPr>
            </a:p>
          </p:txBody>
        </p:sp>
        <p:sp>
          <p:nvSpPr>
            <p:cNvPr id="53" name="TextBox 52">
              <a:extLst>
                <a:ext uri="{FF2B5EF4-FFF2-40B4-BE49-F238E27FC236}">
                  <a16:creationId xmlns:a16="http://schemas.microsoft.com/office/drawing/2014/main" id="{8B43DC40-1052-4027-A9F3-CD771D40A80F}"/>
                </a:ext>
              </a:extLst>
            </p:cNvPr>
            <p:cNvSpPr txBox="1"/>
            <p:nvPr/>
          </p:nvSpPr>
          <p:spPr>
            <a:xfrm>
              <a:off x="3301663" y="2696426"/>
              <a:ext cx="216646" cy="230833"/>
            </a:xfrm>
            <a:prstGeom prst="rect">
              <a:avLst/>
            </a:prstGeom>
            <a:noFill/>
          </p:spPr>
          <p:txBody>
            <a:bodyPr wrap="none" rtlCol="0">
              <a:spAutoFit/>
            </a:bodyPr>
            <a:lstStyle/>
            <a:p>
              <a:r>
                <a:rPr lang="en-US" sz="1400" b="1" dirty="0">
                  <a:solidFill>
                    <a:srgbClr val="4ABD9B"/>
                  </a:solidFill>
                  <a:latin typeface="Lato"/>
                  <a:sym typeface="Lato"/>
                </a:rPr>
                <a:t>3</a:t>
              </a:r>
              <a:endParaRPr lang="pt-PT" sz="1400" b="1" dirty="0">
                <a:solidFill>
                  <a:srgbClr val="4ABD9B"/>
                </a:solidFill>
                <a:latin typeface="Lato"/>
                <a:sym typeface="Lato"/>
              </a:endParaRPr>
            </a:p>
          </p:txBody>
        </p:sp>
      </p:grpSp>
    </p:spTree>
    <p:extLst>
      <p:ext uri="{BB962C8B-B14F-4D97-AF65-F5344CB8AC3E}">
        <p14:creationId xmlns:p14="http://schemas.microsoft.com/office/powerpoint/2010/main" val="3648186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09600" y="457204"/>
            <a:ext cx="10972800" cy="1143200"/>
          </a:xfrm>
          <a:prstGeom prst="rect">
            <a:avLst/>
          </a:prstGeom>
        </p:spPr>
        <p:txBody>
          <a:bodyPr spcFirstLastPara="1" vert="horz" wrap="square" lIns="121900" tIns="121900" rIns="121900" bIns="121900" rtlCol="0" anchor="b" anchorCtr="0">
            <a:noAutofit/>
          </a:bodyPr>
          <a:lstStyle/>
          <a:p>
            <a:r>
              <a:rPr lang="en-US" dirty="0">
                <a:latin typeface="Lato" panose="020B0604020202020204" charset="0"/>
              </a:rPr>
              <a:t>playlist-repo: </a:t>
            </a:r>
            <a:r>
              <a:rPr lang="en-US" dirty="0" err="1">
                <a:latin typeface="Lato" panose="020B0604020202020204" charset="0"/>
              </a:rPr>
              <a:t>addTrack</a:t>
            </a:r>
            <a:r>
              <a:rPr lang="en-US" dirty="0">
                <a:latin typeface="Lato" panose="020B0604020202020204" charset="0"/>
              </a:rPr>
              <a:t>()… naïf</a:t>
            </a:r>
            <a:endParaRPr dirty="0">
              <a:latin typeface="Lato" panose="020B0604020202020204" charset="0"/>
            </a:endParaRPr>
          </a:p>
        </p:txBody>
      </p:sp>
      <p:sp>
        <p:nvSpPr>
          <p:cNvPr id="4" name="TextBox 3">
            <a:extLst>
              <a:ext uri="{FF2B5EF4-FFF2-40B4-BE49-F238E27FC236}">
                <a16:creationId xmlns:a16="http://schemas.microsoft.com/office/drawing/2014/main" id="{BBE6CB27-CC1E-40BD-AACE-BE18F2DAA52E}"/>
              </a:ext>
            </a:extLst>
          </p:cNvPr>
          <p:cNvSpPr txBox="1"/>
          <p:nvPr/>
        </p:nvSpPr>
        <p:spPr>
          <a:xfrm>
            <a:off x="711200" y="2006601"/>
            <a:ext cx="8937062" cy="4770537"/>
          </a:xfrm>
          <a:prstGeom prst="rect">
            <a:avLst/>
          </a:prstGeom>
          <a:solidFill>
            <a:srgbClr val="FBF5E9"/>
          </a:solidFill>
          <a:ln>
            <a:solidFill>
              <a:schemeClr val="tx1"/>
            </a:solidFill>
          </a:ln>
        </p:spPr>
        <p:txBody>
          <a:bodyPr wrap="none" rtlCol="0">
            <a:spAutoFit/>
          </a:bodyPr>
          <a:lstStyle/>
          <a:p>
            <a:r>
              <a:rPr lang="pt-PT" sz="1600" dirty="0">
                <a:solidFill>
                  <a:srgbClr val="AF00DB"/>
                </a:solidFill>
                <a:latin typeface="Consolas" panose="020B0609020204030204" pitchFamily="49" charset="0"/>
              </a:rPr>
              <a:t>export</a:t>
            </a:r>
            <a:r>
              <a:rPr lang="pt-PT" sz="1600" dirty="0">
                <a:latin typeface="Consolas" panose="020B0609020204030204" pitchFamily="49" charset="0"/>
              </a:rPr>
              <a:t> </a:t>
            </a:r>
            <a:r>
              <a:rPr lang="pt-PT" sz="1600" dirty="0">
                <a:solidFill>
                  <a:srgbClr val="0000FF"/>
                </a:solidFill>
                <a:latin typeface="Consolas" panose="020B0609020204030204" pitchFamily="49" charset="0"/>
              </a:rPr>
              <a:t>function</a:t>
            </a:r>
            <a:r>
              <a:rPr lang="pt-PT" sz="1600" dirty="0">
                <a:latin typeface="Consolas" panose="020B0609020204030204" pitchFamily="49" charset="0"/>
              </a:rPr>
              <a:t> addTrack(username, plstName, mbid, cb) {</a:t>
            </a:r>
          </a:p>
          <a:p>
            <a:r>
              <a:rPr lang="pt-PT" sz="1600" dirty="0">
                <a:latin typeface="Consolas" panose="020B0609020204030204" pitchFamily="49" charset="0"/>
              </a:rPr>
              <a:t>    </a:t>
            </a:r>
            <a:r>
              <a:rPr lang="pt-PT" sz="1600" dirty="0">
                <a:solidFill>
                  <a:srgbClr val="008000"/>
                </a:solidFill>
                <a:latin typeface="Consolas" panose="020B0609020204030204" pitchFamily="49" charset="0"/>
              </a:rPr>
              <a:t>/**</a:t>
            </a:r>
            <a:endParaRPr lang="pt-PT" sz="1600" dirty="0">
              <a:latin typeface="Consolas" panose="020B0609020204030204" pitchFamily="49" charset="0"/>
            </a:endParaRPr>
          </a:p>
          <a:p>
            <a:r>
              <a:rPr lang="pt-PT" sz="1600" dirty="0">
                <a:solidFill>
                  <a:srgbClr val="008000"/>
                </a:solidFill>
                <a:latin typeface="Consolas" panose="020B0609020204030204" pitchFamily="49" charset="0"/>
              </a:rPr>
              <a:t>     * 1. Checks for track with mbid in Dao. </a:t>
            </a:r>
            <a:endParaRPr lang="pt-PT" sz="1600" dirty="0">
              <a:latin typeface="Consolas" panose="020B0609020204030204" pitchFamily="49" charset="0"/>
            </a:endParaRPr>
          </a:p>
          <a:p>
            <a:r>
              <a:rPr lang="pt-PT" sz="1600" dirty="0">
                <a:solidFill>
                  <a:srgbClr val="008000"/>
                </a:solidFill>
                <a:latin typeface="Consolas" panose="020B0609020204030204" pitchFamily="49" charset="0"/>
              </a:rPr>
              <a:t>     * If it doesn't find the track in Dao then fetchs the track from the Web.</a:t>
            </a:r>
            <a:endParaRPr lang="pt-PT" sz="1600" dirty="0">
              <a:latin typeface="Consolas" panose="020B0609020204030204" pitchFamily="49" charset="0"/>
            </a:endParaRPr>
          </a:p>
          <a:p>
            <a:r>
              <a:rPr lang="pt-PT" sz="1600" dirty="0">
                <a:solidFill>
                  <a:srgbClr val="008000"/>
                </a:solidFill>
                <a:latin typeface="Consolas" panose="020B0609020204030204" pitchFamily="49" charset="0"/>
              </a:rPr>
              <a:t>     */</a:t>
            </a:r>
            <a:endParaRPr lang="pt-PT" sz="1600" dirty="0">
              <a:latin typeface="Consolas" panose="020B0609020204030204" pitchFamily="49" charset="0"/>
            </a:endParaRPr>
          </a:p>
          <a:p>
            <a:r>
              <a:rPr lang="pt-PT" sz="1600" dirty="0">
                <a:latin typeface="Consolas" panose="020B0609020204030204" pitchFamily="49" charset="0"/>
              </a:rPr>
              <a:t>    tracksRepo.findById(mbid, (err, t) </a:t>
            </a:r>
            <a:r>
              <a:rPr lang="pt-PT" sz="1600" dirty="0">
                <a:solidFill>
                  <a:srgbClr val="0000FF"/>
                </a:solidFill>
                <a:latin typeface="Consolas" panose="020B0609020204030204" pitchFamily="49" charset="0"/>
              </a:rPr>
              <a:t>=&gt;</a:t>
            </a:r>
            <a:r>
              <a:rPr lang="pt-PT" sz="1600" dirty="0">
                <a:latin typeface="Consolas" panose="020B0609020204030204" pitchFamily="49" charset="0"/>
              </a:rPr>
              <a:t> {</a:t>
            </a:r>
          </a:p>
          <a:p>
            <a:r>
              <a:rPr lang="pt-PT" sz="1600" dirty="0">
                <a:latin typeface="Consolas" panose="020B0609020204030204" pitchFamily="49" charset="0"/>
              </a:rPr>
              <a:t>        </a:t>
            </a:r>
            <a:r>
              <a:rPr lang="pt-PT" sz="1600" dirty="0">
                <a:solidFill>
                  <a:srgbClr val="0000FF"/>
                </a:solidFill>
                <a:latin typeface="Consolas" panose="020B0609020204030204" pitchFamily="49" charset="0"/>
              </a:rPr>
              <a:t>if</a:t>
            </a:r>
            <a:r>
              <a:rPr lang="pt-PT" sz="1600" dirty="0">
                <a:latin typeface="Consolas" panose="020B0609020204030204" pitchFamily="49" charset="0"/>
              </a:rPr>
              <a:t>(err) </a:t>
            </a:r>
            <a:r>
              <a:rPr lang="pt-PT" sz="1600" dirty="0">
                <a:solidFill>
                  <a:srgbClr val="0000FF"/>
                </a:solidFill>
                <a:latin typeface="Consolas" panose="020B0609020204030204" pitchFamily="49" charset="0"/>
              </a:rPr>
              <a:t>return</a:t>
            </a:r>
            <a:r>
              <a:rPr lang="pt-PT" sz="1600" dirty="0">
                <a:latin typeface="Consolas" panose="020B0609020204030204" pitchFamily="49" charset="0"/>
              </a:rPr>
              <a:t> cb(err)</a:t>
            </a:r>
          </a:p>
          <a:p>
            <a:r>
              <a:rPr lang="pt-PT" sz="1600" dirty="0">
                <a:latin typeface="Consolas" panose="020B0609020204030204" pitchFamily="49" charset="0"/>
              </a:rPr>
              <a:t>        </a:t>
            </a:r>
            <a:r>
              <a:rPr lang="pt-PT" sz="1600" dirty="0">
                <a:solidFill>
                  <a:srgbClr val="008000"/>
                </a:solidFill>
                <a:latin typeface="Consolas" panose="020B0609020204030204" pitchFamily="49" charset="0"/>
              </a:rPr>
              <a:t>/**</a:t>
            </a:r>
            <a:endParaRPr lang="pt-PT" sz="1600" dirty="0">
              <a:latin typeface="Consolas" panose="020B0609020204030204" pitchFamily="49" charset="0"/>
            </a:endParaRPr>
          </a:p>
          <a:p>
            <a:r>
              <a:rPr lang="pt-PT" sz="1600" dirty="0">
                <a:solidFill>
                  <a:srgbClr val="008000"/>
                </a:solidFill>
                <a:latin typeface="Consolas" panose="020B0609020204030204" pitchFamily="49" charset="0"/>
              </a:rPr>
              <a:t>         * 2. Checks for the playlist and creates it if it doesn’t exist.</a:t>
            </a:r>
            <a:endParaRPr lang="pt-PT" sz="1600" dirty="0">
              <a:latin typeface="Consolas" panose="020B0609020204030204" pitchFamily="49" charset="0"/>
            </a:endParaRPr>
          </a:p>
          <a:p>
            <a:r>
              <a:rPr lang="pt-PT" sz="1600" dirty="0">
                <a:solidFill>
                  <a:srgbClr val="008000"/>
                </a:solidFill>
                <a:latin typeface="Consolas" panose="020B0609020204030204" pitchFamily="49" charset="0"/>
              </a:rPr>
              <a:t>         */</a:t>
            </a:r>
            <a:endParaRPr lang="pt-PT" sz="1600" dirty="0">
              <a:latin typeface="Consolas" panose="020B0609020204030204" pitchFamily="49" charset="0"/>
            </a:endParaRPr>
          </a:p>
          <a:p>
            <a:r>
              <a:rPr lang="pt-PT" sz="1600" dirty="0">
                <a:latin typeface="Consolas" panose="020B0609020204030204" pitchFamily="49" charset="0"/>
              </a:rPr>
              <a:t>        findById(username, plstName, (err, playlist) </a:t>
            </a:r>
            <a:r>
              <a:rPr lang="pt-PT" sz="1600" dirty="0">
                <a:solidFill>
                  <a:srgbClr val="0000FF"/>
                </a:solidFill>
                <a:latin typeface="Consolas" panose="020B0609020204030204" pitchFamily="49" charset="0"/>
              </a:rPr>
              <a:t>=&gt;</a:t>
            </a:r>
            <a:r>
              <a:rPr lang="pt-PT" sz="1600" dirty="0">
                <a:latin typeface="Consolas" panose="020B0609020204030204" pitchFamily="49" charset="0"/>
              </a:rPr>
              <a:t> {</a:t>
            </a:r>
          </a:p>
          <a:p>
            <a:r>
              <a:rPr lang="pt-PT" sz="1600" dirty="0">
                <a:latin typeface="Consolas" panose="020B0609020204030204" pitchFamily="49" charset="0"/>
              </a:rPr>
              <a:t>            </a:t>
            </a:r>
            <a:r>
              <a:rPr lang="pt-PT" sz="1600" dirty="0">
                <a:solidFill>
                  <a:srgbClr val="0000FF"/>
                </a:solidFill>
                <a:latin typeface="Consolas" panose="020B0609020204030204" pitchFamily="49" charset="0"/>
              </a:rPr>
              <a:t>if</a:t>
            </a:r>
            <a:r>
              <a:rPr lang="pt-PT" sz="1600" dirty="0">
                <a:latin typeface="Consolas" panose="020B0609020204030204" pitchFamily="49" charset="0"/>
              </a:rPr>
              <a:t>(err) </a:t>
            </a:r>
            <a:r>
              <a:rPr lang="pt-PT" sz="1600" dirty="0">
                <a:solidFill>
                  <a:srgbClr val="0000FF"/>
                </a:solidFill>
                <a:latin typeface="Consolas" panose="020B0609020204030204" pitchFamily="49" charset="0"/>
              </a:rPr>
              <a:t>return</a:t>
            </a:r>
            <a:r>
              <a:rPr lang="pt-PT" sz="1600" dirty="0">
                <a:latin typeface="Consolas" panose="020B0609020204030204" pitchFamily="49" charset="0"/>
              </a:rPr>
              <a:t> cb(err)</a:t>
            </a:r>
          </a:p>
          <a:p>
            <a:r>
              <a:rPr lang="pt-PT" sz="1600" dirty="0">
                <a:latin typeface="Consolas" panose="020B0609020204030204" pitchFamily="49" charset="0"/>
              </a:rPr>
              <a:t>            </a:t>
            </a:r>
            <a:r>
              <a:rPr lang="pt-PT" sz="1600" dirty="0">
                <a:solidFill>
                  <a:srgbClr val="008000"/>
                </a:solidFill>
                <a:latin typeface="Consolas" panose="020B0609020204030204" pitchFamily="49" charset="0"/>
              </a:rPr>
              <a:t>/**</a:t>
            </a:r>
            <a:endParaRPr lang="pt-PT" sz="1600" dirty="0">
              <a:latin typeface="Consolas" panose="020B0609020204030204" pitchFamily="49" charset="0"/>
            </a:endParaRPr>
          </a:p>
          <a:p>
            <a:r>
              <a:rPr lang="pt-PT" sz="1600" dirty="0">
                <a:solidFill>
                  <a:srgbClr val="008000"/>
                </a:solidFill>
                <a:latin typeface="Consolas" panose="020B0609020204030204" pitchFamily="49" charset="0"/>
              </a:rPr>
              <a:t>             * 3. Insert track mbid in the playlist if both exist.</a:t>
            </a:r>
            <a:endParaRPr lang="pt-PT" sz="1600" dirty="0">
              <a:latin typeface="Consolas" panose="020B0609020204030204" pitchFamily="49" charset="0"/>
            </a:endParaRPr>
          </a:p>
          <a:p>
            <a:r>
              <a:rPr lang="pt-PT" sz="1600" dirty="0">
                <a:solidFill>
                  <a:srgbClr val="008000"/>
                </a:solidFill>
                <a:latin typeface="Consolas" panose="020B0609020204030204" pitchFamily="49" charset="0"/>
              </a:rPr>
              <a:t>             */</a:t>
            </a:r>
            <a:endParaRPr lang="pt-PT" sz="1600" dirty="0">
              <a:latin typeface="Consolas" panose="020B0609020204030204" pitchFamily="49" charset="0"/>
            </a:endParaRPr>
          </a:p>
          <a:p>
            <a:r>
              <a:rPr lang="pt-PT" sz="1600" dirty="0">
                <a:latin typeface="Consolas" panose="020B0609020204030204" pitchFamily="49" charset="0"/>
              </a:rPr>
              <a:t>            </a:t>
            </a:r>
            <a:r>
              <a:rPr lang="pt-PT" sz="1600" dirty="0" err="1">
                <a:latin typeface="Consolas" panose="020B0609020204030204" pitchFamily="49" charset="0"/>
              </a:rPr>
              <a:t>dao.addTrack</a:t>
            </a:r>
            <a:r>
              <a:rPr lang="pt-PT" sz="1600" dirty="0">
                <a:latin typeface="Consolas" panose="020B0609020204030204" pitchFamily="49" charset="0"/>
              </a:rPr>
              <a:t>(username, plstName, mbid, cb)            </a:t>
            </a:r>
          </a:p>
          <a:p>
            <a:r>
              <a:rPr lang="pt-PT" sz="1600" dirty="0">
                <a:latin typeface="Consolas" panose="020B0609020204030204" pitchFamily="49" charset="0"/>
              </a:rPr>
              <a:t>        })</a:t>
            </a:r>
          </a:p>
          <a:p>
            <a:r>
              <a:rPr lang="pt-PT" sz="1600" dirty="0">
                <a:latin typeface="Consolas" panose="020B0609020204030204" pitchFamily="49" charset="0"/>
              </a:rPr>
              <a:t>    })</a:t>
            </a:r>
          </a:p>
          <a:p>
            <a:r>
              <a:rPr lang="pt-PT" sz="1600" dirty="0">
                <a:latin typeface="Consolas" panose="020B0609020204030204" pitchFamily="49" charset="0"/>
              </a:rPr>
              <a:t>}</a:t>
            </a:r>
            <a:r>
              <a:rPr lang="pt-PT" sz="1600" dirty="0"/>
              <a:t> </a:t>
            </a:r>
          </a:p>
        </p:txBody>
      </p:sp>
      <p:sp>
        <p:nvSpPr>
          <p:cNvPr id="5" name="Speech Bubble: Rectangle with Corners Rounded 4">
            <a:extLst>
              <a:ext uri="{FF2B5EF4-FFF2-40B4-BE49-F238E27FC236}">
                <a16:creationId xmlns:a16="http://schemas.microsoft.com/office/drawing/2014/main" id="{95A9098E-5C07-41C8-898E-B0A775A7B9C1}"/>
              </a:ext>
            </a:extLst>
          </p:cNvPr>
          <p:cNvSpPr/>
          <p:nvPr/>
        </p:nvSpPr>
        <p:spPr>
          <a:xfrm>
            <a:off x="8064500" y="1739900"/>
            <a:ext cx="1576273" cy="330200"/>
          </a:xfrm>
          <a:prstGeom prst="wedgeRoundRectCallout">
            <a:avLst>
              <a:gd name="adj1" fmla="val 30682"/>
              <a:gd name="adj2" fmla="val 89423"/>
              <a:gd name="adj3" fmla="val 16667"/>
            </a:avLst>
          </a:prstGeom>
          <a:solidFill>
            <a:schemeClr val="bg1"/>
          </a:solidFill>
          <a:ln w="9525">
            <a:solidFill>
              <a:srgbClr val="4AB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a:solidFill>
                  <a:schemeClr val="tx1"/>
                </a:solidFill>
                <a:latin typeface="Lato" panose="020B0604020202020204" charset="0"/>
              </a:rPr>
              <a:t>playlist-repo</a:t>
            </a:r>
            <a:r>
              <a:rPr lang="en-US" sz="1333" b="1" dirty="0">
                <a:solidFill>
                  <a:schemeClr val="tx1"/>
                </a:solidFill>
                <a:latin typeface="Lato" panose="020B0604020202020204" charset="0"/>
              </a:rPr>
              <a:t>.js</a:t>
            </a:r>
            <a:endParaRPr lang="pt-PT" sz="1333" b="1" dirty="0">
              <a:solidFill>
                <a:schemeClr val="tx1"/>
              </a:solidFill>
              <a:latin typeface="Lato" panose="020B0604020202020204" charset="0"/>
            </a:endParaRPr>
          </a:p>
        </p:txBody>
      </p:sp>
    </p:spTree>
    <p:extLst>
      <p:ext uri="{BB962C8B-B14F-4D97-AF65-F5344CB8AC3E}">
        <p14:creationId xmlns:p14="http://schemas.microsoft.com/office/powerpoint/2010/main" val="1271012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09600" y="457204"/>
            <a:ext cx="10972800" cy="1143200"/>
          </a:xfrm>
          <a:prstGeom prst="rect">
            <a:avLst/>
          </a:prstGeom>
        </p:spPr>
        <p:txBody>
          <a:bodyPr spcFirstLastPara="1" vert="horz" wrap="square" lIns="121900" tIns="121900" rIns="121900" bIns="121900" rtlCol="0" anchor="b" anchorCtr="0">
            <a:normAutofit fontScale="90000"/>
          </a:bodyPr>
          <a:lstStyle/>
          <a:p>
            <a:r>
              <a:rPr lang="en-US" dirty="0">
                <a:latin typeface="Lato" panose="020B0604020202020204" charset="0"/>
              </a:rPr>
              <a:t>playlist-repo: </a:t>
            </a:r>
            <a:r>
              <a:rPr lang="en-US" dirty="0" err="1">
                <a:latin typeface="Lato" panose="020B0604020202020204" charset="0"/>
              </a:rPr>
              <a:t>addTrack</a:t>
            </a:r>
            <a:r>
              <a:rPr lang="en-US" dirty="0">
                <a:latin typeface="Lato" panose="020B0604020202020204" charset="0"/>
              </a:rPr>
              <a:t>()… concurrently</a:t>
            </a:r>
            <a:endParaRPr dirty="0">
              <a:latin typeface="Lato" panose="020B0604020202020204" charset="0"/>
            </a:endParaRPr>
          </a:p>
        </p:txBody>
      </p:sp>
      <p:grpSp>
        <p:nvGrpSpPr>
          <p:cNvPr id="5" name="Group 4">
            <a:extLst>
              <a:ext uri="{FF2B5EF4-FFF2-40B4-BE49-F238E27FC236}">
                <a16:creationId xmlns:a16="http://schemas.microsoft.com/office/drawing/2014/main" id="{3016342D-798A-42F2-9A3E-F96E389E7F38}"/>
              </a:ext>
            </a:extLst>
          </p:cNvPr>
          <p:cNvGrpSpPr/>
          <p:nvPr/>
        </p:nvGrpSpPr>
        <p:grpSpPr>
          <a:xfrm>
            <a:off x="136744" y="1739900"/>
            <a:ext cx="11755722" cy="5037237"/>
            <a:chOff x="102558" y="1304925"/>
            <a:chExt cx="8816791" cy="3777928"/>
          </a:xfrm>
        </p:grpSpPr>
        <p:sp>
          <p:nvSpPr>
            <p:cNvPr id="4" name="TextBox 3">
              <a:extLst>
                <a:ext uri="{FF2B5EF4-FFF2-40B4-BE49-F238E27FC236}">
                  <a16:creationId xmlns:a16="http://schemas.microsoft.com/office/drawing/2014/main" id="{BBE6CB27-CC1E-40BD-AACE-BE18F2DAA52E}"/>
                </a:ext>
              </a:extLst>
            </p:cNvPr>
            <p:cNvSpPr txBox="1"/>
            <p:nvPr/>
          </p:nvSpPr>
          <p:spPr>
            <a:xfrm>
              <a:off x="533400" y="1504950"/>
              <a:ext cx="8385949" cy="3577903"/>
            </a:xfrm>
            <a:prstGeom prst="rect">
              <a:avLst/>
            </a:prstGeom>
            <a:solidFill>
              <a:srgbClr val="FBF5E9"/>
            </a:solidFill>
            <a:ln>
              <a:solidFill>
                <a:schemeClr val="tx1"/>
              </a:solidFill>
            </a:ln>
          </p:spPr>
          <p:txBody>
            <a:bodyPr wrap="none" rtlCol="0">
              <a:spAutoFit/>
            </a:bodyPr>
            <a:lstStyle/>
            <a:p>
              <a:r>
                <a:rPr lang="pt-PT" sz="1600" dirty="0">
                  <a:solidFill>
                    <a:srgbClr val="AF00DB"/>
                  </a:solidFill>
                  <a:latin typeface="Consolas" panose="020B0609020204030204" pitchFamily="49" charset="0"/>
                </a:rPr>
                <a:t>export</a:t>
              </a:r>
              <a:r>
                <a:rPr lang="pt-PT" sz="1600" dirty="0">
                  <a:latin typeface="Consolas" panose="020B0609020204030204" pitchFamily="49" charset="0"/>
                </a:rPr>
                <a:t> </a:t>
              </a:r>
              <a:r>
                <a:rPr lang="pt-PT" sz="1600" dirty="0">
                  <a:solidFill>
                    <a:srgbClr val="0000FF"/>
                  </a:solidFill>
                  <a:latin typeface="Consolas" panose="020B0609020204030204" pitchFamily="49" charset="0"/>
                </a:rPr>
                <a:t>function</a:t>
              </a:r>
              <a:r>
                <a:rPr lang="pt-PT" sz="1600" dirty="0">
                  <a:latin typeface="Consolas" panose="020B0609020204030204" pitchFamily="49" charset="0"/>
                </a:rPr>
                <a:t> addTrack(username, plstName, mbid, cb) {</a:t>
              </a:r>
            </a:p>
            <a:p>
              <a:r>
                <a:rPr lang="pt-PT" sz="1600" dirty="0">
                  <a:solidFill>
                    <a:srgbClr val="0000FF"/>
                  </a:solidFill>
                  <a:latin typeface="Consolas" panose="020B0609020204030204" pitchFamily="49" charset="0"/>
                </a:rPr>
                <a:t>  let</a:t>
              </a:r>
              <a:r>
                <a:rPr lang="pt-PT" sz="1600" dirty="0">
                  <a:latin typeface="Consolas" panose="020B0609020204030204" pitchFamily="49" charset="0"/>
                </a:rPr>
                <a:t> plst, track</a:t>
              </a:r>
            </a:p>
            <a:p>
              <a:r>
                <a:rPr lang="pt-PT" sz="1600" dirty="0">
                  <a:latin typeface="Consolas" panose="020B0609020204030204" pitchFamily="49" charset="0"/>
                </a:rPr>
                <a:t>  </a:t>
              </a:r>
              <a:r>
                <a:rPr lang="pt-PT" sz="1600" dirty="0">
                  <a:solidFill>
                    <a:srgbClr val="0000FF"/>
                  </a:solidFill>
                  <a:latin typeface="Consolas" panose="020B0609020204030204" pitchFamily="49" charset="0"/>
                </a:rPr>
                <a:t>const</a:t>
              </a:r>
              <a:r>
                <a:rPr lang="pt-PT" sz="1600" dirty="0">
                  <a:latin typeface="Consolas" panose="020B0609020204030204" pitchFamily="49" charset="0"/>
                </a:rPr>
                <a:t> handler = err </a:t>
              </a:r>
              <a:r>
                <a:rPr lang="pt-PT" sz="1600" dirty="0">
                  <a:solidFill>
                    <a:srgbClr val="0000FF"/>
                  </a:solidFill>
                  <a:latin typeface="Consolas" panose="020B0609020204030204" pitchFamily="49" charset="0"/>
                </a:rPr>
                <a:t>=&gt;</a:t>
              </a:r>
              <a:r>
                <a:rPr lang="pt-PT" sz="1600" dirty="0">
                  <a:latin typeface="Consolas" panose="020B0609020204030204" pitchFamily="49" charset="0"/>
                </a:rPr>
                <a:t> {</a:t>
              </a:r>
            </a:p>
            <a:p>
              <a:r>
                <a:rPr lang="en-US" sz="1600" dirty="0">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latin typeface="Consolas" panose="020B0609020204030204" pitchFamily="49" charset="0"/>
                </a:rPr>
                <a:t>(err) </a:t>
              </a:r>
              <a:r>
                <a:rPr lang="en-US" sz="1600" dirty="0">
                  <a:solidFill>
                    <a:srgbClr val="0000FF"/>
                  </a:solidFill>
                  <a:latin typeface="Consolas" panose="020B0609020204030204" pitchFamily="49" charset="0"/>
                </a:rPr>
                <a:t>return</a:t>
              </a:r>
              <a:r>
                <a:rPr lang="en-US" sz="1600" dirty="0">
                  <a:latin typeface="Consolas" panose="020B0609020204030204" pitchFamily="49" charset="0"/>
                </a:rPr>
                <a:t> </a:t>
              </a:r>
              <a:r>
                <a:rPr lang="en-US" sz="1600" dirty="0" err="1">
                  <a:latin typeface="Consolas" panose="020B0609020204030204" pitchFamily="49" charset="0"/>
                </a:rPr>
                <a:t>cb</a:t>
              </a:r>
              <a:r>
                <a:rPr lang="en-US" sz="1600" dirty="0">
                  <a:latin typeface="Consolas" panose="020B0609020204030204" pitchFamily="49" charset="0"/>
                </a:rPr>
                <a:t>(err)</a:t>
              </a:r>
            </a:p>
            <a:p>
              <a:r>
                <a:rPr lang="pt-PT" sz="1600" dirty="0">
                  <a:solidFill>
                    <a:srgbClr val="0000FF"/>
                  </a:solidFill>
                  <a:latin typeface="Consolas" panose="020B0609020204030204" pitchFamily="49" charset="0"/>
                </a:rPr>
                <a:t>    if</a:t>
              </a:r>
              <a:r>
                <a:rPr lang="pt-PT" sz="1600" dirty="0">
                  <a:latin typeface="Consolas" panose="020B0609020204030204" pitchFamily="49" charset="0"/>
                </a:rPr>
                <a:t>(plst &amp;&amp; track)</a:t>
              </a:r>
            </a:p>
            <a:p>
              <a:r>
                <a:rPr lang="en-US" sz="1600" dirty="0">
                  <a:solidFill>
                    <a:srgbClr val="008000"/>
                  </a:solidFill>
                  <a:latin typeface="Consolas" panose="020B0609020204030204" pitchFamily="49" charset="0"/>
                </a:rPr>
                <a:t>      /**</a:t>
              </a:r>
              <a:endParaRPr lang="en-US" sz="1600" dirty="0">
                <a:latin typeface="Consolas" panose="020B0609020204030204" pitchFamily="49" charset="0"/>
              </a:endParaRPr>
            </a:p>
            <a:p>
              <a:r>
                <a:rPr lang="en-US" sz="1600" dirty="0">
                  <a:solidFill>
                    <a:srgbClr val="008000"/>
                  </a:solidFill>
                  <a:latin typeface="Consolas" panose="020B0609020204030204" pitchFamily="49" charset="0"/>
                </a:rPr>
                <a:t>       * 3. Insert track </a:t>
              </a:r>
              <a:r>
                <a:rPr lang="en-US" sz="1600" dirty="0" err="1">
                  <a:solidFill>
                    <a:srgbClr val="008000"/>
                  </a:solidFill>
                  <a:latin typeface="Consolas" panose="020B0609020204030204" pitchFamily="49" charset="0"/>
                </a:rPr>
                <a:t>mbid</a:t>
              </a:r>
              <a:r>
                <a:rPr lang="en-US" sz="1600" dirty="0">
                  <a:solidFill>
                    <a:srgbClr val="008000"/>
                  </a:solidFill>
                  <a:latin typeface="Consolas" panose="020B0609020204030204" pitchFamily="49" charset="0"/>
                </a:rPr>
                <a:t> in the playlist if both exist.</a:t>
              </a:r>
              <a:endParaRPr lang="en-US" sz="1600" dirty="0">
                <a:latin typeface="Consolas" panose="020B0609020204030204" pitchFamily="49" charset="0"/>
              </a:endParaRPr>
            </a:p>
            <a:p>
              <a:r>
                <a:rPr lang="en-US" sz="1600" dirty="0">
                  <a:solidFill>
                    <a:srgbClr val="008000"/>
                  </a:solidFill>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dao.addTrack</a:t>
              </a:r>
              <a:r>
                <a:rPr lang="en-US" sz="1600" dirty="0">
                  <a:latin typeface="Consolas" panose="020B0609020204030204" pitchFamily="49" charset="0"/>
                </a:rPr>
                <a:t>(username, </a:t>
              </a:r>
              <a:r>
                <a:rPr lang="en-US" sz="1600" dirty="0" err="1">
                  <a:latin typeface="Consolas" panose="020B0609020204030204" pitchFamily="49" charset="0"/>
                </a:rPr>
                <a:t>plstName</a:t>
              </a:r>
              <a:r>
                <a:rPr lang="en-US" sz="1600" dirty="0">
                  <a:latin typeface="Consolas" panose="020B0609020204030204" pitchFamily="49" charset="0"/>
                </a:rPr>
                <a:t>, </a:t>
              </a:r>
              <a:r>
                <a:rPr lang="en-US" sz="1600" dirty="0" err="1">
                  <a:latin typeface="Consolas" panose="020B0609020204030204" pitchFamily="49" charset="0"/>
                </a:rPr>
                <a:t>mbid</a:t>
              </a:r>
              <a:r>
                <a:rPr lang="en-US" sz="1600" dirty="0">
                  <a:latin typeface="Consolas" panose="020B0609020204030204" pitchFamily="49" charset="0"/>
                </a:rPr>
                <a:t>, </a:t>
              </a:r>
              <a:r>
                <a:rPr lang="en-US" sz="1600" dirty="0" err="1">
                  <a:latin typeface="Consolas" panose="020B0609020204030204" pitchFamily="49" charset="0"/>
                </a:rPr>
                <a:t>cb</a:t>
              </a:r>
              <a:r>
                <a:rPr lang="en-US" sz="1600" dirty="0">
                  <a:latin typeface="Consolas" panose="020B0609020204030204" pitchFamily="49" charset="0"/>
                </a:rPr>
                <a:t>)</a:t>
              </a:r>
              <a:endParaRPr lang="pt-PT" sz="1600" dirty="0">
                <a:latin typeface="Consolas" panose="020B0609020204030204" pitchFamily="49" charset="0"/>
              </a:endParaRPr>
            </a:p>
            <a:p>
              <a:r>
                <a:rPr lang="pt-PT" sz="1600" dirty="0">
                  <a:latin typeface="Consolas" panose="020B0609020204030204" pitchFamily="49" charset="0"/>
                </a:rPr>
                <a:t>   }</a:t>
              </a:r>
            </a:p>
            <a:p>
              <a:r>
                <a:rPr lang="pt-PT" sz="1600" dirty="0">
                  <a:latin typeface="Consolas" panose="020B0609020204030204" pitchFamily="49" charset="0"/>
                </a:rPr>
                <a:t>   </a:t>
              </a:r>
              <a:r>
                <a:rPr lang="pt-PT" sz="1600" dirty="0">
                  <a:solidFill>
                    <a:srgbClr val="008000"/>
                  </a:solidFill>
                  <a:latin typeface="Consolas" panose="020B0609020204030204" pitchFamily="49" charset="0"/>
                </a:rPr>
                <a:t>/**</a:t>
              </a:r>
              <a:endParaRPr lang="pt-PT" sz="1600" dirty="0">
                <a:latin typeface="Consolas" panose="020B0609020204030204" pitchFamily="49" charset="0"/>
              </a:endParaRPr>
            </a:p>
            <a:p>
              <a:r>
                <a:rPr lang="pt-PT" sz="1600" dirty="0">
                  <a:solidFill>
                    <a:srgbClr val="008000"/>
                  </a:solidFill>
                  <a:latin typeface="Consolas" panose="020B0609020204030204" pitchFamily="49" charset="0"/>
                </a:rPr>
                <a:t>    * 1. Checks for track with mbid in Dao. If it doesn't find the track in Dao then fetch...</a:t>
              </a:r>
              <a:endParaRPr lang="pt-PT" sz="1600" dirty="0">
                <a:latin typeface="Consolas" panose="020B0609020204030204" pitchFamily="49" charset="0"/>
              </a:endParaRPr>
            </a:p>
            <a:p>
              <a:r>
                <a:rPr lang="pt-PT" sz="1600" dirty="0">
                  <a:solidFill>
                    <a:srgbClr val="008000"/>
                  </a:solidFill>
                  <a:latin typeface="Consolas" panose="020B0609020204030204" pitchFamily="49" charset="0"/>
                </a:rPr>
                <a:t>    */</a:t>
              </a:r>
              <a:endParaRPr lang="pt-PT" sz="1600" dirty="0">
                <a:latin typeface="Consolas" panose="020B0609020204030204" pitchFamily="49" charset="0"/>
              </a:endParaRPr>
            </a:p>
            <a:p>
              <a:r>
                <a:rPr lang="pt-PT" sz="1600" dirty="0">
                  <a:latin typeface="Consolas" panose="020B0609020204030204" pitchFamily="49" charset="0"/>
                </a:rPr>
                <a:t>   tracksRepo.findById(mbid, (err, t) </a:t>
              </a:r>
              <a:r>
                <a:rPr lang="pt-PT" sz="1600" dirty="0">
                  <a:solidFill>
                    <a:srgbClr val="0000FF"/>
                  </a:solidFill>
                  <a:latin typeface="Consolas" panose="020B0609020204030204" pitchFamily="49" charset="0"/>
                </a:rPr>
                <a:t>=&gt;</a:t>
              </a:r>
              <a:r>
                <a:rPr lang="pt-PT" sz="1600" dirty="0">
                  <a:latin typeface="Consolas" panose="020B0609020204030204" pitchFamily="49" charset="0"/>
                </a:rPr>
                <a:t> { </a:t>
              </a:r>
              <a:r>
                <a:rPr lang="pt-PT" sz="1600" dirty="0">
                  <a:solidFill>
                    <a:srgbClr val="0000FF"/>
                  </a:solidFill>
                  <a:latin typeface="Consolas" panose="020B0609020204030204" pitchFamily="49" charset="0"/>
                </a:rPr>
                <a:t>if</a:t>
              </a:r>
              <a:r>
                <a:rPr lang="pt-PT" sz="1600" dirty="0">
                  <a:latin typeface="Consolas" panose="020B0609020204030204" pitchFamily="49" charset="0"/>
                </a:rPr>
                <a:t>(err) handler(err); </a:t>
              </a:r>
              <a:r>
                <a:rPr lang="pt-PT" sz="1600" dirty="0">
                  <a:solidFill>
                    <a:srgbClr val="0000FF"/>
                  </a:solidFill>
                  <a:latin typeface="Consolas" panose="020B0609020204030204" pitchFamily="49" charset="0"/>
                </a:rPr>
                <a:t>else </a:t>
              </a:r>
              <a:r>
                <a:rPr lang="pt-PT" sz="1600" dirty="0">
                  <a:latin typeface="Consolas" panose="020B0609020204030204" pitchFamily="49" charset="0"/>
                </a:rPr>
                <a:t>track = t; handler(</a:t>
              </a:r>
              <a:r>
                <a:rPr lang="pt-PT" sz="1600" dirty="0">
                  <a:solidFill>
                    <a:srgbClr val="0000FF"/>
                  </a:solidFill>
                  <a:latin typeface="Consolas" panose="020B0609020204030204" pitchFamily="49" charset="0"/>
                </a:rPr>
                <a:t>null)</a:t>
              </a:r>
              <a:r>
                <a:rPr lang="pt-PT" sz="1600" dirty="0">
                  <a:latin typeface="Consolas" panose="020B0609020204030204" pitchFamily="49" charset="0"/>
                </a:rPr>
                <a:t> })</a:t>
              </a:r>
            </a:p>
            <a:p>
              <a:r>
                <a:rPr lang="pt-PT" sz="1600" dirty="0">
                  <a:latin typeface="Consolas" panose="020B0609020204030204" pitchFamily="49" charset="0"/>
                </a:rPr>
                <a:t>   </a:t>
              </a:r>
              <a:r>
                <a:rPr lang="pt-PT" sz="1600" dirty="0">
                  <a:solidFill>
                    <a:srgbClr val="008000"/>
                  </a:solidFill>
                  <a:latin typeface="Consolas" panose="020B0609020204030204" pitchFamily="49" charset="0"/>
                </a:rPr>
                <a:t>/**</a:t>
              </a:r>
              <a:endParaRPr lang="pt-PT" sz="1600" dirty="0">
                <a:latin typeface="Consolas" panose="020B0609020204030204" pitchFamily="49" charset="0"/>
              </a:endParaRPr>
            </a:p>
            <a:p>
              <a:r>
                <a:rPr lang="pt-PT" sz="1600" dirty="0">
                  <a:solidFill>
                    <a:srgbClr val="008000"/>
                  </a:solidFill>
                  <a:latin typeface="Consolas" panose="020B0609020204030204" pitchFamily="49" charset="0"/>
                </a:rPr>
                <a:t>    * 2. Checks for the playlist and creates if it does not exist.</a:t>
              </a:r>
              <a:endParaRPr lang="pt-PT" sz="1600" dirty="0">
                <a:latin typeface="Consolas" panose="020B0609020204030204" pitchFamily="49" charset="0"/>
              </a:endParaRPr>
            </a:p>
            <a:p>
              <a:r>
                <a:rPr lang="pt-PT" sz="1600" dirty="0">
                  <a:solidFill>
                    <a:srgbClr val="008000"/>
                  </a:solidFill>
                  <a:latin typeface="Consolas" panose="020B0609020204030204" pitchFamily="49" charset="0"/>
                </a:rPr>
                <a:t>    */</a:t>
              </a:r>
              <a:endParaRPr lang="pt-PT" sz="1600" dirty="0">
                <a:latin typeface="Consolas" panose="020B0609020204030204" pitchFamily="49" charset="0"/>
              </a:endParaRPr>
            </a:p>
            <a:p>
              <a:r>
                <a:rPr lang="pt-PT" sz="1600" dirty="0">
                  <a:latin typeface="Consolas" panose="020B0609020204030204" pitchFamily="49" charset="0"/>
                </a:rPr>
                <a:t>   findById(username, plstName, (err, p) </a:t>
              </a:r>
              <a:r>
                <a:rPr lang="pt-PT" sz="1600" dirty="0">
                  <a:solidFill>
                    <a:srgbClr val="0000FF"/>
                  </a:solidFill>
                  <a:latin typeface="Consolas" panose="020B0609020204030204" pitchFamily="49" charset="0"/>
                </a:rPr>
                <a:t>=&gt;</a:t>
              </a:r>
              <a:r>
                <a:rPr lang="pt-PT" sz="1600" dirty="0">
                  <a:latin typeface="Consolas" panose="020B0609020204030204" pitchFamily="49" charset="0"/>
                </a:rPr>
                <a:t> { </a:t>
              </a:r>
              <a:r>
                <a:rPr lang="pt-PT" sz="1600" dirty="0">
                  <a:solidFill>
                    <a:srgbClr val="0000FF"/>
                  </a:solidFill>
                  <a:latin typeface="Consolas" panose="020B0609020204030204" pitchFamily="49" charset="0"/>
                </a:rPr>
                <a:t>if</a:t>
              </a:r>
              <a:r>
                <a:rPr lang="pt-PT" sz="1600" dirty="0">
                  <a:latin typeface="Consolas" panose="020B0609020204030204" pitchFamily="49" charset="0"/>
                </a:rPr>
                <a:t>(err) handler(err); </a:t>
              </a:r>
              <a:r>
                <a:rPr lang="pt-PT" sz="1600" dirty="0">
                  <a:solidFill>
                    <a:srgbClr val="0000FF"/>
                  </a:solidFill>
                  <a:latin typeface="Consolas" panose="020B0609020204030204" pitchFamily="49" charset="0"/>
                </a:rPr>
                <a:t>else </a:t>
              </a:r>
              <a:r>
                <a:rPr lang="pt-PT" sz="1600" dirty="0">
                  <a:latin typeface="Consolas" panose="020B0609020204030204" pitchFamily="49" charset="0"/>
                </a:rPr>
                <a:t>plst = p; handler(</a:t>
              </a:r>
              <a:r>
                <a:rPr lang="pt-PT" sz="1600" dirty="0">
                  <a:solidFill>
                    <a:srgbClr val="0000FF"/>
                  </a:solidFill>
                  <a:latin typeface="Consolas" panose="020B0609020204030204" pitchFamily="49" charset="0"/>
                </a:rPr>
                <a:t>null</a:t>
              </a:r>
              <a:r>
                <a:rPr lang="pt-PT" sz="1600" dirty="0">
                  <a:latin typeface="Consolas" panose="020B0609020204030204" pitchFamily="49" charset="0"/>
                </a:rPr>
                <a:t>)})</a:t>
              </a:r>
            </a:p>
            <a:p>
              <a:r>
                <a:rPr lang="pt-PT" sz="1600" dirty="0">
                  <a:latin typeface="Consolas" panose="020B0609020204030204" pitchFamily="49" charset="0"/>
                </a:rPr>
                <a:t>}</a:t>
              </a:r>
              <a:endParaRPr lang="pt-PT" sz="1600" dirty="0"/>
            </a:p>
          </p:txBody>
        </p:sp>
        <p:sp>
          <p:nvSpPr>
            <p:cNvPr id="2" name="Freeform: Shape 1">
              <a:extLst>
                <a:ext uri="{FF2B5EF4-FFF2-40B4-BE49-F238E27FC236}">
                  <a16:creationId xmlns:a16="http://schemas.microsoft.com/office/drawing/2014/main" id="{D1CC8010-7039-433B-911E-AEC070A1164A}"/>
                </a:ext>
              </a:extLst>
            </p:cNvPr>
            <p:cNvSpPr/>
            <p:nvPr/>
          </p:nvSpPr>
          <p:spPr>
            <a:xfrm>
              <a:off x="6463459" y="3857625"/>
              <a:ext cx="561975" cy="314529"/>
            </a:xfrm>
            <a:custGeom>
              <a:avLst/>
              <a:gdLst>
                <a:gd name="connsiteX0" fmla="*/ 285750 w 561975"/>
                <a:gd name="connsiteY0" fmla="*/ 9729 h 314529"/>
                <a:gd name="connsiteX1" fmla="*/ 171450 w 561975"/>
                <a:gd name="connsiteY1" fmla="*/ 9729 h 314529"/>
                <a:gd name="connsiteX2" fmla="*/ 57150 w 561975"/>
                <a:gd name="connsiteY2" fmla="*/ 28779 h 314529"/>
                <a:gd name="connsiteX3" fmla="*/ 38100 w 561975"/>
                <a:gd name="connsiteY3" fmla="*/ 57354 h 314529"/>
                <a:gd name="connsiteX4" fmla="*/ 19050 w 561975"/>
                <a:gd name="connsiteY4" fmla="*/ 133554 h 314529"/>
                <a:gd name="connsiteX5" fmla="*/ 0 w 561975"/>
                <a:gd name="connsiteY5" fmla="*/ 200229 h 314529"/>
                <a:gd name="connsiteX6" fmla="*/ 9525 w 561975"/>
                <a:gd name="connsiteY6" fmla="*/ 247854 h 314529"/>
                <a:gd name="connsiteX7" fmla="*/ 19050 w 561975"/>
                <a:gd name="connsiteY7" fmla="*/ 276429 h 314529"/>
                <a:gd name="connsiteX8" fmla="*/ 57150 w 561975"/>
                <a:gd name="connsiteY8" fmla="*/ 295479 h 314529"/>
                <a:gd name="connsiteX9" fmla="*/ 114300 w 561975"/>
                <a:gd name="connsiteY9" fmla="*/ 314529 h 314529"/>
                <a:gd name="connsiteX10" fmla="*/ 438150 w 561975"/>
                <a:gd name="connsiteY10" fmla="*/ 305004 h 314529"/>
                <a:gd name="connsiteX11" fmla="*/ 466725 w 561975"/>
                <a:gd name="connsiteY11" fmla="*/ 285954 h 314529"/>
                <a:gd name="connsiteX12" fmla="*/ 495300 w 561975"/>
                <a:gd name="connsiteY12" fmla="*/ 276429 h 314529"/>
                <a:gd name="connsiteX13" fmla="*/ 523875 w 561975"/>
                <a:gd name="connsiteY13" fmla="*/ 247854 h 314529"/>
                <a:gd name="connsiteX14" fmla="*/ 552450 w 561975"/>
                <a:gd name="connsiteY14" fmla="*/ 228804 h 314529"/>
                <a:gd name="connsiteX15" fmla="*/ 561975 w 561975"/>
                <a:gd name="connsiteY15" fmla="*/ 200229 h 314529"/>
                <a:gd name="connsiteX16" fmla="*/ 552450 w 561975"/>
                <a:gd name="connsiteY16" fmla="*/ 124029 h 314529"/>
                <a:gd name="connsiteX17" fmla="*/ 542925 w 561975"/>
                <a:gd name="connsiteY17" fmla="*/ 85929 h 314529"/>
                <a:gd name="connsiteX18" fmla="*/ 476250 w 561975"/>
                <a:gd name="connsiteY18" fmla="*/ 57354 h 314529"/>
                <a:gd name="connsiteX19" fmla="*/ 285750 w 561975"/>
                <a:gd name="connsiteY19" fmla="*/ 9729 h 314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61975" h="314529">
                  <a:moveTo>
                    <a:pt x="285750" y="9729"/>
                  </a:moveTo>
                  <a:cubicBezTo>
                    <a:pt x="218616" y="-3698"/>
                    <a:pt x="250677" y="-2780"/>
                    <a:pt x="171450" y="9729"/>
                  </a:cubicBezTo>
                  <a:lnTo>
                    <a:pt x="57150" y="28779"/>
                  </a:lnTo>
                  <a:cubicBezTo>
                    <a:pt x="50800" y="38304"/>
                    <a:pt x="43220" y="47115"/>
                    <a:pt x="38100" y="57354"/>
                  </a:cubicBezTo>
                  <a:cubicBezTo>
                    <a:pt x="27888" y="77779"/>
                    <a:pt x="23397" y="113991"/>
                    <a:pt x="19050" y="133554"/>
                  </a:cubicBezTo>
                  <a:cubicBezTo>
                    <a:pt x="11077" y="169434"/>
                    <a:pt x="10607" y="168408"/>
                    <a:pt x="0" y="200229"/>
                  </a:cubicBezTo>
                  <a:cubicBezTo>
                    <a:pt x="3175" y="216104"/>
                    <a:pt x="5598" y="232148"/>
                    <a:pt x="9525" y="247854"/>
                  </a:cubicBezTo>
                  <a:cubicBezTo>
                    <a:pt x="11960" y="257594"/>
                    <a:pt x="11950" y="269329"/>
                    <a:pt x="19050" y="276429"/>
                  </a:cubicBezTo>
                  <a:cubicBezTo>
                    <a:pt x="29090" y="286469"/>
                    <a:pt x="43967" y="290206"/>
                    <a:pt x="57150" y="295479"/>
                  </a:cubicBezTo>
                  <a:cubicBezTo>
                    <a:pt x="75794" y="302937"/>
                    <a:pt x="114300" y="314529"/>
                    <a:pt x="114300" y="314529"/>
                  </a:cubicBezTo>
                  <a:cubicBezTo>
                    <a:pt x="222250" y="311354"/>
                    <a:pt x="330507" y="313732"/>
                    <a:pt x="438150" y="305004"/>
                  </a:cubicBezTo>
                  <a:cubicBezTo>
                    <a:pt x="449560" y="304079"/>
                    <a:pt x="456486" y="291074"/>
                    <a:pt x="466725" y="285954"/>
                  </a:cubicBezTo>
                  <a:cubicBezTo>
                    <a:pt x="475705" y="281464"/>
                    <a:pt x="485775" y="279604"/>
                    <a:pt x="495300" y="276429"/>
                  </a:cubicBezTo>
                  <a:cubicBezTo>
                    <a:pt x="504825" y="266904"/>
                    <a:pt x="513527" y="256478"/>
                    <a:pt x="523875" y="247854"/>
                  </a:cubicBezTo>
                  <a:cubicBezTo>
                    <a:pt x="532669" y="240525"/>
                    <a:pt x="545299" y="237743"/>
                    <a:pt x="552450" y="228804"/>
                  </a:cubicBezTo>
                  <a:cubicBezTo>
                    <a:pt x="558722" y="220964"/>
                    <a:pt x="558800" y="209754"/>
                    <a:pt x="561975" y="200229"/>
                  </a:cubicBezTo>
                  <a:cubicBezTo>
                    <a:pt x="558800" y="174829"/>
                    <a:pt x="556658" y="149278"/>
                    <a:pt x="552450" y="124029"/>
                  </a:cubicBezTo>
                  <a:cubicBezTo>
                    <a:pt x="550298" y="111116"/>
                    <a:pt x="550187" y="96821"/>
                    <a:pt x="542925" y="85929"/>
                  </a:cubicBezTo>
                  <a:cubicBezTo>
                    <a:pt x="530023" y="66575"/>
                    <a:pt x="495078" y="61699"/>
                    <a:pt x="476250" y="57354"/>
                  </a:cubicBezTo>
                  <a:cubicBezTo>
                    <a:pt x="363854" y="31416"/>
                    <a:pt x="415108" y="38304"/>
                    <a:pt x="285750" y="9729"/>
                  </a:cubicBezTo>
                  <a:close/>
                </a:path>
              </a:pathLst>
            </a:custGeom>
            <a:noFill/>
            <a:ln>
              <a:solidFill>
                <a:srgbClr val="E31F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sp>
          <p:nvSpPr>
            <p:cNvPr id="3" name="Freeform: Shape 2">
              <a:extLst>
                <a:ext uri="{FF2B5EF4-FFF2-40B4-BE49-F238E27FC236}">
                  <a16:creationId xmlns:a16="http://schemas.microsoft.com/office/drawing/2014/main" id="{025B52EA-8E89-4EA7-A78B-2F03FC832FDE}"/>
                </a:ext>
              </a:extLst>
            </p:cNvPr>
            <p:cNvSpPr/>
            <p:nvPr/>
          </p:nvSpPr>
          <p:spPr>
            <a:xfrm>
              <a:off x="6628879" y="4629150"/>
              <a:ext cx="419621" cy="276742"/>
            </a:xfrm>
            <a:custGeom>
              <a:avLst/>
              <a:gdLst>
                <a:gd name="connsiteX0" fmla="*/ 238646 w 419621"/>
                <a:gd name="connsiteY0" fmla="*/ 0 h 276742"/>
                <a:gd name="connsiteX1" fmla="*/ 191021 w 419621"/>
                <a:gd name="connsiteY1" fmla="*/ 9525 h 276742"/>
                <a:gd name="connsiteX2" fmla="*/ 19571 w 419621"/>
                <a:gd name="connsiteY2" fmla="*/ 28575 h 276742"/>
                <a:gd name="connsiteX3" fmla="*/ 521 w 419621"/>
                <a:gd name="connsiteY3" fmla="*/ 57150 h 276742"/>
                <a:gd name="connsiteX4" fmla="*/ 10046 w 419621"/>
                <a:gd name="connsiteY4" fmla="*/ 171450 h 276742"/>
                <a:gd name="connsiteX5" fmla="*/ 19571 w 419621"/>
                <a:gd name="connsiteY5" fmla="*/ 209550 h 276742"/>
                <a:gd name="connsiteX6" fmla="*/ 48146 w 419621"/>
                <a:gd name="connsiteY6" fmla="*/ 219075 h 276742"/>
                <a:gd name="connsiteX7" fmla="*/ 76721 w 419621"/>
                <a:gd name="connsiteY7" fmla="*/ 238125 h 276742"/>
                <a:gd name="connsiteX8" fmla="*/ 171971 w 419621"/>
                <a:gd name="connsiteY8" fmla="*/ 257175 h 276742"/>
                <a:gd name="connsiteX9" fmla="*/ 200546 w 419621"/>
                <a:gd name="connsiteY9" fmla="*/ 276225 h 276742"/>
                <a:gd name="connsiteX10" fmla="*/ 333896 w 419621"/>
                <a:gd name="connsiteY10" fmla="*/ 257175 h 276742"/>
                <a:gd name="connsiteX11" fmla="*/ 362471 w 419621"/>
                <a:gd name="connsiteY11" fmla="*/ 247650 h 276742"/>
                <a:gd name="connsiteX12" fmla="*/ 419621 w 419621"/>
                <a:gd name="connsiteY12" fmla="*/ 209550 h 276742"/>
                <a:gd name="connsiteX13" fmla="*/ 410096 w 419621"/>
                <a:gd name="connsiteY13" fmla="*/ 66675 h 276742"/>
                <a:gd name="connsiteX14" fmla="*/ 362471 w 419621"/>
                <a:gd name="connsiteY14" fmla="*/ 28575 h 276742"/>
                <a:gd name="connsiteX15" fmla="*/ 257696 w 419621"/>
                <a:gd name="connsiteY15" fmla="*/ 9525 h 276742"/>
                <a:gd name="connsiteX16" fmla="*/ 238646 w 419621"/>
                <a:gd name="connsiteY16" fmla="*/ 0 h 276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9621" h="276742">
                  <a:moveTo>
                    <a:pt x="238646" y="0"/>
                  </a:moveTo>
                  <a:cubicBezTo>
                    <a:pt x="227534" y="0"/>
                    <a:pt x="207121" y="7830"/>
                    <a:pt x="191021" y="9525"/>
                  </a:cubicBezTo>
                  <a:cubicBezTo>
                    <a:pt x="10388" y="28539"/>
                    <a:pt x="110958" y="5728"/>
                    <a:pt x="19571" y="28575"/>
                  </a:cubicBezTo>
                  <a:cubicBezTo>
                    <a:pt x="13221" y="38100"/>
                    <a:pt x="1282" y="45728"/>
                    <a:pt x="521" y="57150"/>
                  </a:cubicBezTo>
                  <a:cubicBezTo>
                    <a:pt x="-2022" y="95297"/>
                    <a:pt x="5304" y="133513"/>
                    <a:pt x="10046" y="171450"/>
                  </a:cubicBezTo>
                  <a:cubicBezTo>
                    <a:pt x="11670" y="184440"/>
                    <a:pt x="11393" y="199328"/>
                    <a:pt x="19571" y="209550"/>
                  </a:cubicBezTo>
                  <a:cubicBezTo>
                    <a:pt x="25843" y="217390"/>
                    <a:pt x="39166" y="214585"/>
                    <a:pt x="48146" y="219075"/>
                  </a:cubicBezTo>
                  <a:cubicBezTo>
                    <a:pt x="58385" y="224195"/>
                    <a:pt x="66199" y="233616"/>
                    <a:pt x="76721" y="238125"/>
                  </a:cubicBezTo>
                  <a:cubicBezTo>
                    <a:pt x="94805" y="245875"/>
                    <a:pt x="159078" y="255026"/>
                    <a:pt x="171971" y="257175"/>
                  </a:cubicBezTo>
                  <a:cubicBezTo>
                    <a:pt x="181496" y="263525"/>
                    <a:pt x="189132" y="275347"/>
                    <a:pt x="200546" y="276225"/>
                  </a:cubicBezTo>
                  <a:cubicBezTo>
                    <a:pt x="239419" y="279215"/>
                    <a:pt x="293314" y="268770"/>
                    <a:pt x="333896" y="257175"/>
                  </a:cubicBezTo>
                  <a:cubicBezTo>
                    <a:pt x="343550" y="254417"/>
                    <a:pt x="353694" y="252526"/>
                    <a:pt x="362471" y="247650"/>
                  </a:cubicBezTo>
                  <a:cubicBezTo>
                    <a:pt x="382485" y="236531"/>
                    <a:pt x="419621" y="209550"/>
                    <a:pt x="419621" y="209550"/>
                  </a:cubicBezTo>
                  <a:cubicBezTo>
                    <a:pt x="416446" y="161925"/>
                    <a:pt x="417943" y="113756"/>
                    <a:pt x="410096" y="66675"/>
                  </a:cubicBezTo>
                  <a:cubicBezTo>
                    <a:pt x="405239" y="37534"/>
                    <a:pt x="384573" y="34890"/>
                    <a:pt x="362471" y="28575"/>
                  </a:cubicBezTo>
                  <a:cubicBezTo>
                    <a:pt x="327497" y="18582"/>
                    <a:pt x="294617" y="12365"/>
                    <a:pt x="257696" y="9525"/>
                  </a:cubicBezTo>
                  <a:cubicBezTo>
                    <a:pt x="238702" y="8064"/>
                    <a:pt x="249758" y="0"/>
                    <a:pt x="238646" y="0"/>
                  </a:cubicBezTo>
                  <a:close/>
                </a:path>
              </a:pathLst>
            </a:custGeom>
            <a:noFill/>
            <a:ln>
              <a:solidFill>
                <a:srgbClr val="E31F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6" name="Freeform: Shape 5">
              <a:extLst>
                <a:ext uri="{FF2B5EF4-FFF2-40B4-BE49-F238E27FC236}">
                  <a16:creationId xmlns:a16="http://schemas.microsoft.com/office/drawing/2014/main" id="{E641EB1C-B4A2-407D-8D5E-DABCD3C47FAF}"/>
                </a:ext>
              </a:extLst>
            </p:cNvPr>
            <p:cNvSpPr/>
            <p:nvPr/>
          </p:nvSpPr>
          <p:spPr>
            <a:xfrm>
              <a:off x="2152650" y="1847850"/>
              <a:ext cx="4872784" cy="2009775"/>
            </a:xfrm>
            <a:custGeom>
              <a:avLst/>
              <a:gdLst>
                <a:gd name="connsiteX0" fmla="*/ 4219575 w 4569722"/>
                <a:gd name="connsiteY0" fmla="*/ 2009775 h 2009775"/>
                <a:gd name="connsiteX1" fmla="*/ 4391025 w 4569722"/>
                <a:gd name="connsiteY1" fmla="*/ 1485900 h 2009775"/>
                <a:gd name="connsiteX2" fmla="*/ 4181475 w 4569722"/>
                <a:gd name="connsiteY2" fmla="*/ 495300 h 2009775"/>
                <a:gd name="connsiteX3" fmla="*/ 0 w 4569722"/>
                <a:gd name="connsiteY3" fmla="*/ 0 h 2009775"/>
              </a:gdLst>
              <a:ahLst/>
              <a:cxnLst>
                <a:cxn ang="0">
                  <a:pos x="connsiteX0" y="connsiteY0"/>
                </a:cxn>
                <a:cxn ang="0">
                  <a:pos x="connsiteX1" y="connsiteY1"/>
                </a:cxn>
                <a:cxn ang="0">
                  <a:pos x="connsiteX2" y="connsiteY2"/>
                </a:cxn>
                <a:cxn ang="0">
                  <a:pos x="connsiteX3" y="connsiteY3"/>
                </a:cxn>
              </a:cxnLst>
              <a:rect l="l" t="t" r="r" b="b"/>
              <a:pathLst>
                <a:path w="4569722" h="2009775">
                  <a:moveTo>
                    <a:pt x="4219575" y="2009775"/>
                  </a:moveTo>
                  <a:cubicBezTo>
                    <a:pt x="4308475" y="1874043"/>
                    <a:pt x="4397375" y="1738312"/>
                    <a:pt x="4391025" y="1485900"/>
                  </a:cubicBezTo>
                  <a:cubicBezTo>
                    <a:pt x="4384675" y="1233488"/>
                    <a:pt x="4913313" y="742950"/>
                    <a:pt x="4181475" y="495300"/>
                  </a:cubicBezTo>
                  <a:cubicBezTo>
                    <a:pt x="3449637" y="247650"/>
                    <a:pt x="1724818" y="123825"/>
                    <a:pt x="0" y="0"/>
                  </a:cubicBezTo>
                </a:path>
              </a:pathLst>
            </a:custGeom>
            <a:noFill/>
            <a:ln w="12700">
              <a:solidFill>
                <a:srgbClr val="E31F8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7" name="Freeform: Shape 6">
              <a:extLst>
                <a:ext uri="{FF2B5EF4-FFF2-40B4-BE49-F238E27FC236}">
                  <a16:creationId xmlns:a16="http://schemas.microsoft.com/office/drawing/2014/main" id="{483C0207-4170-499B-B487-840DF79807EC}"/>
                </a:ext>
              </a:extLst>
            </p:cNvPr>
            <p:cNvSpPr/>
            <p:nvPr/>
          </p:nvSpPr>
          <p:spPr>
            <a:xfrm>
              <a:off x="1533525" y="1765246"/>
              <a:ext cx="5973630" cy="2863904"/>
            </a:xfrm>
            <a:custGeom>
              <a:avLst/>
              <a:gdLst>
                <a:gd name="connsiteX0" fmla="*/ 5419725 w 5973630"/>
                <a:gd name="connsiteY0" fmla="*/ 2863904 h 2863904"/>
                <a:gd name="connsiteX1" fmla="*/ 5943600 w 5973630"/>
                <a:gd name="connsiteY1" fmla="*/ 1463729 h 2863904"/>
                <a:gd name="connsiteX2" fmla="*/ 5753100 w 5973630"/>
                <a:gd name="connsiteY2" fmla="*/ 587429 h 2863904"/>
                <a:gd name="connsiteX3" fmla="*/ 4467225 w 5973630"/>
                <a:gd name="connsiteY3" fmla="*/ 82604 h 2863904"/>
                <a:gd name="connsiteX4" fmla="*/ 0 w 5973630"/>
                <a:gd name="connsiteY4" fmla="*/ 6404 h 2863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73630" h="2863904">
                  <a:moveTo>
                    <a:pt x="5419725" y="2863904"/>
                  </a:moveTo>
                  <a:cubicBezTo>
                    <a:pt x="5653881" y="2353522"/>
                    <a:pt x="5888038" y="1843141"/>
                    <a:pt x="5943600" y="1463729"/>
                  </a:cubicBezTo>
                  <a:cubicBezTo>
                    <a:pt x="5999162" y="1084317"/>
                    <a:pt x="5999163" y="817616"/>
                    <a:pt x="5753100" y="587429"/>
                  </a:cubicBezTo>
                  <a:cubicBezTo>
                    <a:pt x="5507038" y="357241"/>
                    <a:pt x="5426075" y="179441"/>
                    <a:pt x="4467225" y="82604"/>
                  </a:cubicBezTo>
                  <a:cubicBezTo>
                    <a:pt x="3508375" y="-14234"/>
                    <a:pt x="1754187" y="-3915"/>
                    <a:pt x="0" y="6404"/>
                  </a:cubicBezTo>
                </a:path>
              </a:pathLst>
            </a:custGeom>
            <a:noFill/>
            <a:ln w="12700">
              <a:solidFill>
                <a:srgbClr val="E31F8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8" name="Freeform: Shape 7">
              <a:extLst>
                <a:ext uri="{FF2B5EF4-FFF2-40B4-BE49-F238E27FC236}">
                  <a16:creationId xmlns:a16="http://schemas.microsoft.com/office/drawing/2014/main" id="{AE911E39-6FF9-412D-B01F-9BC30905F817}"/>
                </a:ext>
              </a:extLst>
            </p:cNvPr>
            <p:cNvSpPr/>
            <p:nvPr/>
          </p:nvSpPr>
          <p:spPr>
            <a:xfrm>
              <a:off x="4867275" y="3821810"/>
              <a:ext cx="1114463" cy="414403"/>
            </a:xfrm>
            <a:custGeom>
              <a:avLst/>
              <a:gdLst>
                <a:gd name="connsiteX0" fmla="*/ 657225 w 1114463"/>
                <a:gd name="connsiteY0" fmla="*/ 73915 h 414403"/>
                <a:gd name="connsiteX1" fmla="*/ 609600 w 1114463"/>
                <a:gd name="connsiteY1" fmla="*/ 45340 h 414403"/>
                <a:gd name="connsiteX2" fmla="*/ 419100 w 1114463"/>
                <a:gd name="connsiteY2" fmla="*/ 16765 h 414403"/>
                <a:gd name="connsiteX3" fmla="*/ 142875 w 1114463"/>
                <a:gd name="connsiteY3" fmla="*/ 16765 h 414403"/>
                <a:gd name="connsiteX4" fmla="*/ 114300 w 1114463"/>
                <a:gd name="connsiteY4" fmla="*/ 26290 h 414403"/>
                <a:gd name="connsiteX5" fmla="*/ 57150 w 1114463"/>
                <a:gd name="connsiteY5" fmla="*/ 73915 h 414403"/>
                <a:gd name="connsiteX6" fmla="*/ 47625 w 1114463"/>
                <a:gd name="connsiteY6" fmla="*/ 102490 h 414403"/>
                <a:gd name="connsiteX7" fmla="*/ 9525 w 1114463"/>
                <a:gd name="connsiteY7" fmla="*/ 159640 h 414403"/>
                <a:gd name="connsiteX8" fmla="*/ 0 w 1114463"/>
                <a:gd name="connsiteY8" fmla="*/ 188215 h 414403"/>
                <a:gd name="connsiteX9" fmla="*/ 9525 w 1114463"/>
                <a:gd name="connsiteY9" fmla="*/ 254890 h 414403"/>
                <a:gd name="connsiteX10" fmla="*/ 47625 w 1114463"/>
                <a:gd name="connsiteY10" fmla="*/ 312040 h 414403"/>
                <a:gd name="connsiteX11" fmla="*/ 76200 w 1114463"/>
                <a:gd name="connsiteY11" fmla="*/ 331090 h 414403"/>
                <a:gd name="connsiteX12" fmla="*/ 171450 w 1114463"/>
                <a:gd name="connsiteY12" fmla="*/ 359665 h 414403"/>
                <a:gd name="connsiteX13" fmla="*/ 314325 w 1114463"/>
                <a:gd name="connsiteY13" fmla="*/ 369190 h 414403"/>
                <a:gd name="connsiteX14" fmla="*/ 495300 w 1114463"/>
                <a:gd name="connsiteY14" fmla="*/ 388240 h 414403"/>
                <a:gd name="connsiteX15" fmla="*/ 1028700 w 1114463"/>
                <a:gd name="connsiteY15" fmla="*/ 388240 h 414403"/>
                <a:gd name="connsiteX16" fmla="*/ 1085850 w 1114463"/>
                <a:gd name="connsiteY16" fmla="*/ 359665 h 414403"/>
                <a:gd name="connsiteX17" fmla="*/ 1114425 w 1114463"/>
                <a:gd name="connsiteY17" fmla="*/ 302515 h 414403"/>
                <a:gd name="connsiteX18" fmla="*/ 1104900 w 1114463"/>
                <a:gd name="connsiteY18" fmla="*/ 131065 h 414403"/>
                <a:gd name="connsiteX19" fmla="*/ 1076325 w 1114463"/>
                <a:gd name="connsiteY19" fmla="*/ 102490 h 414403"/>
                <a:gd name="connsiteX20" fmla="*/ 971550 w 1114463"/>
                <a:gd name="connsiteY20" fmla="*/ 73915 h 414403"/>
                <a:gd name="connsiteX21" fmla="*/ 885825 w 1114463"/>
                <a:gd name="connsiteY21" fmla="*/ 54865 h 414403"/>
                <a:gd name="connsiteX22" fmla="*/ 752475 w 1114463"/>
                <a:gd name="connsiteY22" fmla="*/ 26290 h 414403"/>
                <a:gd name="connsiteX23" fmla="*/ 609600 w 1114463"/>
                <a:gd name="connsiteY23" fmla="*/ 35815 h 414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14463" h="414403">
                  <a:moveTo>
                    <a:pt x="657225" y="73915"/>
                  </a:moveTo>
                  <a:cubicBezTo>
                    <a:pt x="641350" y="64390"/>
                    <a:pt x="626454" y="53001"/>
                    <a:pt x="609600" y="45340"/>
                  </a:cubicBezTo>
                  <a:cubicBezTo>
                    <a:pt x="541631" y="14445"/>
                    <a:pt x="502669" y="22734"/>
                    <a:pt x="419100" y="16765"/>
                  </a:cubicBezTo>
                  <a:cubicBezTo>
                    <a:pt x="307981" y="-11015"/>
                    <a:pt x="369518" y="576"/>
                    <a:pt x="142875" y="16765"/>
                  </a:cubicBezTo>
                  <a:cubicBezTo>
                    <a:pt x="132860" y="17480"/>
                    <a:pt x="123280" y="21800"/>
                    <a:pt x="114300" y="26290"/>
                  </a:cubicBezTo>
                  <a:cubicBezTo>
                    <a:pt x="87778" y="39551"/>
                    <a:pt x="78216" y="52849"/>
                    <a:pt x="57150" y="73915"/>
                  </a:cubicBezTo>
                  <a:cubicBezTo>
                    <a:pt x="53975" y="83440"/>
                    <a:pt x="52501" y="93713"/>
                    <a:pt x="47625" y="102490"/>
                  </a:cubicBezTo>
                  <a:cubicBezTo>
                    <a:pt x="36506" y="122504"/>
                    <a:pt x="16765" y="137920"/>
                    <a:pt x="9525" y="159640"/>
                  </a:cubicBezTo>
                  <a:lnTo>
                    <a:pt x="0" y="188215"/>
                  </a:lnTo>
                  <a:cubicBezTo>
                    <a:pt x="3175" y="210440"/>
                    <a:pt x="1466" y="233936"/>
                    <a:pt x="9525" y="254890"/>
                  </a:cubicBezTo>
                  <a:cubicBezTo>
                    <a:pt x="17744" y="276259"/>
                    <a:pt x="28575" y="299340"/>
                    <a:pt x="47625" y="312040"/>
                  </a:cubicBezTo>
                  <a:cubicBezTo>
                    <a:pt x="57150" y="318390"/>
                    <a:pt x="65739" y="326441"/>
                    <a:pt x="76200" y="331090"/>
                  </a:cubicBezTo>
                  <a:cubicBezTo>
                    <a:pt x="85289" y="335129"/>
                    <a:pt x="153297" y="357754"/>
                    <a:pt x="171450" y="359665"/>
                  </a:cubicBezTo>
                  <a:cubicBezTo>
                    <a:pt x="218918" y="364662"/>
                    <a:pt x="266779" y="364995"/>
                    <a:pt x="314325" y="369190"/>
                  </a:cubicBezTo>
                  <a:cubicBezTo>
                    <a:pt x="374749" y="374521"/>
                    <a:pt x="495300" y="388240"/>
                    <a:pt x="495300" y="388240"/>
                  </a:cubicBezTo>
                  <a:cubicBezTo>
                    <a:pt x="691189" y="437212"/>
                    <a:pt x="550728" y="405621"/>
                    <a:pt x="1028700" y="388240"/>
                  </a:cubicBezTo>
                  <a:cubicBezTo>
                    <a:pt x="1049555" y="387482"/>
                    <a:pt x="1070106" y="370161"/>
                    <a:pt x="1085850" y="359665"/>
                  </a:cubicBezTo>
                  <a:cubicBezTo>
                    <a:pt x="1095482" y="345218"/>
                    <a:pt x="1114425" y="322233"/>
                    <a:pt x="1114425" y="302515"/>
                  </a:cubicBezTo>
                  <a:cubicBezTo>
                    <a:pt x="1114425" y="245277"/>
                    <a:pt x="1115610" y="187292"/>
                    <a:pt x="1104900" y="131065"/>
                  </a:cubicBezTo>
                  <a:cubicBezTo>
                    <a:pt x="1102380" y="117833"/>
                    <a:pt x="1088100" y="109032"/>
                    <a:pt x="1076325" y="102490"/>
                  </a:cubicBezTo>
                  <a:cubicBezTo>
                    <a:pt x="1042887" y="83913"/>
                    <a:pt x="1007366" y="82869"/>
                    <a:pt x="971550" y="73915"/>
                  </a:cubicBezTo>
                  <a:cubicBezTo>
                    <a:pt x="877757" y="50467"/>
                    <a:pt x="1043086" y="81075"/>
                    <a:pt x="885825" y="54865"/>
                  </a:cubicBezTo>
                  <a:cubicBezTo>
                    <a:pt x="828474" y="31925"/>
                    <a:pt x="826660" y="26290"/>
                    <a:pt x="752475" y="26290"/>
                  </a:cubicBezTo>
                  <a:cubicBezTo>
                    <a:pt x="704744" y="26290"/>
                    <a:pt x="609600" y="35815"/>
                    <a:pt x="609600" y="35815"/>
                  </a:cubicBezTo>
                </a:path>
              </a:pathLst>
            </a:custGeom>
            <a:noFill/>
            <a:ln>
              <a:solidFill>
                <a:srgbClr val="E31F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9" name="Freeform: Shape 8">
              <a:extLst>
                <a:ext uri="{FF2B5EF4-FFF2-40B4-BE49-F238E27FC236}">
                  <a16:creationId xmlns:a16="http://schemas.microsoft.com/office/drawing/2014/main" id="{D4E655D4-6003-4BCE-A2ED-A26C3D1362BC}"/>
                </a:ext>
              </a:extLst>
            </p:cNvPr>
            <p:cNvSpPr/>
            <p:nvPr/>
          </p:nvSpPr>
          <p:spPr>
            <a:xfrm>
              <a:off x="5091971" y="4540860"/>
              <a:ext cx="1171575" cy="419100"/>
            </a:xfrm>
            <a:custGeom>
              <a:avLst/>
              <a:gdLst>
                <a:gd name="connsiteX0" fmla="*/ 476250 w 1171575"/>
                <a:gd name="connsiteY0" fmla="*/ 114300 h 419100"/>
                <a:gd name="connsiteX1" fmla="*/ 333375 w 1171575"/>
                <a:gd name="connsiteY1" fmla="*/ 104775 h 419100"/>
                <a:gd name="connsiteX2" fmla="*/ 66675 w 1171575"/>
                <a:gd name="connsiteY2" fmla="*/ 114300 h 419100"/>
                <a:gd name="connsiteX3" fmla="*/ 19050 w 1171575"/>
                <a:gd name="connsiteY3" fmla="*/ 152400 h 419100"/>
                <a:gd name="connsiteX4" fmla="*/ 0 w 1171575"/>
                <a:gd name="connsiteY4" fmla="*/ 209550 h 419100"/>
                <a:gd name="connsiteX5" fmla="*/ 9525 w 1171575"/>
                <a:gd name="connsiteY5" fmla="*/ 276225 h 419100"/>
                <a:gd name="connsiteX6" fmla="*/ 38100 w 1171575"/>
                <a:gd name="connsiteY6" fmla="*/ 295275 h 419100"/>
                <a:gd name="connsiteX7" fmla="*/ 95250 w 1171575"/>
                <a:gd name="connsiteY7" fmla="*/ 333375 h 419100"/>
                <a:gd name="connsiteX8" fmla="*/ 180975 w 1171575"/>
                <a:gd name="connsiteY8" fmla="*/ 400050 h 419100"/>
                <a:gd name="connsiteX9" fmla="*/ 228600 w 1171575"/>
                <a:gd name="connsiteY9" fmla="*/ 419100 h 419100"/>
                <a:gd name="connsiteX10" fmla="*/ 790575 w 1171575"/>
                <a:gd name="connsiteY10" fmla="*/ 409575 h 419100"/>
                <a:gd name="connsiteX11" fmla="*/ 819150 w 1171575"/>
                <a:gd name="connsiteY11" fmla="*/ 400050 h 419100"/>
                <a:gd name="connsiteX12" fmla="*/ 942975 w 1171575"/>
                <a:gd name="connsiteY12" fmla="*/ 381000 h 419100"/>
                <a:gd name="connsiteX13" fmla="*/ 1000125 w 1171575"/>
                <a:gd name="connsiteY13" fmla="*/ 361950 h 419100"/>
                <a:gd name="connsiteX14" fmla="*/ 1028700 w 1171575"/>
                <a:gd name="connsiteY14" fmla="*/ 352425 h 419100"/>
                <a:gd name="connsiteX15" fmla="*/ 1057275 w 1171575"/>
                <a:gd name="connsiteY15" fmla="*/ 342900 h 419100"/>
                <a:gd name="connsiteX16" fmla="*/ 1085850 w 1171575"/>
                <a:gd name="connsiteY16" fmla="*/ 314325 h 419100"/>
                <a:gd name="connsiteX17" fmla="*/ 1114425 w 1171575"/>
                <a:gd name="connsiteY17" fmla="*/ 295275 h 419100"/>
                <a:gd name="connsiteX18" fmla="*/ 1152525 w 1171575"/>
                <a:gd name="connsiteY18" fmla="*/ 238125 h 419100"/>
                <a:gd name="connsiteX19" fmla="*/ 1162050 w 1171575"/>
                <a:gd name="connsiteY19" fmla="*/ 200025 h 419100"/>
                <a:gd name="connsiteX20" fmla="*/ 1171575 w 1171575"/>
                <a:gd name="connsiteY20" fmla="*/ 171450 h 419100"/>
                <a:gd name="connsiteX21" fmla="*/ 1162050 w 1171575"/>
                <a:gd name="connsiteY21" fmla="*/ 95250 h 419100"/>
                <a:gd name="connsiteX22" fmla="*/ 1095375 w 1171575"/>
                <a:gd name="connsiteY22" fmla="*/ 66675 h 419100"/>
                <a:gd name="connsiteX23" fmla="*/ 981075 w 1171575"/>
                <a:gd name="connsiteY23" fmla="*/ 38100 h 419100"/>
                <a:gd name="connsiteX24" fmla="*/ 914400 w 1171575"/>
                <a:gd name="connsiteY24" fmla="*/ 19050 h 419100"/>
                <a:gd name="connsiteX25" fmla="*/ 885825 w 1171575"/>
                <a:gd name="connsiteY25" fmla="*/ 9525 h 419100"/>
                <a:gd name="connsiteX26" fmla="*/ 657225 w 1171575"/>
                <a:gd name="connsiteY26" fmla="*/ 0 h 419100"/>
                <a:gd name="connsiteX27" fmla="*/ 495300 w 1171575"/>
                <a:gd name="connsiteY27" fmla="*/ 19050 h 419100"/>
                <a:gd name="connsiteX28" fmla="*/ 466725 w 1171575"/>
                <a:gd name="connsiteY28" fmla="*/ 38100 h 419100"/>
                <a:gd name="connsiteX29" fmla="*/ 438150 w 1171575"/>
                <a:gd name="connsiteY29" fmla="*/ 66675 h 419100"/>
                <a:gd name="connsiteX30" fmla="*/ 428625 w 1171575"/>
                <a:gd name="connsiteY30" fmla="*/ 9525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71575" h="419100">
                  <a:moveTo>
                    <a:pt x="476250" y="114300"/>
                  </a:moveTo>
                  <a:cubicBezTo>
                    <a:pt x="380953" y="82534"/>
                    <a:pt x="454623" y="98221"/>
                    <a:pt x="333375" y="104775"/>
                  </a:cubicBezTo>
                  <a:cubicBezTo>
                    <a:pt x="244548" y="109576"/>
                    <a:pt x="155575" y="111125"/>
                    <a:pt x="66675" y="114300"/>
                  </a:cubicBezTo>
                  <a:cubicBezTo>
                    <a:pt x="35689" y="124629"/>
                    <a:pt x="34036" y="118682"/>
                    <a:pt x="19050" y="152400"/>
                  </a:cubicBezTo>
                  <a:cubicBezTo>
                    <a:pt x="10895" y="170750"/>
                    <a:pt x="0" y="209550"/>
                    <a:pt x="0" y="209550"/>
                  </a:cubicBezTo>
                  <a:cubicBezTo>
                    <a:pt x="3175" y="231775"/>
                    <a:pt x="407" y="255709"/>
                    <a:pt x="9525" y="276225"/>
                  </a:cubicBezTo>
                  <a:cubicBezTo>
                    <a:pt x="14174" y="286686"/>
                    <a:pt x="29306" y="287946"/>
                    <a:pt x="38100" y="295275"/>
                  </a:cubicBezTo>
                  <a:cubicBezTo>
                    <a:pt x="85666" y="334913"/>
                    <a:pt x="45032" y="316636"/>
                    <a:pt x="95250" y="333375"/>
                  </a:cubicBezTo>
                  <a:cubicBezTo>
                    <a:pt x="169183" y="407308"/>
                    <a:pt x="123233" y="378397"/>
                    <a:pt x="180975" y="400050"/>
                  </a:cubicBezTo>
                  <a:cubicBezTo>
                    <a:pt x="196984" y="406053"/>
                    <a:pt x="212725" y="412750"/>
                    <a:pt x="228600" y="419100"/>
                  </a:cubicBezTo>
                  <a:lnTo>
                    <a:pt x="790575" y="409575"/>
                  </a:lnTo>
                  <a:cubicBezTo>
                    <a:pt x="800610" y="409251"/>
                    <a:pt x="809305" y="402019"/>
                    <a:pt x="819150" y="400050"/>
                  </a:cubicBezTo>
                  <a:cubicBezTo>
                    <a:pt x="849362" y="394008"/>
                    <a:pt x="911493" y="388871"/>
                    <a:pt x="942975" y="381000"/>
                  </a:cubicBezTo>
                  <a:cubicBezTo>
                    <a:pt x="962456" y="376130"/>
                    <a:pt x="981075" y="368300"/>
                    <a:pt x="1000125" y="361950"/>
                  </a:cubicBezTo>
                  <a:lnTo>
                    <a:pt x="1028700" y="352425"/>
                  </a:lnTo>
                  <a:lnTo>
                    <a:pt x="1057275" y="342900"/>
                  </a:lnTo>
                  <a:cubicBezTo>
                    <a:pt x="1066800" y="333375"/>
                    <a:pt x="1075502" y="322949"/>
                    <a:pt x="1085850" y="314325"/>
                  </a:cubicBezTo>
                  <a:cubicBezTo>
                    <a:pt x="1094644" y="306996"/>
                    <a:pt x="1106887" y="303890"/>
                    <a:pt x="1114425" y="295275"/>
                  </a:cubicBezTo>
                  <a:cubicBezTo>
                    <a:pt x="1129502" y="278045"/>
                    <a:pt x="1152525" y="238125"/>
                    <a:pt x="1152525" y="238125"/>
                  </a:cubicBezTo>
                  <a:cubicBezTo>
                    <a:pt x="1155700" y="225425"/>
                    <a:pt x="1158454" y="212612"/>
                    <a:pt x="1162050" y="200025"/>
                  </a:cubicBezTo>
                  <a:cubicBezTo>
                    <a:pt x="1164808" y="190371"/>
                    <a:pt x="1171575" y="181490"/>
                    <a:pt x="1171575" y="171450"/>
                  </a:cubicBezTo>
                  <a:cubicBezTo>
                    <a:pt x="1171575" y="145852"/>
                    <a:pt x="1171557" y="119017"/>
                    <a:pt x="1162050" y="95250"/>
                  </a:cubicBezTo>
                  <a:cubicBezTo>
                    <a:pt x="1154323" y="75933"/>
                    <a:pt x="1108284" y="70978"/>
                    <a:pt x="1095375" y="66675"/>
                  </a:cubicBezTo>
                  <a:cubicBezTo>
                    <a:pt x="1002941" y="35864"/>
                    <a:pt x="1096143" y="54538"/>
                    <a:pt x="981075" y="38100"/>
                  </a:cubicBezTo>
                  <a:cubicBezTo>
                    <a:pt x="912562" y="15262"/>
                    <a:pt x="998121" y="42970"/>
                    <a:pt x="914400" y="19050"/>
                  </a:cubicBezTo>
                  <a:cubicBezTo>
                    <a:pt x="904746" y="16292"/>
                    <a:pt x="895838" y="10267"/>
                    <a:pt x="885825" y="9525"/>
                  </a:cubicBezTo>
                  <a:cubicBezTo>
                    <a:pt x="809767" y="3891"/>
                    <a:pt x="733425" y="3175"/>
                    <a:pt x="657225" y="0"/>
                  </a:cubicBezTo>
                  <a:cubicBezTo>
                    <a:pt x="636155" y="1505"/>
                    <a:pt x="538598" y="-2599"/>
                    <a:pt x="495300" y="19050"/>
                  </a:cubicBezTo>
                  <a:cubicBezTo>
                    <a:pt x="485061" y="24170"/>
                    <a:pt x="475519" y="30771"/>
                    <a:pt x="466725" y="38100"/>
                  </a:cubicBezTo>
                  <a:cubicBezTo>
                    <a:pt x="456377" y="46724"/>
                    <a:pt x="447675" y="57150"/>
                    <a:pt x="438150" y="66675"/>
                  </a:cubicBezTo>
                  <a:lnTo>
                    <a:pt x="428625" y="95250"/>
                  </a:lnTo>
                </a:path>
              </a:pathLst>
            </a:custGeom>
            <a:noFill/>
            <a:ln>
              <a:solidFill>
                <a:srgbClr val="E31F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12" name="Freeform: Shape 11">
              <a:extLst>
                <a:ext uri="{FF2B5EF4-FFF2-40B4-BE49-F238E27FC236}">
                  <a16:creationId xmlns:a16="http://schemas.microsoft.com/office/drawing/2014/main" id="{DB4E3AD9-D9A9-4A07-8882-818F5B49C7F8}"/>
                </a:ext>
              </a:extLst>
            </p:cNvPr>
            <p:cNvSpPr/>
            <p:nvPr/>
          </p:nvSpPr>
          <p:spPr>
            <a:xfrm>
              <a:off x="270773" y="2028825"/>
              <a:ext cx="4653652" cy="2194944"/>
            </a:xfrm>
            <a:custGeom>
              <a:avLst/>
              <a:gdLst>
                <a:gd name="connsiteX0" fmla="*/ 4339327 w 4339327"/>
                <a:gd name="connsiteY0" fmla="*/ 2143125 h 2194944"/>
                <a:gd name="connsiteX1" fmla="*/ 1472302 w 4339327"/>
                <a:gd name="connsiteY1" fmla="*/ 2190750 h 2194944"/>
                <a:gd name="connsiteX2" fmla="*/ 367402 w 4339327"/>
                <a:gd name="connsiteY2" fmla="*/ 2152650 h 2194944"/>
                <a:gd name="connsiteX3" fmla="*/ 43552 w 4339327"/>
                <a:gd name="connsiteY3" fmla="*/ 1838325 h 2194944"/>
                <a:gd name="connsiteX4" fmla="*/ 110227 w 4339327"/>
                <a:gd name="connsiteY4" fmla="*/ 1066800 h 2194944"/>
                <a:gd name="connsiteX5" fmla="*/ 1015102 w 4339327"/>
                <a:gd name="connsiteY5" fmla="*/ 0 h 2194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9327" h="2194944">
                  <a:moveTo>
                    <a:pt x="4339327" y="2143125"/>
                  </a:moveTo>
                  <a:lnTo>
                    <a:pt x="1472302" y="2190750"/>
                  </a:lnTo>
                  <a:cubicBezTo>
                    <a:pt x="810315" y="2192337"/>
                    <a:pt x="605527" y="2211387"/>
                    <a:pt x="367402" y="2152650"/>
                  </a:cubicBezTo>
                  <a:cubicBezTo>
                    <a:pt x="129277" y="2093913"/>
                    <a:pt x="86414" y="2019300"/>
                    <a:pt x="43552" y="1838325"/>
                  </a:cubicBezTo>
                  <a:cubicBezTo>
                    <a:pt x="690" y="1657350"/>
                    <a:pt x="-51698" y="1373187"/>
                    <a:pt x="110227" y="1066800"/>
                  </a:cubicBezTo>
                  <a:cubicBezTo>
                    <a:pt x="272152" y="760412"/>
                    <a:pt x="643627" y="380206"/>
                    <a:pt x="1015102" y="0"/>
                  </a:cubicBezTo>
                </a:path>
              </a:pathLst>
            </a:custGeom>
            <a:noFill/>
            <a:ln w="12700">
              <a:solidFill>
                <a:srgbClr val="E31F8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13" name="Freeform: Shape 12">
              <a:extLst>
                <a:ext uri="{FF2B5EF4-FFF2-40B4-BE49-F238E27FC236}">
                  <a16:creationId xmlns:a16="http://schemas.microsoft.com/office/drawing/2014/main" id="{D3359200-64F6-403A-A220-B6EFAD0CF6FC}"/>
                </a:ext>
              </a:extLst>
            </p:cNvPr>
            <p:cNvSpPr/>
            <p:nvPr/>
          </p:nvSpPr>
          <p:spPr>
            <a:xfrm>
              <a:off x="102558" y="1990725"/>
              <a:ext cx="5053641" cy="2993324"/>
            </a:xfrm>
            <a:custGeom>
              <a:avLst/>
              <a:gdLst>
                <a:gd name="connsiteX0" fmla="*/ 4955216 w 4955216"/>
                <a:gd name="connsiteY0" fmla="*/ 2886075 h 2993324"/>
                <a:gd name="connsiteX1" fmla="*/ 1878641 w 4955216"/>
                <a:gd name="connsiteY1" fmla="*/ 2990850 h 2993324"/>
                <a:gd name="connsiteX2" fmla="*/ 364166 w 4955216"/>
                <a:gd name="connsiteY2" fmla="*/ 2838450 h 2993324"/>
                <a:gd name="connsiteX3" fmla="*/ 2216 w 4955216"/>
                <a:gd name="connsiteY3" fmla="*/ 1762125 h 2993324"/>
                <a:gd name="connsiteX4" fmla="*/ 259391 w 4955216"/>
                <a:gd name="connsiteY4" fmla="*/ 581025 h 2993324"/>
                <a:gd name="connsiteX5" fmla="*/ 1135691 w 4955216"/>
                <a:gd name="connsiteY5" fmla="*/ 0 h 299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216" h="2993324">
                  <a:moveTo>
                    <a:pt x="4955216" y="2886075"/>
                  </a:moveTo>
                  <a:cubicBezTo>
                    <a:pt x="3799516" y="2942431"/>
                    <a:pt x="2643816" y="2998787"/>
                    <a:pt x="1878641" y="2990850"/>
                  </a:cubicBezTo>
                  <a:cubicBezTo>
                    <a:pt x="1113466" y="2982913"/>
                    <a:pt x="676903" y="3043237"/>
                    <a:pt x="364166" y="2838450"/>
                  </a:cubicBezTo>
                  <a:cubicBezTo>
                    <a:pt x="51429" y="2633663"/>
                    <a:pt x="19679" y="2138363"/>
                    <a:pt x="2216" y="1762125"/>
                  </a:cubicBezTo>
                  <a:cubicBezTo>
                    <a:pt x="-15247" y="1385887"/>
                    <a:pt x="70478" y="874713"/>
                    <a:pt x="259391" y="581025"/>
                  </a:cubicBezTo>
                  <a:cubicBezTo>
                    <a:pt x="448304" y="287337"/>
                    <a:pt x="791997" y="143668"/>
                    <a:pt x="1135691" y="0"/>
                  </a:cubicBezTo>
                </a:path>
              </a:pathLst>
            </a:custGeom>
            <a:noFill/>
            <a:ln w="12700">
              <a:solidFill>
                <a:srgbClr val="E31F8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15" name="Speech Bubble: Rectangle with Corners Rounded 14">
              <a:extLst>
                <a:ext uri="{FF2B5EF4-FFF2-40B4-BE49-F238E27FC236}">
                  <a16:creationId xmlns:a16="http://schemas.microsoft.com/office/drawing/2014/main" id="{BB4A7EF7-AD44-496D-BA68-F6B19BB28154}"/>
                </a:ext>
              </a:extLst>
            </p:cNvPr>
            <p:cNvSpPr/>
            <p:nvPr/>
          </p:nvSpPr>
          <p:spPr>
            <a:xfrm>
              <a:off x="7591424" y="1304925"/>
              <a:ext cx="1182205" cy="247650"/>
            </a:xfrm>
            <a:prstGeom prst="wedgeRoundRectCallout">
              <a:avLst>
                <a:gd name="adj1" fmla="val 30682"/>
                <a:gd name="adj2" fmla="val 89423"/>
                <a:gd name="adj3" fmla="val 16667"/>
              </a:avLst>
            </a:prstGeom>
            <a:solidFill>
              <a:schemeClr val="bg1"/>
            </a:solidFill>
            <a:ln w="9525">
              <a:solidFill>
                <a:srgbClr val="4AB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a:solidFill>
                    <a:schemeClr val="tx1"/>
                  </a:solidFill>
                  <a:latin typeface="Lato" panose="020B0604020202020204" charset="0"/>
                </a:rPr>
                <a:t>playlist-repo</a:t>
              </a:r>
              <a:r>
                <a:rPr lang="en-US" sz="1333" b="1" dirty="0">
                  <a:solidFill>
                    <a:schemeClr val="tx1"/>
                  </a:solidFill>
                  <a:latin typeface="Lato" panose="020B0604020202020204" charset="0"/>
                </a:rPr>
                <a:t>.js</a:t>
              </a:r>
              <a:endParaRPr lang="pt-PT" sz="1333" b="1" dirty="0">
                <a:solidFill>
                  <a:schemeClr val="tx1"/>
                </a:solidFill>
                <a:latin typeface="Lato" panose="020B0604020202020204" charset="0"/>
              </a:endParaRPr>
            </a:p>
          </p:txBody>
        </p:sp>
      </p:grpSp>
    </p:spTree>
    <p:extLst>
      <p:ext uri="{BB962C8B-B14F-4D97-AF65-F5344CB8AC3E}">
        <p14:creationId xmlns:p14="http://schemas.microsoft.com/office/powerpoint/2010/main" val="2844095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CB5E-979A-45CC-BC1C-7724F589A903}"/>
              </a:ext>
            </a:extLst>
          </p:cNvPr>
          <p:cNvSpPr>
            <a:spLocks noGrp="1"/>
          </p:cNvSpPr>
          <p:nvPr>
            <p:ph type="title"/>
          </p:nvPr>
        </p:nvSpPr>
        <p:spPr/>
        <p:txBody>
          <a:bodyPr/>
          <a:lstStyle/>
          <a:p>
            <a:r>
              <a:rPr lang="en-US" dirty="0"/>
              <a:t>Callback Hell</a:t>
            </a:r>
            <a:endParaRPr lang="pt-PT" dirty="0"/>
          </a:p>
        </p:txBody>
      </p:sp>
      <p:sp>
        <p:nvSpPr>
          <p:cNvPr id="3" name="Text Placeholder 2">
            <a:extLst>
              <a:ext uri="{FF2B5EF4-FFF2-40B4-BE49-F238E27FC236}">
                <a16:creationId xmlns:a16="http://schemas.microsoft.com/office/drawing/2014/main" id="{904DC9A0-0417-42A0-87AD-A59CD8AA948A}"/>
              </a:ext>
            </a:extLst>
          </p:cNvPr>
          <p:cNvSpPr>
            <a:spLocks noGrp="1"/>
          </p:cNvSpPr>
          <p:nvPr>
            <p:ph type="body" idx="1"/>
          </p:nvPr>
        </p:nvSpPr>
        <p:spPr>
          <a:xfrm>
            <a:off x="609600" y="1600200"/>
            <a:ext cx="10972800" cy="4967600"/>
          </a:xfrm>
        </p:spPr>
        <p:txBody>
          <a:bodyPr/>
          <a:lstStyle/>
          <a:p>
            <a:endParaRPr lang="pt-PT" dirty="0"/>
          </a:p>
          <a:p>
            <a:r>
              <a:rPr lang="pt-PT" dirty="0"/>
              <a:t>Pyramid shape</a:t>
            </a:r>
          </a:p>
          <a:p>
            <a:r>
              <a:rPr lang="pt-PT" dirty="0"/>
              <a:t>Hard to read</a:t>
            </a:r>
          </a:p>
          <a:p>
            <a:r>
              <a:rPr lang="pt-PT" dirty="0"/>
              <a:t>Verbose</a:t>
            </a:r>
          </a:p>
          <a:p>
            <a:r>
              <a:rPr lang="pt-PT" dirty="0"/>
              <a:t>bug-prone, e.g. </a:t>
            </a:r>
            <a:r>
              <a:rPr lang="pt-PT" dirty="0">
                <a:latin typeface="Consolas" panose="020B0609020204030204" pitchFamily="49" charset="0"/>
                <a:cs typeface="Courier New" panose="02070309020205020404" pitchFamily="49" charset="0"/>
              </a:rPr>
              <a:t>cb(data)</a:t>
            </a:r>
            <a:r>
              <a:rPr lang="pt-PT" dirty="0"/>
              <a:t> rather than </a:t>
            </a:r>
            <a:r>
              <a:rPr lang="pt-PT" dirty="0">
                <a:latin typeface="Consolas" panose="020B0609020204030204" pitchFamily="49" charset="0"/>
                <a:cs typeface="Courier New" panose="02070309020205020404" pitchFamily="49" charset="0"/>
              </a:rPr>
              <a:t>cb(null, data)</a:t>
            </a:r>
          </a:p>
          <a:p>
            <a:r>
              <a:rPr lang="pt-PT" dirty="0"/>
              <a:t>Hard to parallelize</a:t>
            </a:r>
          </a:p>
        </p:txBody>
      </p:sp>
      <p:pic>
        <p:nvPicPr>
          <p:cNvPr id="11" name="Picture 10">
            <a:extLst>
              <a:ext uri="{FF2B5EF4-FFF2-40B4-BE49-F238E27FC236}">
                <a16:creationId xmlns:a16="http://schemas.microsoft.com/office/drawing/2014/main" id="{1E664D42-DB31-490E-888F-A74F54BE6305}"/>
              </a:ext>
            </a:extLst>
          </p:cNvPr>
          <p:cNvPicPr>
            <a:picLocks noChangeAspect="1"/>
          </p:cNvPicPr>
          <p:nvPr/>
        </p:nvPicPr>
        <p:blipFill rotWithShape="1">
          <a:blip r:embed="rId3"/>
          <a:srcRect l="13446" t="20185" r="16221" b="13518"/>
          <a:stretch/>
        </p:blipFill>
        <p:spPr>
          <a:xfrm>
            <a:off x="6451602" y="290201"/>
            <a:ext cx="4619765" cy="3837300"/>
          </a:xfrm>
          <a:prstGeom prst="rect">
            <a:avLst/>
          </a:prstGeom>
        </p:spPr>
      </p:pic>
      <p:sp>
        <p:nvSpPr>
          <p:cNvPr id="17" name="Freeform: Shape 16">
            <a:extLst>
              <a:ext uri="{FF2B5EF4-FFF2-40B4-BE49-F238E27FC236}">
                <a16:creationId xmlns:a16="http://schemas.microsoft.com/office/drawing/2014/main" id="{761FD911-E945-44D7-B8D7-A7E0F0CF2093}"/>
              </a:ext>
            </a:extLst>
          </p:cNvPr>
          <p:cNvSpPr/>
          <p:nvPr/>
        </p:nvSpPr>
        <p:spPr>
          <a:xfrm>
            <a:off x="6231134" y="596900"/>
            <a:ext cx="1681257" cy="3080885"/>
          </a:xfrm>
          <a:custGeom>
            <a:avLst/>
            <a:gdLst>
              <a:gd name="connsiteX0" fmla="*/ 136775 w 1260943"/>
              <a:gd name="connsiteY0" fmla="*/ 0 h 2310664"/>
              <a:gd name="connsiteX1" fmla="*/ 1070225 w 1260943"/>
              <a:gd name="connsiteY1" fmla="*/ 1381125 h 2310664"/>
              <a:gd name="connsiteX2" fmla="*/ 1213100 w 1260943"/>
              <a:gd name="connsiteY2" fmla="*/ 1628775 h 2310664"/>
              <a:gd name="connsiteX3" fmla="*/ 1155950 w 1260943"/>
              <a:gd name="connsiteY3" fmla="*/ 1724025 h 2310664"/>
              <a:gd name="connsiteX4" fmla="*/ 98675 w 1260943"/>
              <a:gd name="connsiteY4" fmla="*/ 2266950 h 2310664"/>
              <a:gd name="connsiteX5" fmla="*/ 108200 w 1260943"/>
              <a:gd name="connsiteY5" fmla="*/ 2238375 h 2310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0943" h="2310664">
                <a:moveTo>
                  <a:pt x="136775" y="0"/>
                </a:moveTo>
                <a:lnTo>
                  <a:pt x="1070225" y="1381125"/>
                </a:lnTo>
                <a:cubicBezTo>
                  <a:pt x="1249613" y="1652588"/>
                  <a:pt x="1198813" y="1571625"/>
                  <a:pt x="1213100" y="1628775"/>
                </a:cubicBezTo>
                <a:cubicBezTo>
                  <a:pt x="1227388" y="1685925"/>
                  <a:pt x="1341687" y="1617663"/>
                  <a:pt x="1155950" y="1724025"/>
                </a:cubicBezTo>
                <a:cubicBezTo>
                  <a:pt x="970213" y="1830387"/>
                  <a:pt x="273300" y="2181225"/>
                  <a:pt x="98675" y="2266950"/>
                </a:cubicBezTo>
                <a:cubicBezTo>
                  <a:pt x="-75950" y="2352675"/>
                  <a:pt x="16125" y="2295525"/>
                  <a:pt x="108200" y="2238375"/>
                </a:cubicBezTo>
              </a:path>
            </a:pathLst>
          </a:custGeom>
          <a:noFill/>
          <a:ln w="19050">
            <a:solidFill>
              <a:srgbClr val="E31F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spTree>
    <p:extLst>
      <p:ext uri="{BB962C8B-B14F-4D97-AF65-F5344CB8AC3E}">
        <p14:creationId xmlns:p14="http://schemas.microsoft.com/office/powerpoint/2010/main" val="163469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CB5E-979A-45CC-BC1C-7724F589A903}"/>
              </a:ext>
            </a:extLst>
          </p:cNvPr>
          <p:cNvSpPr>
            <a:spLocks noGrp="1"/>
          </p:cNvSpPr>
          <p:nvPr>
            <p:ph type="title"/>
          </p:nvPr>
        </p:nvSpPr>
        <p:spPr/>
        <p:txBody>
          <a:bodyPr/>
          <a:lstStyle/>
          <a:p>
            <a:r>
              <a:rPr lang="en-US" dirty="0"/>
              <a:t>Callback Hell… yet…</a:t>
            </a:r>
            <a:endParaRPr lang="pt-PT" dirty="0"/>
          </a:p>
        </p:txBody>
      </p:sp>
      <p:sp>
        <p:nvSpPr>
          <p:cNvPr id="3" name="Text Placeholder 2">
            <a:extLst>
              <a:ext uri="{FF2B5EF4-FFF2-40B4-BE49-F238E27FC236}">
                <a16:creationId xmlns:a16="http://schemas.microsoft.com/office/drawing/2014/main" id="{904DC9A0-0417-42A0-87AD-A59CD8AA948A}"/>
              </a:ext>
            </a:extLst>
          </p:cNvPr>
          <p:cNvSpPr>
            <a:spLocks noGrp="1"/>
          </p:cNvSpPr>
          <p:nvPr>
            <p:ph type="body" idx="1"/>
          </p:nvPr>
        </p:nvSpPr>
        <p:spPr>
          <a:xfrm>
            <a:off x="609600" y="1600200"/>
            <a:ext cx="10972800" cy="4967600"/>
          </a:xfrm>
        </p:spPr>
        <p:txBody>
          <a:bodyPr/>
          <a:lstStyle/>
          <a:p>
            <a:pPr marL="101597" indent="0">
              <a:buNone/>
            </a:pPr>
            <a:r>
              <a:rPr lang="en-US" dirty="0"/>
              <a:t>“</a:t>
            </a:r>
            <a:r>
              <a:rPr lang="en-US" i="1" dirty="0"/>
              <a:t>This is the most important topic to understand if you want to understand how to use node. Nearly everything in node uses callbacks. They weren't invented by node, they are just part of the JavaScript language.</a:t>
            </a:r>
            <a:r>
              <a:rPr lang="en-US" dirty="0"/>
              <a:t>” </a:t>
            </a:r>
          </a:p>
          <a:p>
            <a:pPr marL="101597" indent="0">
              <a:buNone/>
            </a:pPr>
            <a:r>
              <a:rPr lang="en-US" dirty="0"/>
              <a:t>Max </a:t>
            </a:r>
            <a:r>
              <a:rPr lang="en-US" dirty="0" err="1"/>
              <a:t>Odgen</a:t>
            </a:r>
            <a:r>
              <a:rPr lang="en-US" dirty="0"/>
              <a:t> in Art of Node about Callbacks </a:t>
            </a:r>
            <a:endParaRPr lang="pt-PT" dirty="0"/>
          </a:p>
        </p:txBody>
      </p:sp>
      <p:sp>
        <p:nvSpPr>
          <p:cNvPr id="4" name="Freeform: Shape 3">
            <a:extLst>
              <a:ext uri="{FF2B5EF4-FFF2-40B4-BE49-F238E27FC236}">
                <a16:creationId xmlns:a16="http://schemas.microsoft.com/office/drawing/2014/main" id="{2EE17B83-55E4-44E0-8EDC-B58BB385A93F}"/>
              </a:ext>
            </a:extLst>
          </p:cNvPr>
          <p:cNvSpPr/>
          <p:nvPr/>
        </p:nvSpPr>
        <p:spPr>
          <a:xfrm>
            <a:off x="2743200" y="2336801"/>
            <a:ext cx="2413000" cy="63516"/>
          </a:xfrm>
          <a:custGeom>
            <a:avLst/>
            <a:gdLst>
              <a:gd name="connsiteX0" fmla="*/ 0 w 1809750"/>
              <a:gd name="connsiteY0" fmla="*/ 28575 h 47637"/>
              <a:gd name="connsiteX1" fmla="*/ 123825 w 1809750"/>
              <a:gd name="connsiteY1" fmla="*/ 19050 h 47637"/>
              <a:gd name="connsiteX2" fmla="*/ 200025 w 1809750"/>
              <a:gd name="connsiteY2" fmla="*/ 0 h 47637"/>
              <a:gd name="connsiteX3" fmla="*/ 381000 w 1809750"/>
              <a:gd name="connsiteY3" fmla="*/ 9525 h 47637"/>
              <a:gd name="connsiteX4" fmla="*/ 638175 w 1809750"/>
              <a:gd name="connsiteY4" fmla="*/ 19050 h 47637"/>
              <a:gd name="connsiteX5" fmla="*/ 676275 w 1809750"/>
              <a:gd name="connsiteY5" fmla="*/ 28575 h 47637"/>
              <a:gd name="connsiteX6" fmla="*/ 819150 w 1809750"/>
              <a:gd name="connsiteY6" fmla="*/ 38100 h 47637"/>
              <a:gd name="connsiteX7" fmla="*/ 1809750 w 1809750"/>
              <a:gd name="connsiteY7" fmla="*/ 47625 h 47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0" h="47637">
                <a:moveTo>
                  <a:pt x="0" y="28575"/>
                </a:moveTo>
                <a:cubicBezTo>
                  <a:pt x="41275" y="25400"/>
                  <a:pt x="82844" y="24904"/>
                  <a:pt x="123825" y="19050"/>
                </a:cubicBezTo>
                <a:cubicBezTo>
                  <a:pt x="149744" y="15347"/>
                  <a:pt x="200025" y="0"/>
                  <a:pt x="200025" y="0"/>
                </a:cubicBezTo>
                <a:lnTo>
                  <a:pt x="381000" y="9525"/>
                </a:lnTo>
                <a:cubicBezTo>
                  <a:pt x="466703" y="13251"/>
                  <a:pt x="552569" y="13527"/>
                  <a:pt x="638175" y="19050"/>
                </a:cubicBezTo>
                <a:cubicBezTo>
                  <a:pt x="651239" y="19893"/>
                  <a:pt x="663256" y="27205"/>
                  <a:pt x="676275" y="28575"/>
                </a:cubicBezTo>
                <a:cubicBezTo>
                  <a:pt x="723743" y="33572"/>
                  <a:pt x="771429" y="37136"/>
                  <a:pt x="819150" y="38100"/>
                </a:cubicBezTo>
                <a:cubicBezTo>
                  <a:pt x="1328054" y="48381"/>
                  <a:pt x="1436975" y="47625"/>
                  <a:pt x="1809750" y="47625"/>
                </a:cubicBezTo>
              </a:path>
            </a:pathLst>
          </a:custGeom>
          <a:noFill/>
          <a:ln>
            <a:solidFill>
              <a:srgbClr val="E31F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sp>
        <p:nvSpPr>
          <p:cNvPr id="5" name="Freeform: Shape 4">
            <a:extLst>
              <a:ext uri="{FF2B5EF4-FFF2-40B4-BE49-F238E27FC236}">
                <a16:creationId xmlns:a16="http://schemas.microsoft.com/office/drawing/2014/main" id="{593AB50F-480E-427F-949A-445C700BFB0D}"/>
              </a:ext>
            </a:extLst>
          </p:cNvPr>
          <p:cNvSpPr/>
          <p:nvPr/>
        </p:nvSpPr>
        <p:spPr>
          <a:xfrm>
            <a:off x="6845301" y="2933701"/>
            <a:ext cx="1917700" cy="63500"/>
          </a:xfrm>
          <a:custGeom>
            <a:avLst/>
            <a:gdLst>
              <a:gd name="connsiteX0" fmla="*/ 0 w 1438275"/>
              <a:gd name="connsiteY0" fmla="*/ 38100 h 47625"/>
              <a:gd name="connsiteX1" fmla="*/ 47625 w 1438275"/>
              <a:gd name="connsiteY1" fmla="*/ 47625 h 47625"/>
              <a:gd name="connsiteX2" fmla="*/ 85725 w 1438275"/>
              <a:gd name="connsiteY2" fmla="*/ 38100 h 47625"/>
              <a:gd name="connsiteX3" fmla="*/ 133350 w 1438275"/>
              <a:gd name="connsiteY3" fmla="*/ 28575 h 47625"/>
              <a:gd name="connsiteX4" fmla="*/ 161925 w 1438275"/>
              <a:gd name="connsiteY4" fmla="*/ 19050 h 47625"/>
              <a:gd name="connsiteX5" fmla="*/ 257175 w 1438275"/>
              <a:gd name="connsiteY5" fmla="*/ 0 h 47625"/>
              <a:gd name="connsiteX6" fmla="*/ 1438275 w 1438275"/>
              <a:gd name="connsiteY6" fmla="*/ 0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8275" h="47625">
                <a:moveTo>
                  <a:pt x="0" y="38100"/>
                </a:moveTo>
                <a:cubicBezTo>
                  <a:pt x="15875" y="41275"/>
                  <a:pt x="31436" y="47625"/>
                  <a:pt x="47625" y="47625"/>
                </a:cubicBezTo>
                <a:cubicBezTo>
                  <a:pt x="60716" y="47625"/>
                  <a:pt x="72946" y="40940"/>
                  <a:pt x="85725" y="38100"/>
                </a:cubicBezTo>
                <a:cubicBezTo>
                  <a:pt x="101529" y="34588"/>
                  <a:pt x="117644" y="32502"/>
                  <a:pt x="133350" y="28575"/>
                </a:cubicBezTo>
                <a:cubicBezTo>
                  <a:pt x="143090" y="26140"/>
                  <a:pt x="152271" y="21808"/>
                  <a:pt x="161925" y="19050"/>
                </a:cubicBezTo>
                <a:cubicBezTo>
                  <a:pt x="184304" y="12656"/>
                  <a:pt x="237946" y="148"/>
                  <a:pt x="257175" y="0"/>
                </a:cubicBezTo>
                <a:lnTo>
                  <a:pt x="1438275" y="0"/>
                </a:lnTo>
              </a:path>
            </a:pathLst>
          </a:custGeom>
          <a:noFill/>
          <a:ln>
            <a:solidFill>
              <a:srgbClr val="E31F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sp>
        <p:nvSpPr>
          <p:cNvPr id="6" name="Freeform: Shape 5">
            <a:extLst>
              <a:ext uri="{FF2B5EF4-FFF2-40B4-BE49-F238E27FC236}">
                <a16:creationId xmlns:a16="http://schemas.microsoft.com/office/drawing/2014/main" id="{2589EC0D-329E-497F-85C6-9F1A01509762}"/>
              </a:ext>
            </a:extLst>
          </p:cNvPr>
          <p:cNvSpPr/>
          <p:nvPr/>
        </p:nvSpPr>
        <p:spPr>
          <a:xfrm>
            <a:off x="9893301" y="3530600"/>
            <a:ext cx="1054100" cy="25400"/>
          </a:xfrm>
          <a:custGeom>
            <a:avLst/>
            <a:gdLst>
              <a:gd name="connsiteX0" fmla="*/ 0 w 790575"/>
              <a:gd name="connsiteY0" fmla="*/ 19050 h 19050"/>
              <a:gd name="connsiteX1" fmla="*/ 723900 w 790575"/>
              <a:gd name="connsiteY1" fmla="*/ 9525 h 19050"/>
              <a:gd name="connsiteX2" fmla="*/ 790575 w 790575"/>
              <a:gd name="connsiteY2" fmla="*/ 0 h 19050"/>
            </a:gdLst>
            <a:ahLst/>
            <a:cxnLst>
              <a:cxn ang="0">
                <a:pos x="connsiteX0" y="connsiteY0"/>
              </a:cxn>
              <a:cxn ang="0">
                <a:pos x="connsiteX1" y="connsiteY1"/>
              </a:cxn>
              <a:cxn ang="0">
                <a:pos x="connsiteX2" y="connsiteY2"/>
              </a:cxn>
            </a:cxnLst>
            <a:rect l="l" t="t" r="r" b="b"/>
            <a:pathLst>
              <a:path w="790575" h="19050">
                <a:moveTo>
                  <a:pt x="0" y="19050"/>
                </a:moveTo>
                <a:lnTo>
                  <a:pt x="723900" y="9525"/>
                </a:lnTo>
                <a:cubicBezTo>
                  <a:pt x="746344" y="8984"/>
                  <a:pt x="790575" y="0"/>
                  <a:pt x="790575" y="0"/>
                </a:cubicBezTo>
              </a:path>
            </a:pathLst>
          </a:custGeom>
          <a:noFill/>
          <a:ln>
            <a:solidFill>
              <a:srgbClr val="E31F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spTree>
    <p:extLst>
      <p:ext uri="{BB962C8B-B14F-4D97-AF65-F5344CB8AC3E}">
        <p14:creationId xmlns:p14="http://schemas.microsoft.com/office/powerpoint/2010/main" val="284216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5"/>
          <p:cNvSpPr txBox="1">
            <a:spLocks noGrp="1"/>
          </p:cNvSpPr>
          <p:nvPr>
            <p:ph type="ctrTitle" idx="2"/>
          </p:nvPr>
        </p:nvSpPr>
        <p:spPr>
          <a:xfrm>
            <a:off x="914400" y="3838367"/>
            <a:ext cx="10363200" cy="2247200"/>
          </a:xfrm>
          <a:prstGeom prst="rect">
            <a:avLst/>
          </a:prstGeom>
        </p:spPr>
        <p:txBody>
          <a:bodyPr spcFirstLastPara="1" vert="horz" wrap="square" lIns="121900" tIns="121900" rIns="121900" bIns="121900" rtlCol="0" anchor="t" anchorCtr="0">
            <a:noAutofit/>
          </a:bodyPr>
          <a:lstStyle/>
          <a:p>
            <a:r>
              <a:rPr lang="en" dirty="0"/>
              <a:t>Domain Model</a:t>
            </a:r>
            <a:br>
              <a:rPr lang="en" dirty="0"/>
            </a:br>
            <a:r>
              <a:rPr lang="en-US" dirty="0"/>
              <a:t>Repository</a:t>
            </a:r>
            <a:br>
              <a:rPr lang="en-US" dirty="0"/>
            </a:br>
            <a:r>
              <a:rPr lang="en-US" dirty="0"/>
              <a:t>Data Access Objects</a:t>
            </a:r>
            <a:endParaRPr sz="4000" dirty="0"/>
          </a:p>
        </p:txBody>
      </p:sp>
      <p:sp>
        <p:nvSpPr>
          <p:cNvPr id="57" name="Google Shape;57;p15"/>
          <p:cNvSpPr txBox="1">
            <a:spLocks noGrp="1"/>
          </p:cNvSpPr>
          <p:nvPr>
            <p:ph type="title"/>
          </p:nvPr>
        </p:nvSpPr>
        <p:spPr>
          <a:xfrm>
            <a:off x="609600" y="2225537"/>
            <a:ext cx="10972800" cy="1143200"/>
          </a:xfrm>
          <a:prstGeom prst="rect">
            <a:avLst/>
          </a:prstGeom>
        </p:spPr>
        <p:txBody>
          <a:bodyPr spcFirstLastPara="1" vert="horz" wrap="square" lIns="121900" tIns="121900" rIns="121900" bIns="121900" rtlCol="0" anchor="b" anchorCtr="0">
            <a:noAutofit/>
          </a:bodyPr>
          <a:lstStyle/>
          <a:p>
            <a:r>
              <a:rPr lang="pt-PT" dirty="0"/>
              <a:t>Revisit playlists architecture</a:t>
            </a:r>
            <a:endParaRPr dirty="0"/>
          </a:p>
        </p:txBody>
      </p:sp>
    </p:spTree>
    <p:extLst>
      <p:ext uri="{BB962C8B-B14F-4D97-AF65-F5344CB8AC3E}">
        <p14:creationId xmlns:p14="http://schemas.microsoft.com/office/powerpoint/2010/main" val="4294263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24" name="Graphic 23">
            <a:extLst>
              <a:ext uri="{FF2B5EF4-FFF2-40B4-BE49-F238E27FC236}">
                <a16:creationId xmlns:a16="http://schemas.microsoft.com/office/drawing/2014/main" id="{DFD8A6BF-66CC-4EB9-9C29-B30509BC18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28519" y="810382"/>
            <a:ext cx="4872320" cy="1968615"/>
          </a:xfrm>
          <a:prstGeom prst="rect">
            <a:avLst/>
          </a:prstGeom>
        </p:spPr>
      </p:pic>
      <p:cxnSp>
        <p:nvCxnSpPr>
          <p:cNvPr id="29" name="Straight Arrow Connector 28">
            <a:extLst>
              <a:ext uri="{FF2B5EF4-FFF2-40B4-BE49-F238E27FC236}">
                <a16:creationId xmlns:a16="http://schemas.microsoft.com/office/drawing/2014/main" id="{CCADE292-EECF-4B63-A438-1287EA90550B}"/>
              </a:ext>
            </a:extLst>
          </p:cNvPr>
          <p:cNvCxnSpPr>
            <a:cxnSpLocks/>
          </p:cNvCxnSpPr>
          <p:nvPr/>
        </p:nvCxnSpPr>
        <p:spPr>
          <a:xfrm flipV="1">
            <a:off x="3368372" y="2553276"/>
            <a:ext cx="0" cy="65011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3198902D-1E5F-435C-831D-CB1D6B1BE97B}"/>
              </a:ext>
            </a:extLst>
          </p:cNvPr>
          <p:cNvGrpSpPr/>
          <p:nvPr/>
        </p:nvGrpSpPr>
        <p:grpSpPr>
          <a:xfrm>
            <a:off x="2814334" y="4570424"/>
            <a:ext cx="4975001" cy="2321829"/>
            <a:chOff x="4714440" y="2160433"/>
            <a:chExt cx="3731251" cy="1741372"/>
          </a:xfrm>
        </p:grpSpPr>
        <p:cxnSp>
          <p:nvCxnSpPr>
            <p:cNvPr id="27" name="Straight Arrow Connector 26">
              <a:extLst>
                <a:ext uri="{FF2B5EF4-FFF2-40B4-BE49-F238E27FC236}">
                  <a16:creationId xmlns:a16="http://schemas.microsoft.com/office/drawing/2014/main" id="{C5C8E08E-FB61-445D-AC62-517546369422}"/>
                </a:ext>
              </a:extLst>
            </p:cNvPr>
            <p:cNvCxnSpPr/>
            <p:nvPr/>
          </p:nvCxnSpPr>
          <p:spPr>
            <a:xfrm>
              <a:off x="5112039" y="3470427"/>
              <a:ext cx="0" cy="38973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pic>
          <p:nvPicPr>
            <p:cNvPr id="5" name="Graphic 4">
              <a:extLst>
                <a:ext uri="{FF2B5EF4-FFF2-40B4-BE49-F238E27FC236}">
                  <a16:creationId xmlns:a16="http://schemas.microsoft.com/office/drawing/2014/main" id="{105714D4-336F-4EA9-BE11-160EFB217E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4440" y="2313654"/>
              <a:ext cx="885825" cy="1219200"/>
            </a:xfrm>
            <a:prstGeom prst="rect">
              <a:avLst/>
            </a:prstGeom>
          </p:spPr>
        </p:pic>
        <p:pic>
          <p:nvPicPr>
            <p:cNvPr id="7" name="Graphic 6">
              <a:extLst>
                <a:ext uri="{FF2B5EF4-FFF2-40B4-BE49-F238E27FC236}">
                  <a16:creationId xmlns:a16="http://schemas.microsoft.com/office/drawing/2014/main" id="{219E1616-610A-4D7F-90E4-DDC52F1C73B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08716" y="2160433"/>
              <a:ext cx="990600" cy="1371600"/>
            </a:xfrm>
            <a:prstGeom prst="rect">
              <a:avLst/>
            </a:prstGeom>
          </p:spPr>
        </p:pic>
        <p:pic>
          <p:nvPicPr>
            <p:cNvPr id="10" name="Graphic 9">
              <a:extLst>
                <a:ext uri="{FF2B5EF4-FFF2-40B4-BE49-F238E27FC236}">
                  <a16:creationId xmlns:a16="http://schemas.microsoft.com/office/drawing/2014/main" id="{F9223D7D-2074-4516-928A-E4F8C700BB8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59866" y="2313654"/>
              <a:ext cx="885825" cy="1219200"/>
            </a:xfrm>
            <a:prstGeom prst="rect">
              <a:avLst/>
            </a:prstGeom>
          </p:spPr>
        </p:pic>
        <p:cxnSp>
          <p:nvCxnSpPr>
            <p:cNvPr id="30" name="Straight Arrow Connector 29">
              <a:extLst>
                <a:ext uri="{FF2B5EF4-FFF2-40B4-BE49-F238E27FC236}">
                  <a16:creationId xmlns:a16="http://schemas.microsoft.com/office/drawing/2014/main" id="{851A0227-9D1B-477D-BCE8-72441886AA62}"/>
                </a:ext>
              </a:extLst>
            </p:cNvPr>
            <p:cNvCxnSpPr>
              <a:cxnSpLocks/>
              <a:stCxn id="7" idx="2"/>
            </p:cNvCxnSpPr>
            <p:nvPr/>
          </p:nvCxnSpPr>
          <p:spPr>
            <a:xfrm>
              <a:off x="6604016" y="3532033"/>
              <a:ext cx="0" cy="26844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207633C-3819-4028-AC41-DF857725CE59}"/>
                </a:ext>
              </a:extLst>
            </p:cNvPr>
            <p:cNvCxnSpPr/>
            <p:nvPr/>
          </p:nvCxnSpPr>
          <p:spPr>
            <a:xfrm>
              <a:off x="7962816" y="3512072"/>
              <a:ext cx="0" cy="38973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cxnSp>
        <p:nvCxnSpPr>
          <p:cNvPr id="25" name="Straight Arrow Connector 24">
            <a:extLst>
              <a:ext uri="{FF2B5EF4-FFF2-40B4-BE49-F238E27FC236}">
                <a16:creationId xmlns:a16="http://schemas.microsoft.com/office/drawing/2014/main" id="{56DF47CC-BD6C-440B-B632-0CA46B84F92B}"/>
              </a:ext>
            </a:extLst>
          </p:cNvPr>
          <p:cNvCxnSpPr>
            <a:cxnSpLocks/>
          </p:cNvCxnSpPr>
          <p:nvPr/>
        </p:nvCxnSpPr>
        <p:spPr>
          <a:xfrm flipV="1">
            <a:off x="5333768" y="2490660"/>
            <a:ext cx="0" cy="712729"/>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433F46C-F97C-4728-A335-2CF276054A2B}"/>
              </a:ext>
            </a:extLst>
          </p:cNvPr>
          <p:cNvCxnSpPr>
            <a:cxnSpLocks/>
          </p:cNvCxnSpPr>
          <p:nvPr/>
        </p:nvCxnSpPr>
        <p:spPr>
          <a:xfrm flipV="1">
            <a:off x="7198785" y="2778996"/>
            <a:ext cx="0" cy="42439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B7DA9DF-CB55-486C-BB26-CE7432AE14AE}"/>
              </a:ext>
            </a:extLst>
          </p:cNvPr>
          <p:cNvSpPr txBox="1"/>
          <p:nvPr/>
        </p:nvSpPr>
        <p:spPr>
          <a:xfrm>
            <a:off x="85396" y="5279638"/>
            <a:ext cx="2389971" cy="855697"/>
          </a:xfrm>
          <a:prstGeom prst="rect">
            <a:avLst/>
          </a:prstGeom>
          <a:solidFill>
            <a:schemeClr val="bg1"/>
          </a:solidFill>
        </p:spPr>
        <p:txBody>
          <a:bodyPr wrap="none" rtlCol="0" anchor="ctr" anchorCtr="0">
            <a:noAutofit/>
          </a:bodyPr>
          <a:lstStyle/>
          <a:p>
            <a:pPr algn="r"/>
            <a:r>
              <a:rPr lang="en-US" sz="2400" dirty="0">
                <a:latin typeface="Lato" panose="020B0604020202020204" charset="0"/>
              </a:rPr>
              <a:t>Data Access Objects:</a:t>
            </a:r>
          </a:p>
        </p:txBody>
      </p:sp>
      <p:sp>
        <p:nvSpPr>
          <p:cNvPr id="45" name="TextBox 44">
            <a:extLst>
              <a:ext uri="{FF2B5EF4-FFF2-40B4-BE49-F238E27FC236}">
                <a16:creationId xmlns:a16="http://schemas.microsoft.com/office/drawing/2014/main" id="{044CEB84-30E5-488E-8A16-A5BA28E92D9D}"/>
              </a:ext>
            </a:extLst>
          </p:cNvPr>
          <p:cNvSpPr txBox="1"/>
          <p:nvPr/>
        </p:nvSpPr>
        <p:spPr>
          <a:xfrm>
            <a:off x="1056439" y="3327579"/>
            <a:ext cx="1545763" cy="997116"/>
          </a:xfrm>
          <a:prstGeom prst="rect">
            <a:avLst/>
          </a:prstGeom>
          <a:solidFill>
            <a:schemeClr val="bg1"/>
          </a:solidFill>
        </p:spPr>
        <p:txBody>
          <a:bodyPr wrap="none" rtlCol="0" anchor="ctr" anchorCtr="0">
            <a:noAutofit/>
          </a:bodyPr>
          <a:lstStyle/>
          <a:p>
            <a:pPr algn="r"/>
            <a:r>
              <a:rPr lang="en-US" sz="2400" dirty="0">
                <a:latin typeface="Lato" panose="020B0604020202020204" charset="0"/>
              </a:rPr>
              <a:t>Repositories:</a:t>
            </a:r>
          </a:p>
        </p:txBody>
      </p:sp>
      <p:pic>
        <p:nvPicPr>
          <p:cNvPr id="8" name="Graphic 7">
            <a:extLst>
              <a:ext uri="{FF2B5EF4-FFF2-40B4-BE49-F238E27FC236}">
                <a16:creationId xmlns:a16="http://schemas.microsoft.com/office/drawing/2014/main" id="{A6AF06FE-AE2B-43D0-BBB4-A3E15D74C71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24414" y="3429285"/>
            <a:ext cx="5331009" cy="821700"/>
          </a:xfrm>
          <a:prstGeom prst="rect">
            <a:avLst/>
          </a:prstGeom>
        </p:spPr>
      </p:pic>
      <p:grpSp>
        <p:nvGrpSpPr>
          <p:cNvPr id="49" name="Group 48">
            <a:extLst>
              <a:ext uri="{FF2B5EF4-FFF2-40B4-BE49-F238E27FC236}">
                <a16:creationId xmlns:a16="http://schemas.microsoft.com/office/drawing/2014/main" id="{226BDBFB-6446-45E3-A9C0-E5BFE159B7F7}"/>
              </a:ext>
            </a:extLst>
          </p:cNvPr>
          <p:cNvGrpSpPr/>
          <p:nvPr/>
        </p:nvGrpSpPr>
        <p:grpSpPr>
          <a:xfrm>
            <a:off x="3344466" y="4250984"/>
            <a:ext cx="3959100" cy="321981"/>
            <a:chOff x="5112039" y="3197203"/>
            <a:chExt cx="2969325" cy="241486"/>
          </a:xfrm>
        </p:grpSpPr>
        <p:cxnSp>
          <p:nvCxnSpPr>
            <p:cNvPr id="33" name="Straight Arrow Connector 32">
              <a:extLst>
                <a:ext uri="{FF2B5EF4-FFF2-40B4-BE49-F238E27FC236}">
                  <a16:creationId xmlns:a16="http://schemas.microsoft.com/office/drawing/2014/main" id="{DE7E5326-EF85-4E5E-88E5-F9CC7AC3D8B0}"/>
                </a:ext>
              </a:extLst>
            </p:cNvPr>
            <p:cNvCxnSpPr>
              <a:cxnSpLocks/>
            </p:cNvCxnSpPr>
            <p:nvPr/>
          </p:nvCxnSpPr>
          <p:spPr>
            <a:xfrm>
              <a:off x="6499216" y="3197203"/>
              <a:ext cx="0" cy="23958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85825E8-45F7-4950-87C0-17DCCAA04C51}"/>
                </a:ext>
              </a:extLst>
            </p:cNvPr>
            <p:cNvCxnSpPr>
              <a:cxnSpLocks/>
            </p:cNvCxnSpPr>
            <p:nvPr/>
          </p:nvCxnSpPr>
          <p:spPr>
            <a:xfrm>
              <a:off x="5112039" y="3199109"/>
              <a:ext cx="0" cy="23958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62C8C1E-CA1F-4F69-A754-ECFEAAC9D32A}"/>
                </a:ext>
              </a:extLst>
            </p:cNvPr>
            <p:cNvCxnSpPr>
              <a:cxnSpLocks/>
            </p:cNvCxnSpPr>
            <p:nvPr/>
          </p:nvCxnSpPr>
          <p:spPr>
            <a:xfrm>
              <a:off x="8081364" y="3197203"/>
              <a:ext cx="0" cy="23958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cxnSp>
        <p:nvCxnSpPr>
          <p:cNvPr id="22" name="Connector: Elbow 21">
            <a:extLst>
              <a:ext uri="{FF2B5EF4-FFF2-40B4-BE49-F238E27FC236}">
                <a16:creationId xmlns:a16="http://schemas.microsoft.com/office/drawing/2014/main" id="{5BAAAB77-23E3-438E-8EBB-9B49A7F37906}"/>
              </a:ext>
            </a:extLst>
          </p:cNvPr>
          <p:cNvCxnSpPr>
            <a:cxnSpLocks/>
            <a:stCxn id="8" idx="2"/>
            <a:endCxn id="10" idx="0"/>
          </p:cNvCxnSpPr>
          <p:nvPr/>
        </p:nvCxnSpPr>
        <p:spPr>
          <a:xfrm rot="16200000" flipH="1">
            <a:off x="5982486" y="3558417"/>
            <a:ext cx="523735" cy="1908867"/>
          </a:xfrm>
          <a:prstGeom prst="bentConnector3">
            <a:avLst>
              <a:gd name="adj1" fmla="val 50000"/>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58519FB-852E-4C41-AC88-12F0ABFE04DC}"/>
              </a:ext>
            </a:extLst>
          </p:cNvPr>
          <p:cNvCxnSpPr>
            <a:cxnSpLocks/>
          </p:cNvCxnSpPr>
          <p:nvPr/>
        </p:nvCxnSpPr>
        <p:spPr>
          <a:xfrm>
            <a:off x="5194035" y="4250983"/>
            <a:ext cx="0" cy="319440"/>
          </a:xfrm>
          <a:prstGeom prst="straightConnector1">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FE048F37-9175-478F-9926-432BBD5F587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403402" y="4786338"/>
            <a:ext cx="1790700" cy="1116623"/>
          </a:xfrm>
          <a:prstGeom prst="rect">
            <a:avLst/>
          </a:prstGeom>
        </p:spPr>
      </p:pic>
      <p:sp>
        <p:nvSpPr>
          <p:cNvPr id="28" name="Cloud 27">
            <a:extLst>
              <a:ext uri="{FF2B5EF4-FFF2-40B4-BE49-F238E27FC236}">
                <a16:creationId xmlns:a16="http://schemas.microsoft.com/office/drawing/2014/main" id="{E72F06E8-72A8-4779-9D41-F9935B576F14}"/>
              </a:ext>
            </a:extLst>
          </p:cNvPr>
          <p:cNvSpPr/>
          <p:nvPr/>
        </p:nvSpPr>
        <p:spPr>
          <a:xfrm>
            <a:off x="8374298" y="6253096"/>
            <a:ext cx="1790695" cy="575171"/>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dirty="0">
                <a:solidFill>
                  <a:schemeClr val="tx1"/>
                </a:solidFill>
                <a:latin typeface="Lato" panose="020B0604020202020204" charset="0"/>
              </a:rPr>
              <a:t>Last.fm</a:t>
            </a:r>
          </a:p>
        </p:txBody>
      </p:sp>
      <p:cxnSp>
        <p:nvCxnSpPr>
          <p:cNvPr id="31" name="Straight Arrow Connector 30">
            <a:extLst>
              <a:ext uri="{FF2B5EF4-FFF2-40B4-BE49-F238E27FC236}">
                <a16:creationId xmlns:a16="http://schemas.microsoft.com/office/drawing/2014/main" id="{80DAC262-BFF1-475F-A340-3E137AE21916}"/>
              </a:ext>
            </a:extLst>
          </p:cNvPr>
          <p:cNvCxnSpPr>
            <a:cxnSpLocks/>
          </p:cNvCxnSpPr>
          <p:nvPr/>
        </p:nvCxnSpPr>
        <p:spPr>
          <a:xfrm>
            <a:off x="9282677" y="5897175"/>
            <a:ext cx="0" cy="319440"/>
          </a:xfrm>
          <a:prstGeom prst="straightConnector1">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81506B3E-2D72-4D46-99ED-8A06D29C5175}"/>
              </a:ext>
            </a:extLst>
          </p:cNvPr>
          <p:cNvCxnSpPr>
            <a:cxnSpLocks/>
          </p:cNvCxnSpPr>
          <p:nvPr/>
        </p:nvCxnSpPr>
        <p:spPr>
          <a:xfrm rot="16200000" flipH="1">
            <a:off x="8141535" y="3549409"/>
            <a:ext cx="523735" cy="1908867"/>
          </a:xfrm>
          <a:prstGeom prst="bentConnector3">
            <a:avLst>
              <a:gd name="adj1" fmla="val 50000"/>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49DB39B-ED2F-4270-9813-68DF4D1EF23F}"/>
              </a:ext>
            </a:extLst>
          </p:cNvPr>
          <p:cNvCxnSpPr>
            <a:cxnSpLocks/>
          </p:cNvCxnSpPr>
          <p:nvPr/>
        </p:nvCxnSpPr>
        <p:spPr>
          <a:xfrm>
            <a:off x="6103025" y="3931573"/>
            <a:ext cx="282655" cy="0"/>
          </a:xfrm>
          <a:prstGeom prst="straightConnector1">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9FE850FA-CD21-4731-83B0-FFAE58265615}"/>
              </a:ext>
            </a:extLst>
          </p:cNvPr>
          <p:cNvSpPr/>
          <p:nvPr/>
        </p:nvSpPr>
        <p:spPr>
          <a:xfrm>
            <a:off x="5223435" y="3929376"/>
            <a:ext cx="5474448" cy="1819989"/>
          </a:xfrm>
          <a:custGeom>
            <a:avLst/>
            <a:gdLst>
              <a:gd name="connsiteX0" fmla="*/ 0 w 4105836"/>
              <a:gd name="connsiteY0" fmla="*/ 56144 h 1364992"/>
              <a:gd name="connsiteX1" fmla="*/ 1264024 w 4105836"/>
              <a:gd name="connsiteY1" fmla="*/ 65109 h 1364992"/>
              <a:gd name="connsiteX2" fmla="*/ 977153 w 4105836"/>
              <a:gd name="connsiteY2" fmla="*/ 710568 h 1364992"/>
              <a:gd name="connsiteX3" fmla="*/ 869577 w 4105836"/>
              <a:gd name="connsiteY3" fmla="*/ 1257415 h 1364992"/>
              <a:gd name="connsiteX4" fmla="*/ 1918448 w 4105836"/>
              <a:gd name="connsiteY4" fmla="*/ 1257415 h 1364992"/>
              <a:gd name="connsiteX5" fmla="*/ 3576918 w 4105836"/>
              <a:gd name="connsiteY5" fmla="*/ 1212592 h 1364992"/>
              <a:gd name="connsiteX6" fmla="*/ 4105836 w 4105836"/>
              <a:gd name="connsiteY6" fmla="*/ 1364992 h 136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05836" h="1364992">
                <a:moveTo>
                  <a:pt x="0" y="56144"/>
                </a:moveTo>
                <a:cubicBezTo>
                  <a:pt x="550582" y="6091"/>
                  <a:pt x="1101165" y="-43962"/>
                  <a:pt x="1264024" y="65109"/>
                </a:cubicBezTo>
                <a:cubicBezTo>
                  <a:pt x="1426883" y="174180"/>
                  <a:pt x="1042894" y="511850"/>
                  <a:pt x="977153" y="710568"/>
                </a:cubicBezTo>
                <a:cubicBezTo>
                  <a:pt x="911412" y="909286"/>
                  <a:pt x="712695" y="1166274"/>
                  <a:pt x="869577" y="1257415"/>
                </a:cubicBezTo>
                <a:cubicBezTo>
                  <a:pt x="1026459" y="1348556"/>
                  <a:pt x="1467225" y="1264885"/>
                  <a:pt x="1918448" y="1257415"/>
                </a:cubicBezTo>
                <a:cubicBezTo>
                  <a:pt x="2369671" y="1249945"/>
                  <a:pt x="3212353" y="1194663"/>
                  <a:pt x="3576918" y="1212592"/>
                </a:cubicBezTo>
                <a:cubicBezTo>
                  <a:pt x="3941483" y="1230521"/>
                  <a:pt x="4023659" y="1297756"/>
                  <a:pt x="4105836" y="1364992"/>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sp>
        <p:nvSpPr>
          <p:cNvPr id="15" name="Freeform: Shape 14">
            <a:extLst>
              <a:ext uri="{FF2B5EF4-FFF2-40B4-BE49-F238E27FC236}">
                <a16:creationId xmlns:a16="http://schemas.microsoft.com/office/drawing/2014/main" id="{8F700037-810B-4D43-B127-8C4BE6B20DF5}"/>
              </a:ext>
            </a:extLst>
          </p:cNvPr>
          <p:cNvSpPr/>
          <p:nvPr/>
        </p:nvSpPr>
        <p:spPr>
          <a:xfrm>
            <a:off x="5916706" y="4099859"/>
            <a:ext cx="4771965" cy="1902035"/>
          </a:xfrm>
          <a:custGeom>
            <a:avLst/>
            <a:gdLst>
              <a:gd name="connsiteX0" fmla="*/ 3576918 w 3578974"/>
              <a:gd name="connsiteY0" fmla="*/ 1237129 h 1426526"/>
              <a:gd name="connsiteX1" fmla="*/ 3505200 w 3578974"/>
              <a:gd name="connsiteY1" fmla="*/ 1425388 h 1426526"/>
              <a:gd name="connsiteX2" fmla="*/ 3092824 w 3578974"/>
              <a:gd name="connsiteY2" fmla="*/ 1308847 h 1426526"/>
              <a:gd name="connsiteX3" fmla="*/ 2474259 w 3578974"/>
              <a:gd name="connsiteY3" fmla="*/ 1165411 h 1426526"/>
              <a:gd name="connsiteX4" fmla="*/ 1308847 w 3578974"/>
              <a:gd name="connsiteY4" fmla="*/ 1237129 h 1426526"/>
              <a:gd name="connsiteX5" fmla="*/ 439271 w 3578974"/>
              <a:gd name="connsiteY5" fmla="*/ 1344705 h 1426526"/>
              <a:gd name="connsiteX6" fmla="*/ 134471 w 3578974"/>
              <a:gd name="connsiteY6" fmla="*/ 1201270 h 1426526"/>
              <a:gd name="connsiteX7" fmla="*/ 251012 w 3578974"/>
              <a:gd name="connsiteY7" fmla="*/ 609600 h 1426526"/>
              <a:gd name="connsiteX8" fmla="*/ 546847 w 3578974"/>
              <a:gd name="connsiteY8" fmla="*/ 134470 h 1426526"/>
              <a:gd name="connsiteX9" fmla="*/ 0 w 3578974"/>
              <a:gd name="connsiteY9" fmla="*/ 0 h 1426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78974" h="1426526">
                <a:moveTo>
                  <a:pt x="3576918" y="1237129"/>
                </a:moveTo>
                <a:cubicBezTo>
                  <a:pt x="3581400" y="1325282"/>
                  <a:pt x="3585882" y="1413435"/>
                  <a:pt x="3505200" y="1425388"/>
                </a:cubicBezTo>
                <a:cubicBezTo>
                  <a:pt x="3424518" y="1437341"/>
                  <a:pt x="3264647" y="1352177"/>
                  <a:pt x="3092824" y="1308847"/>
                </a:cubicBezTo>
                <a:cubicBezTo>
                  <a:pt x="2921000" y="1265518"/>
                  <a:pt x="2771588" y="1177364"/>
                  <a:pt x="2474259" y="1165411"/>
                </a:cubicBezTo>
                <a:cubicBezTo>
                  <a:pt x="2176930" y="1153458"/>
                  <a:pt x="1648012" y="1207247"/>
                  <a:pt x="1308847" y="1237129"/>
                </a:cubicBezTo>
                <a:cubicBezTo>
                  <a:pt x="969682" y="1267011"/>
                  <a:pt x="635000" y="1350681"/>
                  <a:pt x="439271" y="1344705"/>
                </a:cubicBezTo>
                <a:cubicBezTo>
                  <a:pt x="243542" y="1338729"/>
                  <a:pt x="165847" y="1323787"/>
                  <a:pt x="134471" y="1201270"/>
                </a:cubicBezTo>
                <a:cubicBezTo>
                  <a:pt x="103095" y="1078753"/>
                  <a:pt x="182283" y="787400"/>
                  <a:pt x="251012" y="609600"/>
                </a:cubicBezTo>
                <a:cubicBezTo>
                  <a:pt x="319741" y="431800"/>
                  <a:pt x="588682" y="236070"/>
                  <a:pt x="546847" y="134470"/>
                </a:cubicBezTo>
                <a:cubicBezTo>
                  <a:pt x="505012" y="32870"/>
                  <a:pt x="252506" y="16435"/>
                  <a:pt x="0" y="0"/>
                </a:cubicBezTo>
              </a:path>
            </a:pathLst>
          </a:custGeom>
          <a:noFill/>
          <a:ln w="1270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sp>
        <p:nvSpPr>
          <p:cNvPr id="16" name="Oval 15">
            <a:extLst>
              <a:ext uri="{FF2B5EF4-FFF2-40B4-BE49-F238E27FC236}">
                <a16:creationId xmlns:a16="http://schemas.microsoft.com/office/drawing/2014/main" id="{1F0DBC6D-A21C-4949-A93F-88EF889AA051}"/>
              </a:ext>
            </a:extLst>
          </p:cNvPr>
          <p:cNvSpPr/>
          <p:nvPr/>
        </p:nvSpPr>
        <p:spPr>
          <a:xfrm>
            <a:off x="6492705" y="5367385"/>
            <a:ext cx="237067" cy="2794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E31F80"/>
                </a:solidFill>
              </a:rPr>
              <a:t>a</a:t>
            </a:r>
            <a:endParaRPr lang="pt-PT" sz="1600" b="1" dirty="0">
              <a:solidFill>
                <a:srgbClr val="E31F80"/>
              </a:solidFill>
            </a:endParaRPr>
          </a:p>
        </p:txBody>
      </p:sp>
      <p:sp>
        <p:nvSpPr>
          <p:cNvPr id="37" name="Oval 36">
            <a:extLst>
              <a:ext uri="{FF2B5EF4-FFF2-40B4-BE49-F238E27FC236}">
                <a16:creationId xmlns:a16="http://schemas.microsoft.com/office/drawing/2014/main" id="{15B3FEF9-3399-469D-95D5-2BAD0E258B53}"/>
              </a:ext>
            </a:extLst>
          </p:cNvPr>
          <p:cNvSpPr/>
          <p:nvPr/>
        </p:nvSpPr>
        <p:spPr>
          <a:xfrm>
            <a:off x="8179055" y="5302005"/>
            <a:ext cx="237067" cy="279400"/>
          </a:xfrm>
          <a:prstGeom prst="ellipse">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rgbClr val="E31F80"/>
                </a:solidFill>
              </a:rPr>
              <a:t>b</a:t>
            </a:r>
            <a:endParaRPr lang="pt-PT" sz="1600" b="1" dirty="0">
              <a:solidFill>
                <a:srgbClr val="E31F80"/>
              </a:solidFill>
            </a:endParaRPr>
          </a:p>
        </p:txBody>
      </p:sp>
      <p:sp>
        <p:nvSpPr>
          <p:cNvPr id="38" name="Oval 37">
            <a:extLst>
              <a:ext uri="{FF2B5EF4-FFF2-40B4-BE49-F238E27FC236}">
                <a16:creationId xmlns:a16="http://schemas.microsoft.com/office/drawing/2014/main" id="{E239D57B-1ECE-4F8B-8460-AF3DBB3697A5}"/>
              </a:ext>
            </a:extLst>
          </p:cNvPr>
          <p:cNvSpPr/>
          <p:nvPr/>
        </p:nvSpPr>
        <p:spPr>
          <a:xfrm>
            <a:off x="7645655" y="5708405"/>
            <a:ext cx="237067" cy="2794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E31F80"/>
                </a:solidFill>
              </a:rPr>
              <a:t>c</a:t>
            </a:r>
            <a:endParaRPr lang="pt-PT" sz="1600" b="1" dirty="0">
              <a:solidFill>
                <a:srgbClr val="E31F80"/>
              </a:solidFill>
            </a:endParaRPr>
          </a:p>
        </p:txBody>
      </p:sp>
      <p:sp>
        <p:nvSpPr>
          <p:cNvPr id="17" name="Freeform: Shape 16">
            <a:extLst>
              <a:ext uri="{FF2B5EF4-FFF2-40B4-BE49-F238E27FC236}">
                <a16:creationId xmlns:a16="http://schemas.microsoft.com/office/drawing/2014/main" id="{6EE7624B-8956-4E4B-80E6-E1A73A17AFE0}"/>
              </a:ext>
            </a:extLst>
          </p:cNvPr>
          <p:cNvSpPr/>
          <p:nvPr/>
        </p:nvSpPr>
        <p:spPr>
          <a:xfrm>
            <a:off x="4479914" y="4016188"/>
            <a:ext cx="1508511" cy="1494117"/>
          </a:xfrm>
          <a:custGeom>
            <a:avLst/>
            <a:gdLst>
              <a:gd name="connsiteX0" fmla="*/ 288700 w 1131383"/>
              <a:gd name="connsiteY0" fmla="*/ 0 h 1120588"/>
              <a:gd name="connsiteX1" fmla="*/ 37689 w 1131383"/>
              <a:gd name="connsiteY1" fmla="*/ 537883 h 1120588"/>
              <a:gd name="connsiteX2" fmla="*/ 46653 w 1131383"/>
              <a:gd name="connsiteY2" fmla="*/ 941294 h 1120588"/>
              <a:gd name="connsiteX3" fmla="*/ 467994 w 1131383"/>
              <a:gd name="connsiteY3" fmla="*/ 1084730 h 1120588"/>
              <a:gd name="connsiteX4" fmla="*/ 996912 w 1131383"/>
              <a:gd name="connsiteY4" fmla="*/ 986118 h 1120588"/>
              <a:gd name="connsiteX5" fmla="*/ 1131383 w 1131383"/>
              <a:gd name="connsiteY5" fmla="*/ 1120588 h 112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383" h="1120588">
                <a:moveTo>
                  <a:pt x="288700" y="0"/>
                </a:moveTo>
                <a:cubicBezTo>
                  <a:pt x="183365" y="190500"/>
                  <a:pt x="78030" y="381001"/>
                  <a:pt x="37689" y="537883"/>
                </a:cubicBezTo>
                <a:cubicBezTo>
                  <a:pt x="-2652" y="694765"/>
                  <a:pt x="-25065" y="850153"/>
                  <a:pt x="46653" y="941294"/>
                </a:cubicBezTo>
                <a:cubicBezTo>
                  <a:pt x="118370" y="1032435"/>
                  <a:pt x="309618" y="1077259"/>
                  <a:pt x="467994" y="1084730"/>
                </a:cubicBezTo>
                <a:cubicBezTo>
                  <a:pt x="626370" y="1092201"/>
                  <a:pt x="886347" y="980142"/>
                  <a:pt x="996912" y="986118"/>
                </a:cubicBezTo>
                <a:cubicBezTo>
                  <a:pt x="1107477" y="992094"/>
                  <a:pt x="1119430" y="1056341"/>
                  <a:pt x="1131383" y="1120588"/>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dirty="0"/>
          </a:p>
        </p:txBody>
      </p:sp>
      <p:sp>
        <p:nvSpPr>
          <p:cNvPr id="42" name="Oval 41">
            <a:extLst>
              <a:ext uri="{FF2B5EF4-FFF2-40B4-BE49-F238E27FC236}">
                <a16:creationId xmlns:a16="http://schemas.microsoft.com/office/drawing/2014/main" id="{84A0BCEE-7B0F-4A8D-A1C0-ED11A94AED25}"/>
              </a:ext>
            </a:extLst>
          </p:cNvPr>
          <p:cNvSpPr/>
          <p:nvPr/>
        </p:nvSpPr>
        <p:spPr>
          <a:xfrm>
            <a:off x="4651953" y="5235899"/>
            <a:ext cx="237067" cy="2794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E31F80"/>
                </a:solidFill>
              </a:rPr>
              <a:t>a</a:t>
            </a:r>
            <a:endParaRPr lang="pt-PT" sz="1600" b="1" dirty="0">
              <a:solidFill>
                <a:srgbClr val="E31F80"/>
              </a:solidFill>
            </a:endParaRPr>
          </a:p>
        </p:txBody>
      </p:sp>
      <p:sp>
        <p:nvSpPr>
          <p:cNvPr id="21" name="Freeform: Shape 20">
            <a:extLst>
              <a:ext uri="{FF2B5EF4-FFF2-40B4-BE49-F238E27FC236}">
                <a16:creationId xmlns:a16="http://schemas.microsoft.com/office/drawing/2014/main" id="{B4B0B492-943F-4A06-B1F8-E6B6D9DA56C9}"/>
              </a:ext>
            </a:extLst>
          </p:cNvPr>
          <p:cNvSpPr/>
          <p:nvPr/>
        </p:nvSpPr>
        <p:spPr>
          <a:xfrm>
            <a:off x="4508500" y="5505451"/>
            <a:ext cx="1502717" cy="242460"/>
          </a:xfrm>
          <a:custGeom>
            <a:avLst/>
            <a:gdLst>
              <a:gd name="connsiteX0" fmla="*/ 1109663 w 1127038"/>
              <a:gd name="connsiteY0" fmla="*/ 0 h 181845"/>
              <a:gd name="connsiteX1" fmla="*/ 1119188 w 1127038"/>
              <a:gd name="connsiteY1" fmla="*/ 109537 h 181845"/>
              <a:gd name="connsiteX2" fmla="*/ 1009650 w 1127038"/>
              <a:gd name="connsiteY2" fmla="*/ 180975 h 181845"/>
              <a:gd name="connsiteX3" fmla="*/ 823913 w 1127038"/>
              <a:gd name="connsiteY3" fmla="*/ 147637 h 181845"/>
              <a:gd name="connsiteX4" fmla="*/ 371475 w 1127038"/>
              <a:gd name="connsiteY4" fmla="*/ 123825 h 181845"/>
              <a:gd name="connsiteX5" fmla="*/ 0 w 1127038"/>
              <a:gd name="connsiteY5" fmla="*/ 161925 h 181845"/>
              <a:gd name="connsiteX6" fmla="*/ 0 w 1127038"/>
              <a:gd name="connsiteY6" fmla="*/ 161925 h 18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038" h="181845">
                <a:moveTo>
                  <a:pt x="1109663" y="0"/>
                </a:moveTo>
                <a:cubicBezTo>
                  <a:pt x="1122760" y="39687"/>
                  <a:pt x="1135857" y="79375"/>
                  <a:pt x="1119188" y="109537"/>
                </a:cubicBezTo>
                <a:cubicBezTo>
                  <a:pt x="1102519" y="139699"/>
                  <a:pt x="1058863" y="174625"/>
                  <a:pt x="1009650" y="180975"/>
                </a:cubicBezTo>
                <a:cubicBezTo>
                  <a:pt x="960437" y="187325"/>
                  <a:pt x="930275" y="157162"/>
                  <a:pt x="823913" y="147637"/>
                </a:cubicBezTo>
                <a:cubicBezTo>
                  <a:pt x="717551" y="138112"/>
                  <a:pt x="508794" y="121444"/>
                  <a:pt x="371475" y="123825"/>
                </a:cubicBezTo>
                <a:cubicBezTo>
                  <a:pt x="234156" y="126206"/>
                  <a:pt x="0" y="161925"/>
                  <a:pt x="0" y="161925"/>
                </a:cubicBezTo>
                <a:lnTo>
                  <a:pt x="0" y="161925"/>
                </a:ln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46" name="Freeform: Shape 45">
            <a:extLst>
              <a:ext uri="{FF2B5EF4-FFF2-40B4-BE49-F238E27FC236}">
                <a16:creationId xmlns:a16="http://schemas.microsoft.com/office/drawing/2014/main" id="{2CF19235-E1E1-4C93-A8BD-88D32ED6073A}"/>
              </a:ext>
            </a:extLst>
          </p:cNvPr>
          <p:cNvSpPr/>
          <p:nvPr/>
        </p:nvSpPr>
        <p:spPr>
          <a:xfrm>
            <a:off x="4196927" y="4044951"/>
            <a:ext cx="419525" cy="1730959"/>
          </a:xfrm>
          <a:custGeom>
            <a:avLst/>
            <a:gdLst>
              <a:gd name="connsiteX0" fmla="*/ 243206 w 314644"/>
              <a:gd name="connsiteY0" fmla="*/ 1252537 h 1298219"/>
              <a:gd name="connsiteX1" fmla="*/ 147956 w 314644"/>
              <a:gd name="connsiteY1" fmla="*/ 1285875 h 1298219"/>
              <a:gd name="connsiteX2" fmla="*/ 76519 w 314644"/>
              <a:gd name="connsiteY2" fmla="*/ 1281112 h 1298219"/>
              <a:gd name="connsiteX3" fmla="*/ 33656 w 314644"/>
              <a:gd name="connsiteY3" fmla="*/ 1090612 h 1298219"/>
              <a:gd name="connsiteX4" fmla="*/ 19369 w 314644"/>
              <a:gd name="connsiteY4" fmla="*/ 671512 h 1298219"/>
              <a:gd name="connsiteX5" fmla="*/ 314644 w 314644"/>
              <a:gd name="connsiteY5" fmla="*/ 0 h 129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644" h="1298219">
                <a:moveTo>
                  <a:pt x="243206" y="1252537"/>
                </a:moveTo>
                <a:cubicBezTo>
                  <a:pt x="209471" y="1266825"/>
                  <a:pt x="175737" y="1281113"/>
                  <a:pt x="147956" y="1285875"/>
                </a:cubicBezTo>
                <a:cubicBezTo>
                  <a:pt x="120175" y="1290638"/>
                  <a:pt x="95569" y="1313656"/>
                  <a:pt x="76519" y="1281112"/>
                </a:cubicBezTo>
                <a:cubicBezTo>
                  <a:pt x="57469" y="1248568"/>
                  <a:pt x="43181" y="1192212"/>
                  <a:pt x="33656" y="1090612"/>
                </a:cubicBezTo>
                <a:cubicBezTo>
                  <a:pt x="24131" y="989012"/>
                  <a:pt x="-27462" y="853281"/>
                  <a:pt x="19369" y="671512"/>
                </a:cubicBezTo>
                <a:cubicBezTo>
                  <a:pt x="66200" y="489743"/>
                  <a:pt x="190422" y="244871"/>
                  <a:pt x="314644" y="0"/>
                </a:cubicBezTo>
              </a:path>
            </a:pathLst>
          </a:custGeom>
          <a:noFill/>
          <a:ln w="12700">
            <a:tailEnd type="arrow"/>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43" name="Oval 42">
            <a:extLst>
              <a:ext uri="{FF2B5EF4-FFF2-40B4-BE49-F238E27FC236}">
                <a16:creationId xmlns:a16="http://schemas.microsoft.com/office/drawing/2014/main" id="{DA7F0901-8442-43CA-A85C-4A065BAF992F}"/>
              </a:ext>
            </a:extLst>
          </p:cNvPr>
          <p:cNvSpPr/>
          <p:nvPr/>
        </p:nvSpPr>
        <p:spPr>
          <a:xfrm>
            <a:off x="5736940" y="5550345"/>
            <a:ext cx="237067" cy="279400"/>
          </a:xfrm>
          <a:prstGeom prst="ellipse">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E31F80"/>
                </a:solidFill>
              </a:rPr>
              <a:t>b</a:t>
            </a:r>
            <a:endParaRPr lang="pt-PT" sz="1600" b="1" dirty="0">
              <a:solidFill>
                <a:srgbClr val="E31F80"/>
              </a:solidFill>
            </a:endParaRPr>
          </a:p>
        </p:txBody>
      </p:sp>
      <p:sp>
        <p:nvSpPr>
          <p:cNvPr id="47" name="Freeform: Shape 46">
            <a:extLst>
              <a:ext uri="{FF2B5EF4-FFF2-40B4-BE49-F238E27FC236}">
                <a16:creationId xmlns:a16="http://schemas.microsoft.com/office/drawing/2014/main" id="{CD85D3B7-226C-492E-A523-A5EA03DC3814}"/>
              </a:ext>
            </a:extLst>
          </p:cNvPr>
          <p:cNvSpPr/>
          <p:nvPr/>
        </p:nvSpPr>
        <p:spPr>
          <a:xfrm>
            <a:off x="4023574" y="3860800"/>
            <a:ext cx="841273" cy="2390725"/>
          </a:xfrm>
          <a:custGeom>
            <a:avLst/>
            <a:gdLst>
              <a:gd name="connsiteX0" fmla="*/ 397873 w 630955"/>
              <a:gd name="connsiteY0" fmla="*/ 0 h 1793044"/>
              <a:gd name="connsiteX1" fmla="*/ 48249 w 630955"/>
              <a:gd name="connsiteY1" fmla="*/ 645459 h 1793044"/>
              <a:gd name="connsiteX2" fmla="*/ 12391 w 630955"/>
              <a:gd name="connsiteY2" fmla="*/ 1255059 h 1793044"/>
              <a:gd name="connsiteX3" fmla="*/ 137896 w 630955"/>
              <a:gd name="connsiteY3" fmla="*/ 1766047 h 1793044"/>
              <a:gd name="connsiteX4" fmla="*/ 630955 w 630955"/>
              <a:gd name="connsiteY4" fmla="*/ 1676400 h 1793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955" h="1793044">
                <a:moveTo>
                  <a:pt x="397873" y="0"/>
                </a:moveTo>
                <a:cubicBezTo>
                  <a:pt x="255184" y="218141"/>
                  <a:pt x="112496" y="436283"/>
                  <a:pt x="48249" y="645459"/>
                </a:cubicBezTo>
                <a:cubicBezTo>
                  <a:pt x="-15998" y="854635"/>
                  <a:pt x="-2550" y="1068294"/>
                  <a:pt x="12391" y="1255059"/>
                </a:cubicBezTo>
                <a:cubicBezTo>
                  <a:pt x="27332" y="1441824"/>
                  <a:pt x="34802" y="1695824"/>
                  <a:pt x="137896" y="1766047"/>
                </a:cubicBezTo>
                <a:cubicBezTo>
                  <a:pt x="240990" y="1836271"/>
                  <a:pt x="435972" y="1756335"/>
                  <a:pt x="630955" y="1676400"/>
                </a:cubicBezTo>
              </a:path>
            </a:pathLst>
          </a:custGeom>
          <a:noFill/>
          <a:ln w="12700">
            <a:tailEnd type="arrow"/>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51" name="TextBox 50">
            <a:extLst>
              <a:ext uri="{FF2B5EF4-FFF2-40B4-BE49-F238E27FC236}">
                <a16:creationId xmlns:a16="http://schemas.microsoft.com/office/drawing/2014/main" id="{BF01922F-43B9-462A-A33F-0BE673BA455F}"/>
              </a:ext>
            </a:extLst>
          </p:cNvPr>
          <p:cNvSpPr txBox="1"/>
          <p:nvPr/>
        </p:nvSpPr>
        <p:spPr>
          <a:xfrm>
            <a:off x="4991498" y="3839076"/>
            <a:ext cx="288862" cy="307777"/>
          </a:xfrm>
          <a:prstGeom prst="rect">
            <a:avLst/>
          </a:prstGeom>
          <a:noFill/>
        </p:spPr>
        <p:txBody>
          <a:bodyPr wrap="none" rtlCol="0">
            <a:spAutoFit/>
          </a:bodyPr>
          <a:lstStyle/>
          <a:p>
            <a:r>
              <a:rPr lang="en-US" sz="1400" b="1" dirty="0">
                <a:solidFill>
                  <a:srgbClr val="4ABD9B"/>
                </a:solidFill>
                <a:latin typeface="Lato"/>
                <a:sym typeface="Lato"/>
              </a:rPr>
              <a:t>1</a:t>
            </a:r>
            <a:endParaRPr lang="pt-PT" sz="1400" b="1" dirty="0">
              <a:solidFill>
                <a:srgbClr val="4ABD9B"/>
              </a:solidFill>
              <a:latin typeface="Lato"/>
              <a:sym typeface="Lato"/>
            </a:endParaRPr>
          </a:p>
        </p:txBody>
      </p:sp>
      <p:sp>
        <p:nvSpPr>
          <p:cNvPr id="52" name="TextBox 51">
            <a:extLst>
              <a:ext uri="{FF2B5EF4-FFF2-40B4-BE49-F238E27FC236}">
                <a16:creationId xmlns:a16="http://schemas.microsoft.com/office/drawing/2014/main" id="{966941AA-0B50-4FBE-8343-99B0C4548EEF}"/>
              </a:ext>
            </a:extLst>
          </p:cNvPr>
          <p:cNvSpPr txBox="1"/>
          <p:nvPr/>
        </p:nvSpPr>
        <p:spPr>
          <a:xfrm>
            <a:off x="4574938" y="3879716"/>
            <a:ext cx="288862" cy="307777"/>
          </a:xfrm>
          <a:prstGeom prst="rect">
            <a:avLst/>
          </a:prstGeom>
          <a:noFill/>
        </p:spPr>
        <p:txBody>
          <a:bodyPr wrap="none" rtlCol="0">
            <a:spAutoFit/>
          </a:bodyPr>
          <a:lstStyle/>
          <a:p>
            <a:r>
              <a:rPr lang="en-US" sz="1400" b="1" dirty="0">
                <a:solidFill>
                  <a:srgbClr val="4ABD9B"/>
                </a:solidFill>
                <a:latin typeface="Lato"/>
                <a:sym typeface="Lato"/>
              </a:rPr>
              <a:t>2</a:t>
            </a:r>
            <a:endParaRPr lang="pt-PT" sz="1400" b="1" dirty="0">
              <a:solidFill>
                <a:srgbClr val="4ABD9B"/>
              </a:solidFill>
              <a:latin typeface="Lato"/>
              <a:sym typeface="Lato"/>
            </a:endParaRPr>
          </a:p>
        </p:txBody>
      </p:sp>
      <p:sp>
        <p:nvSpPr>
          <p:cNvPr id="53" name="TextBox 52">
            <a:extLst>
              <a:ext uri="{FF2B5EF4-FFF2-40B4-BE49-F238E27FC236}">
                <a16:creationId xmlns:a16="http://schemas.microsoft.com/office/drawing/2014/main" id="{8B43DC40-1052-4027-A9F3-CD771D40A80F}"/>
              </a:ext>
            </a:extLst>
          </p:cNvPr>
          <p:cNvSpPr txBox="1"/>
          <p:nvPr/>
        </p:nvSpPr>
        <p:spPr>
          <a:xfrm>
            <a:off x="4402218" y="3595236"/>
            <a:ext cx="288862" cy="307777"/>
          </a:xfrm>
          <a:prstGeom prst="rect">
            <a:avLst/>
          </a:prstGeom>
          <a:noFill/>
        </p:spPr>
        <p:txBody>
          <a:bodyPr wrap="none" rtlCol="0">
            <a:spAutoFit/>
          </a:bodyPr>
          <a:lstStyle/>
          <a:p>
            <a:r>
              <a:rPr lang="en-US" sz="1400" b="1" dirty="0">
                <a:solidFill>
                  <a:srgbClr val="4ABD9B"/>
                </a:solidFill>
                <a:latin typeface="Lato"/>
                <a:sym typeface="Lato"/>
              </a:rPr>
              <a:t>3</a:t>
            </a:r>
            <a:endParaRPr lang="pt-PT" sz="1400" b="1" dirty="0">
              <a:solidFill>
                <a:srgbClr val="4ABD9B"/>
              </a:solidFill>
              <a:latin typeface="Lato"/>
              <a:sym typeface="Lato"/>
            </a:endParaRPr>
          </a:p>
        </p:txBody>
      </p:sp>
    </p:spTree>
    <p:extLst>
      <p:ext uri="{BB962C8B-B14F-4D97-AF65-F5344CB8AC3E}">
        <p14:creationId xmlns:p14="http://schemas.microsoft.com/office/powerpoint/2010/main" val="3844457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grpSp>
        <p:nvGrpSpPr>
          <p:cNvPr id="4" name="Group 3">
            <a:extLst>
              <a:ext uri="{FF2B5EF4-FFF2-40B4-BE49-F238E27FC236}">
                <a16:creationId xmlns:a16="http://schemas.microsoft.com/office/drawing/2014/main" id="{8CFF203E-9042-4B4F-B014-D9C84763534D}"/>
              </a:ext>
            </a:extLst>
          </p:cNvPr>
          <p:cNvGrpSpPr/>
          <p:nvPr/>
        </p:nvGrpSpPr>
        <p:grpSpPr>
          <a:xfrm>
            <a:off x="2624413" y="810381"/>
            <a:ext cx="7569688" cy="6065296"/>
            <a:chOff x="1968310" y="607786"/>
            <a:chExt cx="5677266" cy="4548972"/>
          </a:xfrm>
        </p:grpSpPr>
        <p:pic>
          <p:nvPicPr>
            <p:cNvPr id="24" name="Graphic 23">
              <a:extLst>
                <a:ext uri="{FF2B5EF4-FFF2-40B4-BE49-F238E27FC236}">
                  <a16:creationId xmlns:a16="http://schemas.microsoft.com/office/drawing/2014/main" id="{DFD8A6BF-66CC-4EB9-9C29-B30509BC18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21389" y="607786"/>
              <a:ext cx="3654240" cy="1476461"/>
            </a:xfrm>
            <a:prstGeom prst="rect">
              <a:avLst/>
            </a:prstGeom>
          </p:spPr>
        </p:pic>
        <p:grpSp>
          <p:nvGrpSpPr>
            <p:cNvPr id="6" name="Group 5">
              <a:extLst>
                <a:ext uri="{FF2B5EF4-FFF2-40B4-BE49-F238E27FC236}">
                  <a16:creationId xmlns:a16="http://schemas.microsoft.com/office/drawing/2014/main" id="{3198902D-1E5F-435C-831D-CB1D6B1BE97B}"/>
                </a:ext>
              </a:extLst>
            </p:cNvPr>
            <p:cNvGrpSpPr/>
            <p:nvPr/>
          </p:nvGrpSpPr>
          <p:grpSpPr>
            <a:xfrm>
              <a:off x="2110750" y="3403239"/>
              <a:ext cx="3731251" cy="1397000"/>
              <a:chOff x="4714440" y="2135854"/>
              <a:chExt cx="3731251" cy="1397000"/>
            </a:xfrm>
          </p:grpSpPr>
          <p:pic>
            <p:nvPicPr>
              <p:cNvPr id="5" name="Graphic 4">
                <a:extLst>
                  <a:ext uri="{FF2B5EF4-FFF2-40B4-BE49-F238E27FC236}">
                    <a16:creationId xmlns:a16="http://schemas.microsoft.com/office/drawing/2014/main" id="{105714D4-336F-4EA9-BE11-160EFB217E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4440" y="2313654"/>
                <a:ext cx="885825" cy="1219200"/>
              </a:xfrm>
              <a:prstGeom prst="rect">
                <a:avLst/>
              </a:prstGeom>
            </p:spPr>
          </p:pic>
          <p:pic>
            <p:nvPicPr>
              <p:cNvPr id="7" name="Graphic 6">
                <a:extLst>
                  <a:ext uri="{FF2B5EF4-FFF2-40B4-BE49-F238E27FC236}">
                    <a16:creationId xmlns:a16="http://schemas.microsoft.com/office/drawing/2014/main" id="{219E1616-610A-4D7F-90E4-DDC52F1C73B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08716" y="2160433"/>
                <a:ext cx="990600" cy="1371600"/>
              </a:xfrm>
              <a:prstGeom prst="rect">
                <a:avLst/>
              </a:prstGeom>
            </p:spPr>
          </p:pic>
          <p:pic>
            <p:nvPicPr>
              <p:cNvPr id="10" name="Graphic 9">
                <a:extLst>
                  <a:ext uri="{FF2B5EF4-FFF2-40B4-BE49-F238E27FC236}">
                    <a16:creationId xmlns:a16="http://schemas.microsoft.com/office/drawing/2014/main" id="{F9223D7D-2074-4516-928A-E4F8C700BB8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59866" y="2135854"/>
                <a:ext cx="885825" cy="1115209"/>
              </a:xfrm>
              <a:prstGeom prst="rect">
                <a:avLst/>
              </a:prstGeom>
            </p:spPr>
          </p:pic>
        </p:grpSp>
        <p:pic>
          <p:nvPicPr>
            <p:cNvPr id="8" name="Graphic 7">
              <a:extLst>
                <a:ext uri="{FF2B5EF4-FFF2-40B4-BE49-F238E27FC236}">
                  <a16:creationId xmlns:a16="http://schemas.microsoft.com/office/drawing/2014/main" id="{A6AF06FE-AE2B-43D0-BBB4-A3E15D74C71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968310" y="2571963"/>
              <a:ext cx="3998257" cy="616275"/>
            </a:xfrm>
            <a:prstGeom prst="rect">
              <a:avLst/>
            </a:prstGeom>
          </p:spPr>
        </p:pic>
        <p:pic>
          <p:nvPicPr>
            <p:cNvPr id="3" name="Graphic 2">
              <a:extLst>
                <a:ext uri="{FF2B5EF4-FFF2-40B4-BE49-F238E27FC236}">
                  <a16:creationId xmlns:a16="http://schemas.microsoft.com/office/drawing/2014/main" id="{FE048F37-9175-478F-9926-432BBD5F587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302551" y="3589753"/>
              <a:ext cx="1343025" cy="837467"/>
            </a:xfrm>
            <a:prstGeom prst="rect">
              <a:avLst/>
            </a:prstGeom>
          </p:spPr>
        </p:pic>
        <p:sp>
          <p:nvSpPr>
            <p:cNvPr id="28" name="Cloud 27">
              <a:extLst>
                <a:ext uri="{FF2B5EF4-FFF2-40B4-BE49-F238E27FC236}">
                  <a16:creationId xmlns:a16="http://schemas.microsoft.com/office/drawing/2014/main" id="{E72F06E8-72A8-4779-9D41-F9935B576F14}"/>
                </a:ext>
              </a:extLst>
            </p:cNvPr>
            <p:cNvSpPr/>
            <p:nvPr/>
          </p:nvSpPr>
          <p:spPr>
            <a:xfrm>
              <a:off x="6280723" y="4689822"/>
              <a:ext cx="1343021" cy="431378"/>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dirty="0">
                  <a:solidFill>
                    <a:schemeClr val="tx1"/>
                  </a:solidFill>
                  <a:latin typeface="Lato" panose="020B0604020202020204" charset="0"/>
                </a:rPr>
                <a:t>Last.fm</a:t>
              </a:r>
            </a:p>
          </p:txBody>
        </p:sp>
        <p:cxnSp>
          <p:nvCxnSpPr>
            <p:cNvPr id="31" name="Straight Arrow Connector 30">
              <a:extLst>
                <a:ext uri="{FF2B5EF4-FFF2-40B4-BE49-F238E27FC236}">
                  <a16:creationId xmlns:a16="http://schemas.microsoft.com/office/drawing/2014/main" id="{80DAC262-BFF1-475F-A340-3E137AE21916}"/>
                </a:ext>
              </a:extLst>
            </p:cNvPr>
            <p:cNvCxnSpPr>
              <a:cxnSpLocks/>
            </p:cNvCxnSpPr>
            <p:nvPr/>
          </p:nvCxnSpPr>
          <p:spPr>
            <a:xfrm>
              <a:off x="6962008" y="4422881"/>
              <a:ext cx="0" cy="239580"/>
            </a:xfrm>
            <a:prstGeom prst="straightConnector1">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81506B3E-2D72-4D46-99ED-8A06D29C5175}"/>
                </a:ext>
              </a:extLst>
            </p:cNvPr>
            <p:cNvCxnSpPr>
              <a:cxnSpLocks/>
            </p:cNvCxnSpPr>
            <p:nvPr/>
          </p:nvCxnSpPr>
          <p:spPr>
            <a:xfrm rot="16200000" flipH="1">
              <a:off x="6106151" y="2662057"/>
              <a:ext cx="392801" cy="1431650"/>
            </a:xfrm>
            <a:prstGeom prst="bentConnector3">
              <a:avLst>
                <a:gd name="adj1" fmla="val 50000"/>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49DB39B-ED2F-4270-9813-68DF4D1EF23F}"/>
                </a:ext>
              </a:extLst>
            </p:cNvPr>
            <p:cNvCxnSpPr>
              <a:cxnSpLocks/>
            </p:cNvCxnSpPr>
            <p:nvPr/>
          </p:nvCxnSpPr>
          <p:spPr>
            <a:xfrm>
              <a:off x="4577268" y="2948680"/>
              <a:ext cx="211991" cy="0"/>
            </a:xfrm>
            <a:prstGeom prst="straightConnector1">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6EB813A3-1A88-43FD-A083-9DE5F1C5231D}"/>
                </a:ext>
              </a:extLst>
            </p:cNvPr>
            <p:cNvSpPr/>
            <p:nvPr/>
          </p:nvSpPr>
          <p:spPr>
            <a:xfrm>
              <a:off x="2121389" y="781050"/>
              <a:ext cx="875181" cy="1132001"/>
            </a:xfrm>
            <a:prstGeom prst="rect">
              <a:avLst/>
            </a:pr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sp>
          <p:nvSpPr>
            <p:cNvPr id="44" name="Rectangle 43">
              <a:extLst>
                <a:ext uri="{FF2B5EF4-FFF2-40B4-BE49-F238E27FC236}">
                  <a16:creationId xmlns:a16="http://schemas.microsoft.com/office/drawing/2014/main" id="{91F8129C-25CA-42AC-9981-CBE9D7854A6E}"/>
                </a:ext>
              </a:extLst>
            </p:cNvPr>
            <p:cNvSpPr/>
            <p:nvPr/>
          </p:nvSpPr>
          <p:spPr>
            <a:xfrm>
              <a:off x="3563138" y="864112"/>
              <a:ext cx="875181" cy="952525"/>
            </a:xfrm>
            <a:prstGeom prst="rect">
              <a:avLst/>
            </a:pr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sp>
          <p:nvSpPr>
            <p:cNvPr id="54" name="Rectangle 53">
              <a:extLst>
                <a:ext uri="{FF2B5EF4-FFF2-40B4-BE49-F238E27FC236}">
                  <a16:creationId xmlns:a16="http://schemas.microsoft.com/office/drawing/2014/main" id="{7CB10D50-CAE1-4651-90F2-F84DB9936232}"/>
                </a:ext>
              </a:extLst>
            </p:cNvPr>
            <p:cNvSpPr/>
            <p:nvPr/>
          </p:nvSpPr>
          <p:spPr>
            <a:xfrm>
              <a:off x="5004888" y="643401"/>
              <a:ext cx="770742" cy="1413975"/>
            </a:xfrm>
            <a:prstGeom prst="rect">
              <a:avLst/>
            </a:pr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sp>
          <p:nvSpPr>
            <p:cNvPr id="55" name="Rectangle 54">
              <a:extLst>
                <a:ext uri="{FF2B5EF4-FFF2-40B4-BE49-F238E27FC236}">
                  <a16:creationId xmlns:a16="http://schemas.microsoft.com/office/drawing/2014/main" id="{0D879D2C-C3F7-4F10-8646-94EC615E2ECC}"/>
                </a:ext>
              </a:extLst>
            </p:cNvPr>
            <p:cNvSpPr/>
            <p:nvPr/>
          </p:nvSpPr>
          <p:spPr>
            <a:xfrm>
              <a:off x="2015625" y="2570825"/>
              <a:ext cx="1060950" cy="610656"/>
            </a:xfrm>
            <a:prstGeom prst="rect">
              <a:avLst/>
            </a:pr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sp>
          <p:nvSpPr>
            <p:cNvPr id="56" name="Rectangle 55">
              <a:extLst>
                <a:ext uri="{FF2B5EF4-FFF2-40B4-BE49-F238E27FC236}">
                  <a16:creationId xmlns:a16="http://schemas.microsoft.com/office/drawing/2014/main" id="{5F94B6A4-CD54-46AD-809F-A909E553CBCA}"/>
                </a:ext>
              </a:extLst>
            </p:cNvPr>
            <p:cNvSpPr/>
            <p:nvPr/>
          </p:nvSpPr>
          <p:spPr>
            <a:xfrm>
              <a:off x="2155824" y="3622675"/>
              <a:ext cx="800101" cy="1156782"/>
            </a:xfrm>
            <a:prstGeom prst="rect">
              <a:avLst/>
            </a:pr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sp>
          <p:nvSpPr>
            <p:cNvPr id="57" name="Rectangle 56">
              <a:extLst>
                <a:ext uri="{FF2B5EF4-FFF2-40B4-BE49-F238E27FC236}">
                  <a16:creationId xmlns:a16="http://schemas.microsoft.com/office/drawing/2014/main" id="{3FD15AA6-BDFA-47BD-8BA9-9F2384B8280D}"/>
                </a:ext>
              </a:extLst>
            </p:cNvPr>
            <p:cNvSpPr/>
            <p:nvPr/>
          </p:nvSpPr>
          <p:spPr>
            <a:xfrm>
              <a:off x="3488804" y="3430095"/>
              <a:ext cx="984498" cy="1349362"/>
            </a:xfrm>
            <a:prstGeom prst="rect">
              <a:avLst/>
            </a:pr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grpSp>
          <p:nvGrpSpPr>
            <p:cNvPr id="58" name="Group 57">
              <a:extLst>
                <a:ext uri="{FF2B5EF4-FFF2-40B4-BE49-F238E27FC236}">
                  <a16:creationId xmlns:a16="http://schemas.microsoft.com/office/drawing/2014/main" id="{288B8EB0-BF2A-4C02-9774-A6EF0361E10A}"/>
                </a:ext>
              </a:extLst>
            </p:cNvPr>
            <p:cNvGrpSpPr/>
            <p:nvPr/>
          </p:nvGrpSpPr>
          <p:grpSpPr>
            <a:xfrm>
              <a:off x="5044393" y="4799418"/>
              <a:ext cx="662099" cy="357340"/>
              <a:chOff x="8190636" y="3068960"/>
              <a:chExt cx="792088" cy="1224425"/>
            </a:xfrm>
          </p:grpSpPr>
          <p:sp>
            <p:nvSpPr>
              <p:cNvPr id="59" name="Snip Single Corner Rectangle 3">
                <a:extLst>
                  <a:ext uri="{FF2B5EF4-FFF2-40B4-BE49-F238E27FC236}">
                    <a16:creationId xmlns:a16="http://schemas.microsoft.com/office/drawing/2014/main" id="{33238BDE-7D16-48E3-98CE-84FA030793C0}"/>
                  </a:ext>
                </a:extLst>
              </p:cNvPr>
              <p:cNvSpPr/>
              <p:nvPr/>
            </p:nvSpPr>
            <p:spPr>
              <a:xfrm>
                <a:off x="8190636" y="3068960"/>
                <a:ext cx="648072" cy="864385"/>
              </a:xfrm>
              <a:prstGeom prst="snip1Rect">
                <a:avLst>
                  <a:gd name="adj" fmla="val 325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Lato" panose="020B0604020202020204" charset="0"/>
                </a:endParaRPr>
              </a:p>
            </p:txBody>
          </p:sp>
          <p:sp>
            <p:nvSpPr>
              <p:cNvPr id="60" name="Snip Single Corner Rectangle 4">
                <a:extLst>
                  <a:ext uri="{FF2B5EF4-FFF2-40B4-BE49-F238E27FC236}">
                    <a16:creationId xmlns:a16="http://schemas.microsoft.com/office/drawing/2014/main" id="{8F17FBAD-2EE5-4FF1-BA32-654A8B915617}"/>
                  </a:ext>
                </a:extLst>
              </p:cNvPr>
              <p:cNvSpPr/>
              <p:nvPr/>
            </p:nvSpPr>
            <p:spPr>
              <a:xfrm>
                <a:off x="8262644" y="3266982"/>
                <a:ext cx="648072" cy="864385"/>
              </a:xfrm>
              <a:prstGeom prst="snip1Rect">
                <a:avLst>
                  <a:gd name="adj" fmla="val 325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Lato" panose="020B0604020202020204" charset="0"/>
                </a:endParaRPr>
              </a:p>
            </p:txBody>
          </p:sp>
          <p:sp>
            <p:nvSpPr>
              <p:cNvPr id="61" name="Snip Single Corner Rectangle 5">
                <a:extLst>
                  <a:ext uri="{FF2B5EF4-FFF2-40B4-BE49-F238E27FC236}">
                    <a16:creationId xmlns:a16="http://schemas.microsoft.com/office/drawing/2014/main" id="{2CB6E046-1030-4A7C-82D4-95DC946246CE}"/>
                  </a:ext>
                </a:extLst>
              </p:cNvPr>
              <p:cNvSpPr/>
              <p:nvPr/>
            </p:nvSpPr>
            <p:spPr>
              <a:xfrm>
                <a:off x="8334652" y="3429000"/>
                <a:ext cx="648072" cy="864385"/>
              </a:xfrm>
              <a:prstGeom prst="snip1Rect">
                <a:avLst>
                  <a:gd name="adj" fmla="val 325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Lato" panose="020B0604020202020204" charset="0"/>
                  </a:rPr>
                  <a:t>Files</a:t>
                </a:r>
                <a:endParaRPr lang="en-US" sz="1333" dirty="0">
                  <a:solidFill>
                    <a:schemeClr val="tx1"/>
                  </a:solidFill>
                  <a:latin typeface="Lato" panose="020B0604020202020204" charset="0"/>
                </a:endParaRPr>
              </a:p>
            </p:txBody>
          </p:sp>
        </p:grpSp>
        <p:cxnSp>
          <p:nvCxnSpPr>
            <p:cNvPr id="63" name="Straight Arrow Connector 62">
              <a:extLst>
                <a:ext uri="{FF2B5EF4-FFF2-40B4-BE49-F238E27FC236}">
                  <a16:creationId xmlns:a16="http://schemas.microsoft.com/office/drawing/2014/main" id="{2AA014B0-298B-49C8-9654-8EAE61214ADF}"/>
                </a:ext>
              </a:extLst>
            </p:cNvPr>
            <p:cNvCxnSpPr>
              <a:cxnSpLocks/>
            </p:cNvCxnSpPr>
            <p:nvPr/>
          </p:nvCxnSpPr>
          <p:spPr>
            <a:xfrm>
              <a:off x="5338948" y="4525463"/>
              <a:ext cx="0" cy="239580"/>
            </a:xfrm>
            <a:prstGeom prst="straightConnector1">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7B201AC-63C8-452E-884F-2A9B8159B55F}"/>
                </a:ext>
              </a:extLst>
            </p:cNvPr>
            <p:cNvCxnSpPr>
              <a:cxnSpLocks/>
            </p:cNvCxnSpPr>
            <p:nvPr/>
          </p:nvCxnSpPr>
          <p:spPr>
            <a:xfrm>
              <a:off x="5389748" y="3191963"/>
              <a:ext cx="0" cy="239580"/>
            </a:xfrm>
            <a:prstGeom prst="straightConnector1">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3900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grpSp>
        <p:nvGrpSpPr>
          <p:cNvPr id="4" name="Group 3">
            <a:extLst>
              <a:ext uri="{FF2B5EF4-FFF2-40B4-BE49-F238E27FC236}">
                <a16:creationId xmlns:a16="http://schemas.microsoft.com/office/drawing/2014/main" id="{D4E799FD-1B62-41DC-8465-66963DFE370F}"/>
              </a:ext>
            </a:extLst>
          </p:cNvPr>
          <p:cNvGrpSpPr/>
          <p:nvPr/>
        </p:nvGrpSpPr>
        <p:grpSpPr>
          <a:xfrm>
            <a:off x="4337056" y="3429285"/>
            <a:ext cx="5857045" cy="3446393"/>
            <a:chOff x="3252792" y="2571963"/>
            <a:chExt cx="4392784" cy="2584795"/>
          </a:xfrm>
        </p:grpSpPr>
        <p:pic>
          <p:nvPicPr>
            <p:cNvPr id="10" name="Graphic 9">
              <a:extLst>
                <a:ext uri="{FF2B5EF4-FFF2-40B4-BE49-F238E27FC236}">
                  <a16:creationId xmlns:a16="http://schemas.microsoft.com/office/drawing/2014/main" id="{F9223D7D-2074-4516-928A-E4F8C700BB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56176" y="3403239"/>
              <a:ext cx="885825" cy="1115209"/>
            </a:xfrm>
            <a:prstGeom prst="rect">
              <a:avLst/>
            </a:prstGeom>
          </p:spPr>
        </p:pic>
        <p:pic>
          <p:nvPicPr>
            <p:cNvPr id="8" name="Graphic 7">
              <a:extLst>
                <a:ext uri="{FF2B5EF4-FFF2-40B4-BE49-F238E27FC236}">
                  <a16:creationId xmlns:a16="http://schemas.microsoft.com/office/drawing/2014/main" id="{A6AF06FE-AE2B-43D0-BBB4-A3E15D74C71B}"/>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32126"/>
            <a:stretch/>
          </p:blipFill>
          <p:spPr>
            <a:xfrm>
              <a:off x="3252792" y="2571963"/>
              <a:ext cx="2713775" cy="616275"/>
            </a:xfrm>
            <a:prstGeom prst="rect">
              <a:avLst/>
            </a:prstGeom>
          </p:spPr>
        </p:pic>
        <p:pic>
          <p:nvPicPr>
            <p:cNvPr id="3" name="Graphic 2">
              <a:extLst>
                <a:ext uri="{FF2B5EF4-FFF2-40B4-BE49-F238E27FC236}">
                  <a16:creationId xmlns:a16="http://schemas.microsoft.com/office/drawing/2014/main" id="{FE048F37-9175-478F-9926-432BBD5F587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302551" y="3589753"/>
              <a:ext cx="1343025" cy="837467"/>
            </a:xfrm>
            <a:prstGeom prst="rect">
              <a:avLst/>
            </a:prstGeom>
          </p:spPr>
        </p:pic>
        <p:sp>
          <p:nvSpPr>
            <p:cNvPr id="28" name="Cloud 27">
              <a:extLst>
                <a:ext uri="{FF2B5EF4-FFF2-40B4-BE49-F238E27FC236}">
                  <a16:creationId xmlns:a16="http://schemas.microsoft.com/office/drawing/2014/main" id="{E72F06E8-72A8-4779-9D41-F9935B576F14}"/>
                </a:ext>
              </a:extLst>
            </p:cNvPr>
            <p:cNvSpPr/>
            <p:nvPr/>
          </p:nvSpPr>
          <p:spPr>
            <a:xfrm>
              <a:off x="6280723" y="4689822"/>
              <a:ext cx="1343021" cy="431378"/>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dirty="0">
                  <a:solidFill>
                    <a:schemeClr val="tx1"/>
                  </a:solidFill>
                  <a:latin typeface="Lato" panose="020B0604020202020204" charset="0"/>
                </a:rPr>
                <a:t>Last.fm</a:t>
              </a:r>
            </a:p>
          </p:txBody>
        </p:sp>
        <p:cxnSp>
          <p:nvCxnSpPr>
            <p:cNvPr id="31" name="Straight Arrow Connector 30">
              <a:extLst>
                <a:ext uri="{FF2B5EF4-FFF2-40B4-BE49-F238E27FC236}">
                  <a16:creationId xmlns:a16="http://schemas.microsoft.com/office/drawing/2014/main" id="{80DAC262-BFF1-475F-A340-3E137AE21916}"/>
                </a:ext>
              </a:extLst>
            </p:cNvPr>
            <p:cNvCxnSpPr>
              <a:cxnSpLocks/>
            </p:cNvCxnSpPr>
            <p:nvPr/>
          </p:nvCxnSpPr>
          <p:spPr>
            <a:xfrm>
              <a:off x="6962008" y="4422881"/>
              <a:ext cx="0" cy="239580"/>
            </a:xfrm>
            <a:prstGeom prst="straightConnector1">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81506B3E-2D72-4D46-99ED-8A06D29C5175}"/>
                </a:ext>
              </a:extLst>
            </p:cNvPr>
            <p:cNvCxnSpPr>
              <a:cxnSpLocks/>
            </p:cNvCxnSpPr>
            <p:nvPr/>
          </p:nvCxnSpPr>
          <p:spPr>
            <a:xfrm rot="16200000" flipH="1">
              <a:off x="6106151" y="2662057"/>
              <a:ext cx="392801" cy="1431650"/>
            </a:xfrm>
            <a:prstGeom prst="bentConnector3">
              <a:avLst>
                <a:gd name="adj1" fmla="val 50000"/>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49DB39B-ED2F-4270-9813-68DF4D1EF23F}"/>
                </a:ext>
              </a:extLst>
            </p:cNvPr>
            <p:cNvCxnSpPr>
              <a:cxnSpLocks/>
            </p:cNvCxnSpPr>
            <p:nvPr/>
          </p:nvCxnSpPr>
          <p:spPr>
            <a:xfrm>
              <a:off x="4577268" y="2948680"/>
              <a:ext cx="211991" cy="0"/>
            </a:xfrm>
            <a:prstGeom prst="straightConnector1">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288B8EB0-BF2A-4C02-9774-A6EF0361E10A}"/>
                </a:ext>
              </a:extLst>
            </p:cNvPr>
            <p:cNvGrpSpPr/>
            <p:nvPr/>
          </p:nvGrpSpPr>
          <p:grpSpPr>
            <a:xfrm>
              <a:off x="5044393" y="4799418"/>
              <a:ext cx="662099" cy="357340"/>
              <a:chOff x="8190636" y="3068960"/>
              <a:chExt cx="792088" cy="1224425"/>
            </a:xfrm>
          </p:grpSpPr>
          <p:sp>
            <p:nvSpPr>
              <p:cNvPr id="59" name="Snip Single Corner Rectangle 3">
                <a:extLst>
                  <a:ext uri="{FF2B5EF4-FFF2-40B4-BE49-F238E27FC236}">
                    <a16:creationId xmlns:a16="http://schemas.microsoft.com/office/drawing/2014/main" id="{33238BDE-7D16-48E3-98CE-84FA030793C0}"/>
                  </a:ext>
                </a:extLst>
              </p:cNvPr>
              <p:cNvSpPr/>
              <p:nvPr/>
            </p:nvSpPr>
            <p:spPr>
              <a:xfrm>
                <a:off x="8190636" y="3068960"/>
                <a:ext cx="648072" cy="864385"/>
              </a:xfrm>
              <a:prstGeom prst="snip1Rect">
                <a:avLst>
                  <a:gd name="adj" fmla="val 325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Lato" panose="020B0604020202020204" charset="0"/>
                </a:endParaRPr>
              </a:p>
            </p:txBody>
          </p:sp>
          <p:sp>
            <p:nvSpPr>
              <p:cNvPr id="60" name="Snip Single Corner Rectangle 4">
                <a:extLst>
                  <a:ext uri="{FF2B5EF4-FFF2-40B4-BE49-F238E27FC236}">
                    <a16:creationId xmlns:a16="http://schemas.microsoft.com/office/drawing/2014/main" id="{8F17FBAD-2EE5-4FF1-BA32-654A8B915617}"/>
                  </a:ext>
                </a:extLst>
              </p:cNvPr>
              <p:cNvSpPr/>
              <p:nvPr/>
            </p:nvSpPr>
            <p:spPr>
              <a:xfrm>
                <a:off x="8262644" y="3266982"/>
                <a:ext cx="648072" cy="864385"/>
              </a:xfrm>
              <a:prstGeom prst="snip1Rect">
                <a:avLst>
                  <a:gd name="adj" fmla="val 325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Lato" panose="020B0604020202020204" charset="0"/>
                </a:endParaRPr>
              </a:p>
            </p:txBody>
          </p:sp>
          <p:sp>
            <p:nvSpPr>
              <p:cNvPr id="61" name="Snip Single Corner Rectangle 5">
                <a:extLst>
                  <a:ext uri="{FF2B5EF4-FFF2-40B4-BE49-F238E27FC236}">
                    <a16:creationId xmlns:a16="http://schemas.microsoft.com/office/drawing/2014/main" id="{2CB6E046-1030-4A7C-82D4-95DC946246CE}"/>
                  </a:ext>
                </a:extLst>
              </p:cNvPr>
              <p:cNvSpPr/>
              <p:nvPr/>
            </p:nvSpPr>
            <p:spPr>
              <a:xfrm>
                <a:off x="8334652" y="3429000"/>
                <a:ext cx="648072" cy="864385"/>
              </a:xfrm>
              <a:prstGeom prst="snip1Rect">
                <a:avLst>
                  <a:gd name="adj" fmla="val 325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Lato" panose="020B0604020202020204" charset="0"/>
                  </a:rPr>
                  <a:t>Files</a:t>
                </a:r>
                <a:endParaRPr lang="en-US" sz="1333" dirty="0">
                  <a:solidFill>
                    <a:schemeClr val="tx1"/>
                  </a:solidFill>
                  <a:latin typeface="Lato" panose="020B0604020202020204" charset="0"/>
                </a:endParaRPr>
              </a:p>
            </p:txBody>
          </p:sp>
        </p:grpSp>
        <p:cxnSp>
          <p:nvCxnSpPr>
            <p:cNvPr id="63" name="Straight Arrow Connector 62">
              <a:extLst>
                <a:ext uri="{FF2B5EF4-FFF2-40B4-BE49-F238E27FC236}">
                  <a16:creationId xmlns:a16="http://schemas.microsoft.com/office/drawing/2014/main" id="{2AA014B0-298B-49C8-9654-8EAE61214ADF}"/>
                </a:ext>
              </a:extLst>
            </p:cNvPr>
            <p:cNvCxnSpPr>
              <a:cxnSpLocks/>
            </p:cNvCxnSpPr>
            <p:nvPr/>
          </p:nvCxnSpPr>
          <p:spPr>
            <a:xfrm>
              <a:off x="5338948" y="4525463"/>
              <a:ext cx="0" cy="239580"/>
            </a:xfrm>
            <a:prstGeom prst="straightConnector1">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7B201AC-63C8-452E-884F-2A9B8159B55F}"/>
                </a:ext>
              </a:extLst>
            </p:cNvPr>
            <p:cNvCxnSpPr>
              <a:cxnSpLocks/>
            </p:cNvCxnSpPr>
            <p:nvPr/>
          </p:nvCxnSpPr>
          <p:spPr>
            <a:xfrm>
              <a:off x="5389748" y="3191963"/>
              <a:ext cx="0" cy="239580"/>
            </a:xfrm>
            <a:prstGeom prst="straightConnector1">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460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4"/>
                                        </p:tgtEl>
                                      </p:cBhvr>
                                      <p:by x="70000" y="70000"/>
                                    </p:animScale>
                                  </p:childTnLst>
                                </p:cTn>
                              </p:par>
                              <p:par>
                                <p:cTn id="7" presetID="42" presetClass="path" presetSubtype="0" accel="50000" decel="50000" fill="hold" nodeType="withEffect">
                                  <p:stCondLst>
                                    <p:cond delay="0"/>
                                  </p:stCondLst>
                                  <p:childTnLst>
                                    <p:animMotion origin="layout" path="M -3.33333E-6 -4.5679E-6 L 0.1566 -0.46975 " pathEditMode="relative" rAng="0" ptsTypes="AA">
                                      <p:cBhvr>
                                        <p:cTn id="8" dur="2000" fill="hold"/>
                                        <p:tgtEl>
                                          <p:spTgt spid="4"/>
                                        </p:tgtEl>
                                        <p:attrNameLst>
                                          <p:attrName>ppt_x</p:attrName>
                                          <p:attrName>ppt_y</p:attrName>
                                        </p:attrNameLst>
                                      </p:cBhvr>
                                      <p:rCtr x="7830" y="-2348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5" name="Picture 4">
            <a:extLst>
              <a:ext uri="{FF2B5EF4-FFF2-40B4-BE49-F238E27FC236}">
                <a16:creationId xmlns:a16="http://schemas.microsoft.com/office/drawing/2014/main" id="{E5BA6528-44AB-4D54-8738-14BDCB3D8B42}"/>
              </a:ext>
            </a:extLst>
          </p:cNvPr>
          <p:cNvPicPr>
            <a:picLocks noChangeAspect="1"/>
          </p:cNvPicPr>
          <p:nvPr/>
        </p:nvPicPr>
        <p:blipFill rotWithShape="1">
          <a:blip r:embed="rId3"/>
          <a:srcRect t="10794" r="45445" b="16402"/>
          <a:stretch/>
        </p:blipFill>
        <p:spPr>
          <a:xfrm>
            <a:off x="609601" y="1579315"/>
            <a:ext cx="5080001" cy="5211549"/>
          </a:xfrm>
          <a:prstGeom prst="rect">
            <a:avLst/>
          </a:prstGeom>
        </p:spPr>
      </p:pic>
      <p:sp>
        <p:nvSpPr>
          <p:cNvPr id="62" name="Google Shape;62;p16"/>
          <p:cNvSpPr txBox="1">
            <a:spLocks noGrp="1"/>
          </p:cNvSpPr>
          <p:nvPr>
            <p:ph type="title"/>
          </p:nvPr>
        </p:nvSpPr>
        <p:spPr>
          <a:xfrm>
            <a:off x="609600" y="457204"/>
            <a:ext cx="10972800" cy="1143200"/>
          </a:xfrm>
          <a:prstGeom prst="rect">
            <a:avLst/>
          </a:prstGeom>
        </p:spPr>
        <p:txBody>
          <a:bodyPr spcFirstLastPara="1" vert="horz" wrap="square" lIns="121900" tIns="121900" rIns="121900" bIns="121900" rtlCol="0" anchor="b" anchorCtr="0">
            <a:noAutofit/>
          </a:bodyPr>
          <a:lstStyle/>
          <a:p>
            <a:r>
              <a:rPr lang="pt-PT" dirty="0"/>
              <a:t>Different Kinds of Data</a:t>
            </a:r>
            <a:endParaRPr dirty="0"/>
          </a:p>
        </p:txBody>
      </p:sp>
      <p:pic>
        <p:nvPicPr>
          <p:cNvPr id="1026" name="Picture 2" descr="inner join with sql user defined function">
            <a:extLst>
              <a:ext uri="{FF2B5EF4-FFF2-40B4-BE49-F238E27FC236}">
                <a16:creationId xmlns:a16="http://schemas.microsoft.com/office/drawing/2014/main" id="{D1246281-AD69-4399-9F16-4FC35D08FAC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152" t="47414" r="33264" b="-9953"/>
          <a:stretch/>
        </p:blipFill>
        <p:spPr bwMode="auto">
          <a:xfrm>
            <a:off x="6502400" y="1579315"/>
            <a:ext cx="5080001" cy="3300301"/>
          </a:xfrm>
          <a:prstGeom prst="rect">
            <a:avLst/>
          </a:prstGeom>
          <a:noFill/>
          <a:effectLst>
            <a:outerShdw blurRad="50800" dist="50800" dir="5400000" algn="ctr" rotWithShape="0">
              <a:schemeClr val="bg1"/>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C4BF0FA-A474-41C5-91CA-5E34E4699CCB}"/>
              </a:ext>
            </a:extLst>
          </p:cNvPr>
          <p:cNvPicPr>
            <a:picLocks noChangeAspect="1"/>
          </p:cNvPicPr>
          <p:nvPr/>
        </p:nvPicPr>
        <p:blipFill rotWithShape="1">
          <a:blip r:embed="rId5"/>
          <a:srcRect t="3810" r="43056" b="52593"/>
          <a:stretch/>
        </p:blipFill>
        <p:spPr>
          <a:xfrm>
            <a:off x="3842536" y="2513426"/>
            <a:ext cx="7197712" cy="4236353"/>
          </a:xfrm>
          <a:prstGeom prst="rect">
            <a:avLst/>
          </a:prstGeom>
          <a:ln>
            <a:solidFill>
              <a:schemeClr val="accent1"/>
            </a:solidFill>
          </a:ln>
        </p:spPr>
      </p:pic>
      <p:pic>
        <p:nvPicPr>
          <p:cNvPr id="4" name="Picture 3">
            <a:extLst>
              <a:ext uri="{FF2B5EF4-FFF2-40B4-BE49-F238E27FC236}">
                <a16:creationId xmlns:a16="http://schemas.microsoft.com/office/drawing/2014/main" id="{3F93C0F7-7AC9-4665-A6E7-11C40A9B3524}"/>
              </a:ext>
            </a:extLst>
          </p:cNvPr>
          <p:cNvPicPr>
            <a:picLocks noChangeAspect="1"/>
          </p:cNvPicPr>
          <p:nvPr/>
        </p:nvPicPr>
        <p:blipFill rotWithShape="1">
          <a:blip r:embed="rId6"/>
          <a:srcRect l="5649" t="21767" r="45986" b="37081"/>
          <a:stretch/>
        </p:blipFill>
        <p:spPr>
          <a:xfrm>
            <a:off x="2470977" y="2102433"/>
            <a:ext cx="6571423" cy="4298363"/>
          </a:xfrm>
          <a:prstGeom prst="rect">
            <a:avLst/>
          </a:prstGeom>
          <a:ln>
            <a:solidFill>
              <a:schemeClr val="accent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Isosceles Triangle 38">
            <a:extLst>
              <a:ext uri="{FF2B5EF4-FFF2-40B4-BE49-F238E27FC236}">
                <a16:creationId xmlns:a16="http://schemas.microsoft.com/office/drawing/2014/main" id="{FF4AC0C2-6BB7-44AB-8A74-D7CD7BB41768}"/>
              </a:ext>
            </a:extLst>
          </p:cNvPr>
          <p:cNvSpPr/>
          <p:nvPr/>
        </p:nvSpPr>
        <p:spPr>
          <a:xfrm rot="1821944">
            <a:off x="8330551" y="1053828"/>
            <a:ext cx="442460" cy="5864347"/>
          </a:xfrm>
          <a:prstGeom prst="triangl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sp>
        <p:nvSpPr>
          <p:cNvPr id="38" name="Isosceles Triangle 37">
            <a:extLst>
              <a:ext uri="{FF2B5EF4-FFF2-40B4-BE49-F238E27FC236}">
                <a16:creationId xmlns:a16="http://schemas.microsoft.com/office/drawing/2014/main" id="{1027A080-8DB5-4591-B0AA-EA9229D2B1A8}"/>
              </a:ext>
            </a:extLst>
          </p:cNvPr>
          <p:cNvSpPr/>
          <p:nvPr/>
        </p:nvSpPr>
        <p:spPr>
          <a:xfrm rot="3100462">
            <a:off x="7107978" y="-333756"/>
            <a:ext cx="767780" cy="5864347"/>
          </a:xfrm>
          <a:prstGeom prst="triangl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sp>
        <p:nvSpPr>
          <p:cNvPr id="37" name="Isosceles Triangle 36">
            <a:extLst>
              <a:ext uri="{FF2B5EF4-FFF2-40B4-BE49-F238E27FC236}">
                <a16:creationId xmlns:a16="http://schemas.microsoft.com/office/drawing/2014/main" id="{5585EE54-92B3-4D12-8B61-324EE477BF88}"/>
              </a:ext>
            </a:extLst>
          </p:cNvPr>
          <p:cNvSpPr/>
          <p:nvPr/>
        </p:nvSpPr>
        <p:spPr>
          <a:xfrm rot="3200808">
            <a:off x="7201469" y="-1003"/>
            <a:ext cx="916964" cy="3169313"/>
          </a:xfrm>
          <a:prstGeom prst="triangl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sp>
        <p:nvSpPr>
          <p:cNvPr id="2" name="Title 1">
            <a:extLst>
              <a:ext uri="{FF2B5EF4-FFF2-40B4-BE49-F238E27FC236}">
                <a16:creationId xmlns:a16="http://schemas.microsoft.com/office/drawing/2014/main" id="{9C1BCB5E-979A-45CC-BC1C-7724F589A903}"/>
              </a:ext>
            </a:extLst>
          </p:cNvPr>
          <p:cNvSpPr>
            <a:spLocks noGrp="1"/>
          </p:cNvSpPr>
          <p:nvPr>
            <p:ph type="title"/>
          </p:nvPr>
        </p:nvSpPr>
        <p:spPr>
          <a:xfrm>
            <a:off x="609600" y="457204"/>
            <a:ext cx="10972800" cy="1143200"/>
          </a:xfrm>
        </p:spPr>
        <p:txBody>
          <a:bodyPr/>
          <a:lstStyle/>
          <a:p>
            <a:r>
              <a:rPr lang="pt-PT" b="1" dirty="0"/>
              <a:t>Callback pipeline</a:t>
            </a:r>
            <a:endParaRPr lang="pt-PT" dirty="0"/>
          </a:p>
        </p:txBody>
      </p:sp>
      <p:grpSp>
        <p:nvGrpSpPr>
          <p:cNvPr id="41" name="Group 40">
            <a:extLst>
              <a:ext uri="{FF2B5EF4-FFF2-40B4-BE49-F238E27FC236}">
                <a16:creationId xmlns:a16="http://schemas.microsoft.com/office/drawing/2014/main" id="{574EE6D5-7E6D-4D66-88B6-8297283558EA}"/>
              </a:ext>
            </a:extLst>
          </p:cNvPr>
          <p:cNvGrpSpPr/>
          <p:nvPr/>
        </p:nvGrpSpPr>
        <p:grpSpPr>
          <a:xfrm>
            <a:off x="711200" y="1358900"/>
            <a:ext cx="7814960" cy="1615538"/>
            <a:chOff x="533400" y="1019175"/>
            <a:chExt cx="5861220" cy="1211654"/>
          </a:xfrm>
        </p:grpSpPr>
        <p:sp>
          <p:nvSpPr>
            <p:cNvPr id="8" name="TextBox 7">
              <a:extLst>
                <a:ext uri="{FF2B5EF4-FFF2-40B4-BE49-F238E27FC236}">
                  <a16:creationId xmlns:a16="http://schemas.microsoft.com/office/drawing/2014/main" id="{3DB017C2-B0EF-491E-9FB4-CE2105CD3B6F}"/>
                </a:ext>
              </a:extLst>
            </p:cNvPr>
            <p:cNvSpPr txBox="1"/>
            <p:nvPr/>
          </p:nvSpPr>
          <p:spPr>
            <a:xfrm>
              <a:off x="533400" y="1238250"/>
              <a:ext cx="5861220" cy="992579"/>
            </a:xfrm>
            <a:prstGeom prst="rect">
              <a:avLst/>
            </a:prstGeom>
            <a:solidFill>
              <a:srgbClr val="FBF5E9"/>
            </a:solidFill>
            <a:ln>
              <a:solidFill>
                <a:schemeClr val="tx1"/>
              </a:solidFill>
            </a:ln>
          </p:spPr>
          <p:txBody>
            <a:bodyPr wrap="none" rtlCol="0">
              <a:spAutoFit/>
            </a:bodyPr>
            <a:lstStyle/>
            <a:p>
              <a:r>
                <a:rPr lang="pt-PT" sz="1600" dirty="0">
                  <a:solidFill>
                    <a:srgbClr val="AF00DB"/>
                  </a:solidFill>
                  <a:latin typeface="Consolas" panose="020B0609020204030204" pitchFamily="49" charset="0"/>
                </a:rPr>
                <a:t>export</a:t>
              </a:r>
              <a:r>
                <a:rPr lang="pt-PT" sz="1600" dirty="0">
                  <a:latin typeface="Consolas" panose="020B0609020204030204" pitchFamily="49" charset="0"/>
                </a:rPr>
                <a:t> </a:t>
              </a:r>
              <a:r>
                <a:rPr lang="pt-PT" sz="1600" dirty="0">
                  <a:solidFill>
                    <a:srgbClr val="0000FF"/>
                  </a:solidFill>
                  <a:latin typeface="Consolas" panose="020B0609020204030204" pitchFamily="49" charset="0"/>
                </a:rPr>
                <a:t>function</a:t>
              </a:r>
              <a:r>
                <a:rPr lang="pt-PT" sz="1600" dirty="0">
                  <a:latin typeface="Consolas" panose="020B0609020204030204" pitchFamily="49" charset="0"/>
                </a:rPr>
                <a:t> addTrack(username, plstName, mbid, cb) {</a:t>
              </a:r>
            </a:p>
            <a:p>
              <a:r>
                <a:rPr lang="pt-PT" sz="1600" dirty="0">
                  <a:latin typeface="Consolas" panose="020B0609020204030204" pitchFamily="49" charset="0"/>
                </a:rPr>
                <a:t>   ...</a:t>
              </a:r>
            </a:p>
            <a:p>
              <a:r>
                <a:rPr lang="pt-PT" sz="1600" dirty="0">
                  <a:latin typeface="Consolas" panose="020B0609020204030204" pitchFamily="49" charset="0"/>
                </a:rPr>
                <a:t>   tracksRepo.findById(mbid, (err, track) </a:t>
              </a:r>
              <a:r>
                <a:rPr lang="pt-PT" sz="1600" dirty="0">
                  <a:solidFill>
                    <a:srgbClr val="0000FF"/>
                  </a:solidFill>
                  <a:latin typeface="Consolas" panose="020B0609020204030204" pitchFamily="49" charset="0"/>
                </a:rPr>
                <a:t>=&gt;</a:t>
              </a:r>
              <a:r>
                <a:rPr lang="pt-PT" sz="1600" dirty="0">
                  <a:latin typeface="Consolas" panose="020B0609020204030204" pitchFamily="49" charset="0"/>
                </a:rPr>
                <a:t> { </a:t>
              </a:r>
              <a:r>
                <a:rPr lang="pt-PT" sz="1600" dirty="0">
                  <a:solidFill>
                    <a:srgbClr val="008000"/>
                  </a:solidFill>
                  <a:latin typeface="Consolas" panose="020B0609020204030204" pitchFamily="49" charset="0"/>
                </a:rPr>
                <a:t>/* do something */ </a:t>
              </a:r>
              <a:r>
                <a:rPr lang="pt-PT" sz="1600" dirty="0">
                  <a:latin typeface="Consolas" panose="020B0609020204030204" pitchFamily="49" charset="0"/>
                </a:rPr>
                <a:t>})</a:t>
              </a:r>
            </a:p>
            <a:p>
              <a:r>
                <a:rPr lang="pt-PT" sz="1600" dirty="0">
                  <a:latin typeface="Consolas" panose="020B0609020204030204" pitchFamily="49" charset="0"/>
                </a:rPr>
                <a:t>   ...</a:t>
              </a:r>
            </a:p>
            <a:p>
              <a:r>
                <a:rPr lang="pt-PT" sz="1600" dirty="0">
                  <a:latin typeface="Consolas" panose="020B0609020204030204" pitchFamily="49" charset="0"/>
                </a:rPr>
                <a:t>}</a:t>
              </a:r>
              <a:endParaRPr lang="pt-PT" sz="1600" dirty="0"/>
            </a:p>
          </p:txBody>
        </p:sp>
        <p:sp>
          <p:nvSpPr>
            <p:cNvPr id="9" name="Speech Bubble: Rectangle with Corners Rounded 8">
              <a:extLst>
                <a:ext uri="{FF2B5EF4-FFF2-40B4-BE49-F238E27FC236}">
                  <a16:creationId xmlns:a16="http://schemas.microsoft.com/office/drawing/2014/main" id="{0FDEFC09-B996-4CD2-822D-BCD909C51589}"/>
                </a:ext>
              </a:extLst>
            </p:cNvPr>
            <p:cNvSpPr/>
            <p:nvPr/>
          </p:nvSpPr>
          <p:spPr>
            <a:xfrm>
              <a:off x="5147309" y="1019175"/>
              <a:ext cx="1093103" cy="247650"/>
            </a:xfrm>
            <a:prstGeom prst="wedgeRoundRectCallout">
              <a:avLst>
                <a:gd name="adj1" fmla="val 30682"/>
                <a:gd name="adj2" fmla="val 89423"/>
                <a:gd name="adj3" fmla="val 16667"/>
              </a:avLst>
            </a:prstGeom>
            <a:solidFill>
              <a:schemeClr val="bg1"/>
            </a:solidFill>
            <a:ln w="9525">
              <a:solidFill>
                <a:srgbClr val="4AB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a:solidFill>
                    <a:schemeClr val="tx1"/>
                  </a:solidFill>
                  <a:latin typeface="Lato" panose="020B0604020202020204" charset="0"/>
                </a:rPr>
                <a:t>playlist-repo.js</a:t>
              </a:r>
              <a:endParaRPr lang="pt-PT" sz="1333" b="1" dirty="0">
                <a:solidFill>
                  <a:schemeClr val="tx1"/>
                </a:solidFill>
                <a:latin typeface="Lato" panose="020B0604020202020204" charset="0"/>
              </a:endParaRPr>
            </a:p>
          </p:txBody>
        </p:sp>
      </p:grpSp>
      <p:grpSp>
        <p:nvGrpSpPr>
          <p:cNvPr id="40" name="Group 39">
            <a:extLst>
              <a:ext uri="{FF2B5EF4-FFF2-40B4-BE49-F238E27FC236}">
                <a16:creationId xmlns:a16="http://schemas.microsoft.com/office/drawing/2014/main" id="{6BCAC79F-989D-4D06-B732-9910C2304664}"/>
              </a:ext>
            </a:extLst>
          </p:cNvPr>
          <p:cNvGrpSpPr/>
          <p:nvPr/>
        </p:nvGrpSpPr>
        <p:grpSpPr>
          <a:xfrm>
            <a:off x="711201" y="3124201"/>
            <a:ext cx="5644334" cy="2600424"/>
            <a:chOff x="533400" y="2343150"/>
            <a:chExt cx="4233250" cy="1950318"/>
          </a:xfrm>
        </p:grpSpPr>
        <p:sp>
          <p:nvSpPr>
            <p:cNvPr id="10" name="TextBox 9">
              <a:extLst>
                <a:ext uri="{FF2B5EF4-FFF2-40B4-BE49-F238E27FC236}">
                  <a16:creationId xmlns:a16="http://schemas.microsoft.com/office/drawing/2014/main" id="{96653ECC-D8AD-4EE2-9A0D-031FB46C5984}"/>
                </a:ext>
              </a:extLst>
            </p:cNvPr>
            <p:cNvSpPr txBox="1"/>
            <p:nvPr/>
          </p:nvSpPr>
          <p:spPr>
            <a:xfrm>
              <a:off x="533400" y="2562225"/>
              <a:ext cx="4009751" cy="1731243"/>
            </a:xfrm>
            <a:prstGeom prst="rect">
              <a:avLst/>
            </a:prstGeom>
            <a:solidFill>
              <a:srgbClr val="FBF5E9"/>
            </a:solidFill>
            <a:ln>
              <a:solidFill>
                <a:schemeClr val="tx1"/>
              </a:solidFill>
            </a:ln>
          </p:spPr>
          <p:txBody>
            <a:bodyPr wrap="none" rtlCol="0">
              <a:spAutoFit/>
            </a:bodyPr>
            <a:lstStyle/>
            <a:p>
              <a:r>
                <a:rPr lang="pt-PT" sz="1600" dirty="0">
                  <a:solidFill>
                    <a:srgbClr val="AF00DB"/>
                  </a:solidFill>
                  <a:latin typeface="Consolas" panose="020B0609020204030204" pitchFamily="49" charset="0"/>
                </a:rPr>
                <a:t>export</a:t>
              </a:r>
              <a:r>
                <a:rPr lang="pt-PT" sz="1600" dirty="0">
                  <a:latin typeface="Consolas" panose="020B0609020204030204" pitchFamily="49" charset="0"/>
                </a:rPr>
                <a:t> </a:t>
              </a:r>
              <a:r>
                <a:rPr lang="pt-PT" sz="1600" dirty="0">
                  <a:solidFill>
                    <a:srgbClr val="0000FF"/>
                  </a:solidFill>
                  <a:latin typeface="Consolas" panose="020B0609020204030204" pitchFamily="49" charset="0"/>
                </a:rPr>
                <a:t>function</a:t>
              </a:r>
              <a:r>
                <a:rPr lang="pt-PT" sz="1600" dirty="0">
                  <a:latin typeface="Consolas" panose="020B0609020204030204" pitchFamily="49" charset="0"/>
                </a:rPr>
                <a:t> </a:t>
              </a:r>
              <a:r>
                <a:rPr lang="pt-PT" sz="1600" dirty="0">
                  <a:solidFill>
                    <a:srgbClr val="795E26"/>
                  </a:solidFill>
                  <a:latin typeface="Consolas" panose="020B0609020204030204" pitchFamily="49" charset="0"/>
                </a:rPr>
                <a:t>findById</a:t>
              </a:r>
              <a:r>
                <a:rPr lang="pt-PT" sz="1600" dirty="0">
                  <a:latin typeface="Consolas" panose="020B0609020204030204" pitchFamily="49" charset="0"/>
                </a:rPr>
                <a:t>(</a:t>
              </a:r>
              <a:r>
                <a:rPr lang="pt-PT" sz="1600" dirty="0">
                  <a:solidFill>
                    <a:srgbClr val="001080"/>
                  </a:solidFill>
                  <a:latin typeface="Consolas" panose="020B0609020204030204" pitchFamily="49" charset="0"/>
                </a:rPr>
                <a:t>mbid</a:t>
              </a:r>
              <a:r>
                <a:rPr lang="pt-PT" sz="1600" dirty="0">
                  <a:latin typeface="Consolas" panose="020B0609020204030204" pitchFamily="49" charset="0"/>
                </a:rPr>
                <a:t>, </a:t>
              </a:r>
              <a:r>
                <a:rPr lang="pt-PT" sz="1600" dirty="0">
                  <a:solidFill>
                    <a:srgbClr val="001080"/>
                  </a:solidFill>
                  <a:latin typeface="Consolas" panose="020B0609020204030204" pitchFamily="49" charset="0"/>
                </a:rPr>
                <a:t>cb</a:t>
              </a:r>
              <a:r>
                <a:rPr lang="pt-PT" sz="1600" dirty="0">
                  <a:latin typeface="Consolas" panose="020B0609020204030204" pitchFamily="49" charset="0"/>
                </a:rPr>
                <a:t>) {</a:t>
              </a:r>
            </a:p>
            <a:p>
              <a:r>
                <a:rPr lang="pt-PT" sz="1600" dirty="0">
                  <a:solidFill>
                    <a:schemeClr val="bg1">
                      <a:lumMod val="85000"/>
                    </a:schemeClr>
                  </a:solidFill>
                  <a:latin typeface="Consolas" panose="020B0609020204030204" pitchFamily="49" charset="0"/>
                </a:rPr>
                <a:t>    dao.findById(mbid, (err, track) =&gt; {</a:t>
              </a:r>
            </a:p>
            <a:p>
              <a:r>
                <a:rPr lang="pt-PT" sz="1600" dirty="0">
                  <a:solidFill>
                    <a:schemeClr val="bg1">
                      <a:lumMod val="85000"/>
                    </a:schemeClr>
                  </a:solidFill>
                  <a:latin typeface="Consolas" panose="020B0609020204030204" pitchFamily="49" charset="0"/>
                </a:rPr>
                <a:t>        if(!err) return cb(null, track)</a:t>
              </a:r>
            </a:p>
            <a:p>
              <a:r>
                <a:rPr lang="pt-PT" sz="1600" dirty="0">
                  <a:solidFill>
                    <a:schemeClr val="bg1">
                      <a:lumMod val="85000"/>
                    </a:schemeClr>
                  </a:solidFill>
                  <a:latin typeface="Consolas" panose="020B0609020204030204" pitchFamily="49" charset="0"/>
                </a:rPr>
                <a:t>        webapi.getById(mbid, (err, track) =&gt; {</a:t>
              </a:r>
            </a:p>
            <a:p>
              <a:r>
                <a:rPr lang="pt-PT" sz="1600" dirty="0">
                  <a:solidFill>
                    <a:schemeClr val="bg1">
                      <a:lumMod val="85000"/>
                    </a:schemeClr>
                  </a:solidFill>
                  <a:latin typeface="Consolas" panose="020B0609020204030204" pitchFamily="49" charset="0"/>
                </a:rPr>
                <a:t>            if(err) return cb(err)</a:t>
              </a:r>
            </a:p>
            <a:p>
              <a:r>
                <a:rPr lang="pt-PT" sz="1600" dirty="0">
                  <a:latin typeface="Consolas" panose="020B0609020204030204" pitchFamily="49" charset="0"/>
                </a:rPr>
                <a:t>            </a:t>
              </a:r>
              <a:r>
                <a:rPr lang="pt-PT" sz="1600" dirty="0">
                  <a:solidFill>
                    <a:srgbClr val="001080"/>
                  </a:solidFill>
                  <a:latin typeface="Consolas" panose="020B0609020204030204" pitchFamily="49" charset="0"/>
                </a:rPr>
                <a:t>dao</a:t>
              </a:r>
              <a:r>
                <a:rPr lang="pt-PT" sz="1600" dirty="0">
                  <a:latin typeface="Consolas" panose="020B0609020204030204" pitchFamily="49" charset="0"/>
                </a:rPr>
                <a:t>.</a:t>
              </a:r>
              <a:r>
                <a:rPr lang="pt-PT" sz="1600" dirty="0">
                  <a:solidFill>
                    <a:srgbClr val="795E26"/>
                  </a:solidFill>
                  <a:latin typeface="Consolas" panose="020B0609020204030204" pitchFamily="49" charset="0"/>
                </a:rPr>
                <a:t>insert</a:t>
              </a:r>
              <a:r>
                <a:rPr lang="pt-PT" sz="1600" dirty="0">
                  <a:latin typeface="Consolas" panose="020B0609020204030204" pitchFamily="49" charset="0"/>
                </a:rPr>
                <a:t>(</a:t>
              </a:r>
              <a:r>
                <a:rPr lang="pt-PT" sz="1600" dirty="0">
                  <a:solidFill>
                    <a:srgbClr val="001080"/>
                  </a:solidFill>
                  <a:latin typeface="Consolas" panose="020B0609020204030204" pitchFamily="49" charset="0"/>
                </a:rPr>
                <a:t>track</a:t>
              </a:r>
              <a:r>
                <a:rPr lang="pt-PT" sz="1600" dirty="0">
                  <a:latin typeface="Consolas" panose="020B0609020204030204" pitchFamily="49" charset="0"/>
                </a:rPr>
                <a:t>, (</a:t>
              </a:r>
              <a:r>
                <a:rPr lang="pt-PT" sz="1600" dirty="0">
                  <a:solidFill>
                    <a:srgbClr val="001080"/>
                  </a:solidFill>
                  <a:latin typeface="Consolas" panose="020B0609020204030204" pitchFamily="49" charset="0"/>
                </a:rPr>
                <a:t>err</a:t>
              </a:r>
              <a:r>
                <a:rPr lang="pt-PT" sz="1600" dirty="0">
                  <a:latin typeface="Consolas" panose="020B0609020204030204" pitchFamily="49" charset="0"/>
                </a:rPr>
                <a:t>) </a:t>
              </a:r>
              <a:r>
                <a:rPr lang="pt-PT" sz="1600" dirty="0">
                  <a:solidFill>
                    <a:srgbClr val="0000FF"/>
                  </a:solidFill>
                  <a:latin typeface="Consolas" panose="020B0609020204030204" pitchFamily="49" charset="0"/>
                </a:rPr>
                <a:t>=&gt;</a:t>
              </a:r>
              <a:r>
                <a:rPr lang="pt-PT" sz="1600" dirty="0">
                  <a:latin typeface="Consolas" panose="020B0609020204030204" pitchFamily="49" charset="0"/>
                </a:rPr>
                <a:t> {</a:t>
              </a:r>
            </a:p>
            <a:p>
              <a:r>
                <a:rPr lang="pt-PT" sz="1600" dirty="0">
                  <a:latin typeface="Consolas" panose="020B0609020204030204" pitchFamily="49" charset="0"/>
                </a:rPr>
                <a:t>                </a:t>
              </a:r>
              <a:r>
                <a:rPr lang="pt-PT" sz="1600" dirty="0">
                  <a:solidFill>
                    <a:srgbClr val="AF00DB"/>
                  </a:solidFill>
                  <a:latin typeface="Consolas" panose="020B0609020204030204" pitchFamily="49" charset="0"/>
                </a:rPr>
                <a:t>if</a:t>
              </a:r>
              <a:r>
                <a:rPr lang="pt-PT" sz="1600" dirty="0">
                  <a:latin typeface="Consolas" panose="020B0609020204030204" pitchFamily="49" charset="0"/>
                </a:rPr>
                <a:t>(</a:t>
              </a:r>
              <a:r>
                <a:rPr lang="pt-PT" sz="1600" dirty="0">
                  <a:solidFill>
                    <a:srgbClr val="001080"/>
                  </a:solidFill>
                  <a:latin typeface="Consolas" panose="020B0609020204030204" pitchFamily="49" charset="0"/>
                </a:rPr>
                <a:t>err</a:t>
              </a:r>
              <a:r>
                <a:rPr lang="pt-PT" sz="1600" dirty="0">
                  <a:latin typeface="Consolas" panose="020B0609020204030204" pitchFamily="49" charset="0"/>
                </a:rPr>
                <a:t>) </a:t>
              </a:r>
              <a:r>
                <a:rPr lang="pt-PT" sz="1600" dirty="0">
                  <a:solidFill>
                    <a:srgbClr val="AF00DB"/>
                  </a:solidFill>
                  <a:latin typeface="Consolas" panose="020B0609020204030204" pitchFamily="49" charset="0"/>
                </a:rPr>
                <a:t>return</a:t>
              </a:r>
              <a:r>
                <a:rPr lang="pt-PT" sz="1600" dirty="0">
                  <a:latin typeface="Consolas" panose="020B0609020204030204" pitchFamily="49" charset="0"/>
                </a:rPr>
                <a:t> </a:t>
              </a:r>
              <a:r>
                <a:rPr lang="pt-PT" sz="1600" dirty="0">
                  <a:solidFill>
                    <a:srgbClr val="795E26"/>
                  </a:solidFill>
                  <a:latin typeface="Consolas" panose="020B0609020204030204" pitchFamily="49" charset="0"/>
                </a:rPr>
                <a:t>cb</a:t>
              </a:r>
              <a:r>
                <a:rPr lang="pt-PT" sz="1600" dirty="0">
                  <a:latin typeface="Consolas" panose="020B0609020204030204" pitchFamily="49" charset="0"/>
                </a:rPr>
                <a:t>(</a:t>
              </a:r>
              <a:r>
                <a:rPr lang="pt-PT" sz="1600" dirty="0">
                  <a:solidFill>
                    <a:srgbClr val="001080"/>
                  </a:solidFill>
                  <a:latin typeface="Consolas" panose="020B0609020204030204" pitchFamily="49" charset="0"/>
                </a:rPr>
                <a:t>err</a:t>
              </a:r>
              <a:r>
                <a:rPr lang="pt-PT" sz="1600" dirty="0">
                  <a:latin typeface="Consolas" panose="020B0609020204030204" pitchFamily="49" charset="0"/>
                </a:rPr>
                <a:t>)</a:t>
              </a:r>
            </a:p>
            <a:p>
              <a:r>
                <a:rPr lang="pt-PT" sz="1600" dirty="0">
                  <a:latin typeface="Consolas" panose="020B0609020204030204" pitchFamily="49" charset="0"/>
                </a:rPr>
                <a:t>                </a:t>
              </a:r>
              <a:r>
                <a:rPr lang="pt-PT" sz="1600" dirty="0">
                  <a:solidFill>
                    <a:srgbClr val="795E26"/>
                  </a:solidFill>
                  <a:latin typeface="Consolas" panose="020B0609020204030204" pitchFamily="49" charset="0"/>
                </a:rPr>
                <a:t>cb</a:t>
              </a:r>
              <a:r>
                <a:rPr lang="pt-PT" sz="1600" dirty="0">
                  <a:latin typeface="Consolas" panose="020B0609020204030204" pitchFamily="49" charset="0"/>
                </a:rPr>
                <a:t>(</a:t>
              </a:r>
              <a:r>
                <a:rPr lang="pt-PT" sz="1600" dirty="0">
                  <a:solidFill>
                    <a:srgbClr val="0000FF"/>
                  </a:solidFill>
                  <a:latin typeface="Consolas" panose="020B0609020204030204" pitchFamily="49" charset="0"/>
                </a:rPr>
                <a:t>null</a:t>
              </a:r>
              <a:r>
                <a:rPr lang="pt-PT" sz="1600" dirty="0">
                  <a:latin typeface="Consolas" panose="020B0609020204030204" pitchFamily="49" charset="0"/>
                </a:rPr>
                <a:t>, </a:t>
              </a:r>
              <a:r>
                <a:rPr lang="pt-PT" sz="1600" dirty="0">
                  <a:solidFill>
                    <a:srgbClr val="001080"/>
                  </a:solidFill>
                  <a:latin typeface="Consolas" panose="020B0609020204030204" pitchFamily="49" charset="0"/>
                </a:rPr>
                <a:t>track</a:t>
              </a:r>
              <a:r>
                <a:rPr lang="pt-PT" sz="1600" dirty="0">
                  <a:latin typeface="Consolas" panose="020B0609020204030204" pitchFamily="49" charset="0"/>
                </a:rPr>
                <a:t>)</a:t>
              </a:r>
            </a:p>
            <a:p>
              <a:r>
                <a:rPr lang="pt-PT" sz="1600" dirty="0">
                  <a:latin typeface="Consolas" panose="020B0609020204030204" pitchFamily="49" charset="0"/>
                </a:rPr>
                <a:t>...</a:t>
              </a:r>
            </a:p>
          </p:txBody>
        </p:sp>
        <p:sp>
          <p:nvSpPr>
            <p:cNvPr id="12" name="Speech Bubble: Rectangle with Corners Rounded 11">
              <a:extLst>
                <a:ext uri="{FF2B5EF4-FFF2-40B4-BE49-F238E27FC236}">
                  <a16:creationId xmlns:a16="http://schemas.microsoft.com/office/drawing/2014/main" id="{AABFB3FB-3079-44C7-A83C-E2442D62AE0E}"/>
                </a:ext>
              </a:extLst>
            </p:cNvPr>
            <p:cNvSpPr/>
            <p:nvPr/>
          </p:nvSpPr>
          <p:spPr>
            <a:xfrm>
              <a:off x="3584445" y="2343150"/>
              <a:ext cx="1182205" cy="247650"/>
            </a:xfrm>
            <a:prstGeom prst="wedgeRoundRectCallout">
              <a:avLst>
                <a:gd name="adj1" fmla="val 30682"/>
                <a:gd name="adj2" fmla="val 89423"/>
                <a:gd name="adj3" fmla="val 16667"/>
              </a:avLst>
            </a:prstGeom>
            <a:solidFill>
              <a:schemeClr val="bg1"/>
            </a:solidFill>
            <a:ln w="9525">
              <a:solidFill>
                <a:srgbClr val="4AB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a:solidFill>
                    <a:schemeClr val="tx1"/>
                  </a:solidFill>
                  <a:latin typeface="Lato" panose="020B0604020202020204" charset="0"/>
                </a:rPr>
                <a:t>tracks-repo.js</a:t>
              </a:r>
              <a:endParaRPr lang="pt-PT" sz="1333" b="1" dirty="0">
                <a:solidFill>
                  <a:schemeClr val="tx1"/>
                </a:solidFill>
                <a:latin typeface="Lato" panose="020B0604020202020204" charset="0"/>
              </a:endParaRPr>
            </a:p>
          </p:txBody>
        </p:sp>
      </p:grpSp>
      <p:grpSp>
        <p:nvGrpSpPr>
          <p:cNvPr id="21" name="Group 20">
            <a:extLst>
              <a:ext uri="{FF2B5EF4-FFF2-40B4-BE49-F238E27FC236}">
                <a16:creationId xmlns:a16="http://schemas.microsoft.com/office/drawing/2014/main" id="{BB0E7409-A4CF-4BC9-BC1A-9B1DA68A1064}"/>
              </a:ext>
            </a:extLst>
          </p:cNvPr>
          <p:cNvGrpSpPr/>
          <p:nvPr/>
        </p:nvGrpSpPr>
        <p:grpSpPr>
          <a:xfrm>
            <a:off x="711201" y="5664198"/>
            <a:ext cx="7799272" cy="1123097"/>
            <a:chOff x="533400" y="4248150"/>
            <a:chExt cx="5849454" cy="842323"/>
          </a:xfrm>
        </p:grpSpPr>
        <p:sp>
          <p:nvSpPr>
            <p:cNvPr id="13" name="TextBox 12">
              <a:extLst>
                <a:ext uri="{FF2B5EF4-FFF2-40B4-BE49-F238E27FC236}">
                  <a16:creationId xmlns:a16="http://schemas.microsoft.com/office/drawing/2014/main" id="{CD712D31-7C6A-4D70-A8EB-8D87733A1FE0}"/>
                </a:ext>
              </a:extLst>
            </p:cNvPr>
            <p:cNvSpPr txBox="1"/>
            <p:nvPr/>
          </p:nvSpPr>
          <p:spPr>
            <a:xfrm>
              <a:off x="533400" y="4467225"/>
              <a:ext cx="5608747" cy="623248"/>
            </a:xfrm>
            <a:prstGeom prst="rect">
              <a:avLst/>
            </a:prstGeom>
            <a:solidFill>
              <a:srgbClr val="FBF5E9"/>
            </a:solidFill>
            <a:ln>
              <a:solidFill>
                <a:schemeClr val="tx1"/>
              </a:solidFill>
            </a:ln>
          </p:spPr>
          <p:txBody>
            <a:bodyPr wrap="none" rtlCol="0">
              <a:spAutoFit/>
            </a:bodyPr>
            <a:lstStyle/>
            <a:p>
              <a:r>
                <a:rPr lang="pt-PT" sz="1600" dirty="0">
                  <a:solidFill>
                    <a:srgbClr val="AF00DB"/>
                  </a:solidFill>
                  <a:latin typeface="Consolas" panose="020B0609020204030204" pitchFamily="49" charset="0"/>
                </a:rPr>
                <a:t>export</a:t>
              </a:r>
              <a:r>
                <a:rPr lang="pt-PT" sz="1600" dirty="0">
                  <a:latin typeface="Consolas" panose="020B0609020204030204" pitchFamily="49" charset="0"/>
                </a:rPr>
                <a:t> </a:t>
              </a:r>
              <a:r>
                <a:rPr lang="pt-PT" sz="1600" dirty="0">
                  <a:solidFill>
                    <a:srgbClr val="0000FF"/>
                  </a:solidFill>
                  <a:latin typeface="Consolas" panose="020B0609020204030204" pitchFamily="49" charset="0"/>
                </a:rPr>
                <a:t>function</a:t>
              </a:r>
              <a:r>
                <a:rPr lang="pt-PT" sz="1600" dirty="0">
                  <a:latin typeface="Consolas" panose="020B0609020204030204" pitchFamily="49" charset="0"/>
                </a:rPr>
                <a:t> </a:t>
              </a:r>
              <a:r>
                <a:rPr lang="pt-PT" sz="1600" dirty="0">
                  <a:solidFill>
                    <a:srgbClr val="795E26"/>
                  </a:solidFill>
                  <a:latin typeface="Consolas" panose="020B0609020204030204" pitchFamily="49" charset="0"/>
                </a:rPr>
                <a:t>insert</a:t>
              </a:r>
              <a:r>
                <a:rPr lang="pt-PT" sz="1600" dirty="0">
                  <a:latin typeface="Consolas" panose="020B0609020204030204" pitchFamily="49" charset="0"/>
                </a:rPr>
                <a:t>(</a:t>
              </a:r>
              <a:r>
                <a:rPr lang="pt-PT" sz="1600" dirty="0">
                  <a:solidFill>
                    <a:srgbClr val="001080"/>
                  </a:solidFill>
                  <a:latin typeface="Consolas" panose="020B0609020204030204" pitchFamily="49" charset="0"/>
                </a:rPr>
                <a:t>track</a:t>
              </a:r>
              <a:r>
                <a:rPr lang="pt-PT" sz="1600" dirty="0">
                  <a:latin typeface="Consolas" panose="020B0609020204030204" pitchFamily="49" charset="0"/>
                </a:rPr>
                <a:t>, </a:t>
              </a:r>
              <a:r>
                <a:rPr lang="pt-PT" sz="1600" dirty="0">
                  <a:solidFill>
                    <a:srgbClr val="001080"/>
                  </a:solidFill>
                  <a:latin typeface="Consolas" panose="020B0609020204030204" pitchFamily="49" charset="0"/>
                </a:rPr>
                <a:t>cb</a:t>
              </a:r>
              <a:r>
                <a:rPr lang="pt-PT" sz="1600" dirty="0">
                  <a:latin typeface="Consolas" panose="020B0609020204030204" pitchFamily="49" charset="0"/>
                </a:rPr>
                <a:t>) {</a:t>
              </a:r>
            </a:p>
            <a:p>
              <a:r>
                <a:rPr lang="pt-PT" sz="1600" dirty="0">
                  <a:latin typeface="Consolas" panose="020B0609020204030204" pitchFamily="49" charset="0"/>
                </a:rPr>
                <a:t>    </a:t>
              </a:r>
              <a:r>
                <a:rPr lang="pt-PT" sz="1600" dirty="0">
                  <a:solidFill>
                    <a:srgbClr val="001080"/>
                  </a:solidFill>
                  <a:latin typeface="Consolas" panose="020B0609020204030204" pitchFamily="49" charset="0"/>
                </a:rPr>
                <a:t>fs</a:t>
              </a:r>
              <a:r>
                <a:rPr lang="pt-PT" sz="1600" dirty="0">
                  <a:latin typeface="Consolas" panose="020B0609020204030204" pitchFamily="49" charset="0"/>
                </a:rPr>
                <a:t>.</a:t>
              </a:r>
              <a:r>
                <a:rPr lang="pt-PT" sz="1600" dirty="0">
                  <a:solidFill>
                    <a:srgbClr val="795E26"/>
                  </a:solidFill>
                  <a:latin typeface="Consolas" panose="020B0609020204030204" pitchFamily="49" charset="0"/>
                </a:rPr>
                <a:t>writeFile</a:t>
              </a:r>
              <a:r>
                <a:rPr lang="pt-PT" sz="1600" dirty="0">
                  <a:latin typeface="Consolas" panose="020B0609020204030204" pitchFamily="49" charset="0"/>
                </a:rPr>
                <a:t>(</a:t>
              </a:r>
              <a:r>
                <a:rPr lang="pt-PT" sz="1600" dirty="0">
                  <a:solidFill>
                    <a:srgbClr val="795E26"/>
                  </a:solidFill>
                  <a:latin typeface="Consolas" panose="020B0609020204030204" pitchFamily="49" charset="0"/>
                </a:rPr>
                <a:t>trackPath</a:t>
              </a:r>
              <a:r>
                <a:rPr lang="pt-PT" sz="1600" dirty="0">
                  <a:latin typeface="Consolas" panose="020B0609020204030204" pitchFamily="49" charset="0"/>
                </a:rPr>
                <a:t>(</a:t>
              </a:r>
              <a:r>
                <a:rPr lang="pt-PT" sz="1600" dirty="0">
                  <a:solidFill>
                    <a:srgbClr val="001080"/>
                  </a:solidFill>
                  <a:latin typeface="Consolas" panose="020B0609020204030204" pitchFamily="49" charset="0"/>
                </a:rPr>
                <a:t>track</a:t>
              </a:r>
              <a:r>
                <a:rPr lang="pt-PT" sz="1600" dirty="0">
                  <a:latin typeface="Consolas" panose="020B0609020204030204" pitchFamily="49" charset="0"/>
                </a:rPr>
                <a:t>.</a:t>
              </a:r>
              <a:r>
                <a:rPr lang="pt-PT" sz="1600" dirty="0">
                  <a:solidFill>
                    <a:srgbClr val="001080"/>
                  </a:solidFill>
                  <a:latin typeface="Consolas" panose="020B0609020204030204" pitchFamily="49" charset="0"/>
                </a:rPr>
                <a:t>mbid</a:t>
              </a:r>
              <a:r>
                <a:rPr lang="pt-PT" sz="1600" dirty="0">
                  <a:latin typeface="Consolas" panose="020B0609020204030204" pitchFamily="49" charset="0"/>
                </a:rPr>
                <a:t>),</a:t>
              </a:r>
              <a:r>
                <a:rPr lang="pt-PT" sz="1600" dirty="0">
                  <a:solidFill>
                    <a:srgbClr val="267F99"/>
                  </a:solidFill>
                  <a:latin typeface="Consolas" panose="020B0609020204030204" pitchFamily="49" charset="0"/>
                </a:rPr>
                <a:t>JSON</a:t>
              </a:r>
              <a:r>
                <a:rPr lang="pt-PT" sz="1600" dirty="0">
                  <a:latin typeface="Consolas" panose="020B0609020204030204" pitchFamily="49" charset="0"/>
                </a:rPr>
                <a:t>.</a:t>
              </a:r>
              <a:r>
                <a:rPr lang="pt-PT" sz="1600" dirty="0">
                  <a:solidFill>
                    <a:srgbClr val="795E26"/>
                  </a:solidFill>
                  <a:latin typeface="Consolas" panose="020B0609020204030204" pitchFamily="49" charset="0"/>
                </a:rPr>
                <a:t>stringify</a:t>
              </a:r>
              <a:r>
                <a:rPr lang="pt-PT" sz="1600" dirty="0">
                  <a:latin typeface="Consolas" panose="020B0609020204030204" pitchFamily="49" charset="0"/>
                </a:rPr>
                <a:t>(</a:t>
              </a:r>
              <a:r>
                <a:rPr lang="pt-PT" sz="1600" dirty="0">
                  <a:solidFill>
                    <a:srgbClr val="001080"/>
                  </a:solidFill>
                  <a:latin typeface="Consolas" panose="020B0609020204030204" pitchFamily="49" charset="0"/>
                </a:rPr>
                <a:t>track</a:t>
              </a:r>
              <a:r>
                <a:rPr lang="pt-PT" sz="1600" dirty="0">
                  <a:latin typeface="Consolas" panose="020B0609020204030204" pitchFamily="49" charset="0"/>
                </a:rPr>
                <a:t>), </a:t>
              </a:r>
              <a:r>
                <a:rPr lang="pt-PT" sz="1600" dirty="0">
                  <a:solidFill>
                    <a:srgbClr val="001080"/>
                  </a:solidFill>
                  <a:latin typeface="Consolas" panose="020B0609020204030204" pitchFamily="49" charset="0"/>
                </a:rPr>
                <a:t>cb</a:t>
              </a:r>
              <a:r>
                <a:rPr lang="pt-PT" sz="1600" dirty="0">
                  <a:latin typeface="Consolas" panose="020B0609020204030204" pitchFamily="49" charset="0"/>
                </a:rPr>
                <a:t>)</a:t>
              </a:r>
            </a:p>
            <a:p>
              <a:r>
                <a:rPr lang="pt-PT" sz="1600" dirty="0">
                  <a:latin typeface="Consolas" panose="020B0609020204030204" pitchFamily="49" charset="0"/>
                </a:rPr>
                <a:t>}</a:t>
              </a:r>
            </a:p>
          </p:txBody>
        </p:sp>
        <p:sp>
          <p:nvSpPr>
            <p:cNvPr id="14" name="Speech Bubble: Rectangle with Corners Rounded 13">
              <a:extLst>
                <a:ext uri="{FF2B5EF4-FFF2-40B4-BE49-F238E27FC236}">
                  <a16:creationId xmlns:a16="http://schemas.microsoft.com/office/drawing/2014/main" id="{1FDB6DDB-6FA7-4643-A6FD-437BC947B82D}"/>
                </a:ext>
              </a:extLst>
            </p:cNvPr>
            <p:cNvSpPr/>
            <p:nvPr/>
          </p:nvSpPr>
          <p:spPr>
            <a:xfrm>
              <a:off x="5200649" y="4248150"/>
              <a:ext cx="1182205" cy="247650"/>
            </a:xfrm>
            <a:prstGeom prst="wedgeRoundRectCallout">
              <a:avLst>
                <a:gd name="adj1" fmla="val 30682"/>
                <a:gd name="adj2" fmla="val 89423"/>
                <a:gd name="adj3" fmla="val 16667"/>
              </a:avLst>
            </a:prstGeom>
            <a:solidFill>
              <a:schemeClr val="bg1"/>
            </a:solidFill>
            <a:ln w="9525">
              <a:solidFill>
                <a:srgbClr val="4AB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a:solidFill>
                    <a:schemeClr val="tx1"/>
                  </a:solidFill>
                  <a:latin typeface="Lato" panose="020B0604020202020204" charset="0"/>
                </a:rPr>
                <a:t>tracks-dao.js</a:t>
              </a:r>
              <a:endParaRPr lang="pt-PT" sz="1333" b="1" dirty="0">
                <a:solidFill>
                  <a:schemeClr val="tx1"/>
                </a:solidFill>
                <a:latin typeface="Lato" panose="020B0604020202020204" charset="0"/>
              </a:endParaRPr>
            </a:p>
          </p:txBody>
        </p:sp>
      </p:grpSp>
      <p:grpSp>
        <p:nvGrpSpPr>
          <p:cNvPr id="15" name="Group 14">
            <a:extLst>
              <a:ext uri="{FF2B5EF4-FFF2-40B4-BE49-F238E27FC236}">
                <a16:creationId xmlns:a16="http://schemas.microsoft.com/office/drawing/2014/main" id="{468F8DD3-4EBA-41C8-9B09-4B7E052EEFCC}"/>
              </a:ext>
            </a:extLst>
          </p:cNvPr>
          <p:cNvGrpSpPr/>
          <p:nvPr/>
        </p:nvGrpSpPr>
        <p:grpSpPr>
          <a:xfrm>
            <a:off x="9939587" y="5829300"/>
            <a:ext cx="882799" cy="954547"/>
            <a:chOff x="8190636" y="3068960"/>
            <a:chExt cx="792088" cy="1224425"/>
          </a:xfrm>
        </p:grpSpPr>
        <p:sp>
          <p:nvSpPr>
            <p:cNvPr id="16" name="Snip Single Corner Rectangle 3">
              <a:extLst>
                <a:ext uri="{FF2B5EF4-FFF2-40B4-BE49-F238E27FC236}">
                  <a16:creationId xmlns:a16="http://schemas.microsoft.com/office/drawing/2014/main" id="{A3C6211B-6FE4-4497-ABD2-F5C5C918CE1A}"/>
                </a:ext>
              </a:extLst>
            </p:cNvPr>
            <p:cNvSpPr/>
            <p:nvPr/>
          </p:nvSpPr>
          <p:spPr>
            <a:xfrm>
              <a:off x="8190636" y="3068960"/>
              <a:ext cx="648072" cy="864385"/>
            </a:xfrm>
            <a:prstGeom prst="snip1Rect">
              <a:avLst>
                <a:gd name="adj" fmla="val 325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Lato" panose="020B0604020202020204" charset="0"/>
              </a:endParaRPr>
            </a:p>
          </p:txBody>
        </p:sp>
        <p:sp>
          <p:nvSpPr>
            <p:cNvPr id="18" name="Snip Single Corner Rectangle 4">
              <a:extLst>
                <a:ext uri="{FF2B5EF4-FFF2-40B4-BE49-F238E27FC236}">
                  <a16:creationId xmlns:a16="http://schemas.microsoft.com/office/drawing/2014/main" id="{21D47F15-6FF2-4B9B-ABE1-44EBF492888F}"/>
                </a:ext>
              </a:extLst>
            </p:cNvPr>
            <p:cNvSpPr/>
            <p:nvPr/>
          </p:nvSpPr>
          <p:spPr>
            <a:xfrm>
              <a:off x="8262644" y="3266982"/>
              <a:ext cx="648072" cy="864385"/>
            </a:xfrm>
            <a:prstGeom prst="snip1Rect">
              <a:avLst>
                <a:gd name="adj" fmla="val 325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Lato" panose="020B0604020202020204" charset="0"/>
              </a:endParaRPr>
            </a:p>
          </p:txBody>
        </p:sp>
        <p:sp>
          <p:nvSpPr>
            <p:cNvPr id="19" name="Snip Single Corner Rectangle 5">
              <a:extLst>
                <a:ext uri="{FF2B5EF4-FFF2-40B4-BE49-F238E27FC236}">
                  <a16:creationId xmlns:a16="http://schemas.microsoft.com/office/drawing/2014/main" id="{F0E5F765-7009-4836-8EE0-3BFD832CC3CE}"/>
                </a:ext>
              </a:extLst>
            </p:cNvPr>
            <p:cNvSpPr/>
            <p:nvPr/>
          </p:nvSpPr>
          <p:spPr>
            <a:xfrm>
              <a:off x="8334652" y="3429000"/>
              <a:ext cx="648072" cy="864385"/>
            </a:xfrm>
            <a:prstGeom prst="snip1Rect">
              <a:avLst>
                <a:gd name="adj" fmla="val 325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Lato" panose="020B0604020202020204" charset="0"/>
                </a:rPr>
                <a:t>Files</a:t>
              </a:r>
              <a:endParaRPr lang="en-US" sz="1333" dirty="0">
                <a:solidFill>
                  <a:schemeClr val="tx1"/>
                </a:solidFill>
                <a:latin typeface="Lato" panose="020B0604020202020204" charset="0"/>
              </a:endParaRPr>
            </a:p>
          </p:txBody>
        </p:sp>
      </p:grpSp>
      <p:cxnSp>
        <p:nvCxnSpPr>
          <p:cNvPr id="20" name="Straight Arrow Connector 19">
            <a:extLst>
              <a:ext uri="{FF2B5EF4-FFF2-40B4-BE49-F238E27FC236}">
                <a16:creationId xmlns:a16="http://schemas.microsoft.com/office/drawing/2014/main" id="{A2DDE826-A75C-4CD2-9338-75C82F1B8494}"/>
              </a:ext>
            </a:extLst>
          </p:cNvPr>
          <p:cNvCxnSpPr>
            <a:cxnSpLocks/>
          </p:cNvCxnSpPr>
          <p:nvPr/>
        </p:nvCxnSpPr>
        <p:spPr>
          <a:xfrm>
            <a:off x="8660385" y="6397283"/>
            <a:ext cx="902716" cy="0"/>
          </a:xfrm>
          <a:prstGeom prst="straightConnector1">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8617AB84-2209-4ABE-A83C-3CDD8CAB0026}"/>
              </a:ext>
            </a:extLst>
          </p:cNvPr>
          <p:cNvGrpSpPr/>
          <p:nvPr/>
        </p:nvGrpSpPr>
        <p:grpSpPr>
          <a:xfrm>
            <a:off x="8131657" y="347624"/>
            <a:ext cx="3776368" cy="2480449"/>
            <a:chOff x="3252792" y="2571963"/>
            <a:chExt cx="4392784" cy="2584795"/>
          </a:xfrm>
        </p:grpSpPr>
        <p:pic>
          <p:nvPicPr>
            <p:cNvPr id="23" name="Graphic 22">
              <a:extLst>
                <a:ext uri="{FF2B5EF4-FFF2-40B4-BE49-F238E27FC236}">
                  <a16:creationId xmlns:a16="http://schemas.microsoft.com/office/drawing/2014/main" id="{BC5B89A7-02B9-4426-AF13-2984B17D34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56176" y="3403239"/>
              <a:ext cx="885825" cy="1115209"/>
            </a:xfrm>
            <a:prstGeom prst="rect">
              <a:avLst/>
            </a:prstGeom>
          </p:spPr>
        </p:pic>
        <p:pic>
          <p:nvPicPr>
            <p:cNvPr id="24" name="Graphic 23">
              <a:extLst>
                <a:ext uri="{FF2B5EF4-FFF2-40B4-BE49-F238E27FC236}">
                  <a16:creationId xmlns:a16="http://schemas.microsoft.com/office/drawing/2014/main" id="{5D6A2BD5-9577-4D5E-B205-AADA1B381BC7}"/>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32126"/>
            <a:stretch/>
          </p:blipFill>
          <p:spPr>
            <a:xfrm>
              <a:off x="3252792" y="2571963"/>
              <a:ext cx="2713775" cy="616275"/>
            </a:xfrm>
            <a:prstGeom prst="rect">
              <a:avLst/>
            </a:prstGeom>
          </p:spPr>
        </p:pic>
        <p:pic>
          <p:nvPicPr>
            <p:cNvPr id="25" name="Graphic 24">
              <a:extLst>
                <a:ext uri="{FF2B5EF4-FFF2-40B4-BE49-F238E27FC236}">
                  <a16:creationId xmlns:a16="http://schemas.microsoft.com/office/drawing/2014/main" id="{AF2A20B7-B7E3-451E-847C-C880C2FCE67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302551" y="3589753"/>
              <a:ext cx="1343025" cy="837467"/>
            </a:xfrm>
            <a:prstGeom prst="rect">
              <a:avLst/>
            </a:prstGeom>
          </p:spPr>
        </p:pic>
        <p:sp>
          <p:nvSpPr>
            <p:cNvPr id="26" name="Cloud 25">
              <a:extLst>
                <a:ext uri="{FF2B5EF4-FFF2-40B4-BE49-F238E27FC236}">
                  <a16:creationId xmlns:a16="http://schemas.microsoft.com/office/drawing/2014/main" id="{3A0DD635-2462-4FDC-80DB-C79731982BF3}"/>
                </a:ext>
              </a:extLst>
            </p:cNvPr>
            <p:cNvSpPr/>
            <p:nvPr/>
          </p:nvSpPr>
          <p:spPr>
            <a:xfrm>
              <a:off x="6280723" y="4689822"/>
              <a:ext cx="1343021" cy="431378"/>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tx1"/>
                  </a:solidFill>
                  <a:latin typeface="Lato" panose="020B0604020202020204" charset="0"/>
                </a:rPr>
                <a:t>Last.fm</a:t>
              </a:r>
            </a:p>
          </p:txBody>
        </p:sp>
        <p:cxnSp>
          <p:nvCxnSpPr>
            <p:cNvPr id="27" name="Straight Arrow Connector 26">
              <a:extLst>
                <a:ext uri="{FF2B5EF4-FFF2-40B4-BE49-F238E27FC236}">
                  <a16:creationId xmlns:a16="http://schemas.microsoft.com/office/drawing/2014/main" id="{58C1B3CA-2F84-4EA5-B1A5-F51A76B0C2F9}"/>
                </a:ext>
              </a:extLst>
            </p:cNvPr>
            <p:cNvCxnSpPr>
              <a:cxnSpLocks/>
            </p:cNvCxnSpPr>
            <p:nvPr/>
          </p:nvCxnSpPr>
          <p:spPr>
            <a:xfrm>
              <a:off x="6962008" y="4422881"/>
              <a:ext cx="0" cy="239580"/>
            </a:xfrm>
            <a:prstGeom prst="straightConnector1">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D0AC9975-1DCE-4572-A553-4BFA942C29C1}"/>
                </a:ext>
              </a:extLst>
            </p:cNvPr>
            <p:cNvCxnSpPr>
              <a:cxnSpLocks/>
            </p:cNvCxnSpPr>
            <p:nvPr/>
          </p:nvCxnSpPr>
          <p:spPr>
            <a:xfrm rot="16200000" flipH="1">
              <a:off x="6106151" y="2662057"/>
              <a:ext cx="392801" cy="1431650"/>
            </a:xfrm>
            <a:prstGeom prst="bentConnector3">
              <a:avLst>
                <a:gd name="adj1" fmla="val 50000"/>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35A1D9B-CF51-4964-B05E-82C9272BABB8}"/>
                </a:ext>
              </a:extLst>
            </p:cNvPr>
            <p:cNvCxnSpPr>
              <a:cxnSpLocks/>
            </p:cNvCxnSpPr>
            <p:nvPr/>
          </p:nvCxnSpPr>
          <p:spPr>
            <a:xfrm>
              <a:off x="4577268" y="2948680"/>
              <a:ext cx="211991" cy="0"/>
            </a:xfrm>
            <a:prstGeom prst="straightConnector1">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0E1AF4B7-1803-4828-B540-6D962FF5302E}"/>
                </a:ext>
              </a:extLst>
            </p:cNvPr>
            <p:cNvGrpSpPr/>
            <p:nvPr/>
          </p:nvGrpSpPr>
          <p:grpSpPr>
            <a:xfrm>
              <a:off x="5044393" y="4799418"/>
              <a:ext cx="662099" cy="357340"/>
              <a:chOff x="8190636" y="3068960"/>
              <a:chExt cx="792088" cy="1224425"/>
            </a:xfrm>
          </p:grpSpPr>
          <p:sp>
            <p:nvSpPr>
              <p:cNvPr id="34" name="Snip Single Corner Rectangle 3">
                <a:extLst>
                  <a:ext uri="{FF2B5EF4-FFF2-40B4-BE49-F238E27FC236}">
                    <a16:creationId xmlns:a16="http://schemas.microsoft.com/office/drawing/2014/main" id="{14A1B963-0E18-4F8B-9B04-C7E4712FFC99}"/>
                  </a:ext>
                </a:extLst>
              </p:cNvPr>
              <p:cNvSpPr/>
              <p:nvPr/>
            </p:nvSpPr>
            <p:spPr>
              <a:xfrm>
                <a:off x="8190636" y="3068960"/>
                <a:ext cx="648072" cy="864385"/>
              </a:xfrm>
              <a:prstGeom prst="snip1Rect">
                <a:avLst>
                  <a:gd name="adj" fmla="val 325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Lato" panose="020B0604020202020204" charset="0"/>
                </a:endParaRPr>
              </a:p>
            </p:txBody>
          </p:sp>
          <p:sp>
            <p:nvSpPr>
              <p:cNvPr id="35" name="Snip Single Corner Rectangle 4">
                <a:extLst>
                  <a:ext uri="{FF2B5EF4-FFF2-40B4-BE49-F238E27FC236}">
                    <a16:creationId xmlns:a16="http://schemas.microsoft.com/office/drawing/2014/main" id="{8569F163-3A51-470F-8FFB-DD3007DCDE72}"/>
                  </a:ext>
                </a:extLst>
              </p:cNvPr>
              <p:cNvSpPr/>
              <p:nvPr/>
            </p:nvSpPr>
            <p:spPr>
              <a:xfrm>
                <a:off x="8262644" y="3266982"/>
                <a:ext cx="648072" cy="864385"/>
              </a:xfrm>
              <a:prstGeom prst="snip1Rect">
                <a:avLst>
                  <a:gd name="adj" fmla="val 325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Lato" panose="020B0604020202020204" charset="0"/>
                </a:endParaRPr>
              </a:p>
            </p:txBody>
          </p:sp>
          <p:sp>
            <p:nvSpPr>
              <p:cNvPr id="36" name="Snip Single Corner Rectangle 5">
                <a:extLst>
                  <a:ext uri="{FF2B5EF4-FFF2-40B4-BE49-F238E27FC236}">
                    <a16:creationId xmlns:a16="http://schemas.microsoft.com/office/drawing/2014/main" id="{C013CF21-EF48-4F50-8111-75328DFA4D9F}"/>
                  </a:ext>
                </a:extLst>
              </p:cNvPr>
              <p:cNvSpPr/>
              <p:nvPr/>
            </p:nvSpPr>
            <p:spPr>
              <a:xfrm>
                <a:off x="8334652" y="3429000"/>
                <a:ext cx="648072" cy="864385"/>
              </a:xfrm>
              <a:prstGeom prst="snip1Rect">
                <a:avLst>
                  <a:gd name="adj" fmla="val 325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7" dirty="0">
                    <a:solidFill>
                      <a:schemeClr val="tx1"/>
                    </a:solidFill>
                    <a:latin typeface="Lato" panose="020B0604020202020204" charset="0"/>
                  </a:rPr>
                  <a:t>Files</a:t>
                </a:r>
                <a:endParaRPr lang="en-US" sz="533" dirty="0">
                  <a:solidFill>
                    <a:schemeClr val="tx1"/>
                  </a:solidFill>
                  <a:latin typeface="Lato" panose="020B0604020202020204" charset="0"/>
                </a:endParaRPr>
              </a:p>
            </p:txBody>
          </p:sp>
        </p:grpSp>
        <p:cxnSp>
          <p:nvCxnSpPr>
            <p:cNvPr id="31" name="Straight Arrow Connector 30">
              <a:extLst>
                <a:ext uri="{FF2B5EF4-FFF2-40B4-BE49-F238E27FC236}">
                  <a16:creationId xmlns:a16="http://schemas.microsoft.com/office/drawing/2014/main" id="{31D9E7C8-D830-46EC-A748-E44AD6F1DD97}"/>
                </a:ext>
              </a:extLst>
            </p:cNvPr>
            <p:cNvCxnSpPr>
              <a:cxnSpLocks/>
            </p:cNvCxnSpPr>
            <p:nvPr/>
          </p:nvCxnSpPr>
          <p:spPr>
            <a:xfrm>
              <a:off x="5338948" y="4525463"/>
              <a:ext cx="0" cy="239580"/>
            </a:xfrm>
            <a:prstGeom prst="straightConnector1">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64A4A21-529D-44AA-885F-D8BE5FAC7AFB}"/>
                </a:ext>
              </a:extLst>
            </p:cNvPr>
            <p:cNvCxnSpPr>
              <a:cxnSpLocks/>
            </p:cNvCxnSpPr>
            <p:nvPr/>
          </p:nvCxnSpPr>
          <p:spPr>
            <a:xfrm>
              <a:off x="5389748" y="3191963"/>
              <a:ext cx="0" cy="239580"/>
            </a:xfrm>
            <a:prstGeom prst="straightConnector1">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2864291-26E8-475E-8FEA-31DD56661383}"/>
              </a:ext>
            </a:extLst>
          </p:cNvPr>
          <p:cNvSpPr/>
          <p:nvPr/>
        </p:nvSpPr>
        <p:spPr>
          <a:xfrm>
            <a:off x="7647297" y="6206716"/>
            <a:ext cx="576140" cy="381449"/>
          </a:xfrm>
          <a:custGeom>
            <a:avLst/>
            <a:gdLst>
              <a:gd name="connsiteX0" fmla="*/ 238646 w 419621"/>
              <a:gd name="connsiteY0" fmla="*/ 0 h 276742"/>
              <a:gd name="connsiteX1" fmla="*/ 191021 w 419621"/>
              <a:gd name="connsiteY1" fmla="*/ 9525 h 276742"/>
              <a:gd name="connsiteX2" fmla="*/ 19571 w 419621"/>
              <a:gd name="connsiteY2" fmla="*/ 28575 h 276742"/>
              <a:gd name="connsiteX3" fmla="*/ 521 w 419621"/>
              <a:gd name="connsiteY3" fmla="*/ 57150 h 276742"/>
              <a:gd name="connsiteX4" fmla="*/ 10046 w 419621"/>
              <a:gd name="connsiteY4" fmla="*/ 171450 h 276742"/>
              <a:gd name="connsiteX5" fmla="*/ 19571 w 419621"/>
              <a:gd name="connsiteY5" fmla="*/ 209550 h 276742"/>
              <a:gd name="connsiteX6" fmla="*/ 48146 w 419621"/>
              <a:gd name="connsiteY6" fmla="*/ 219075 h 276742"/>
              <a:gd name="connsiteX7" fmla="*/ 76721 w 419621"/>
              <a:gd name="connsiteY7" fmla="*/ 238125 h 276742"/>
              <a:gd name="connsiteX8" fmla="*/ 171971 w 419621"/>
              <a:gd name="connsiteY8" fmla="*/ 257175 h 276742"/>
              <a:gd name="connsiteX9" fmla="*/ 200546 w 419621"/>
              <a:gd name="connsiteY9" fmla="*/ 276225 h 276742"/>
              <a:gd name="connsiteX10" fmla="*/ 333896 w 419621"/>
              <a:gd name="connsiteY10" fmla="*/ 257175 h 276742"/>
              <a:gd name="connsiteX11" fmla="*/ 362471 w 419621"/>
              <a:gd name="connsiteY11" fmla="*/ 247650 h 276742"/>
              <a:gd name="connsiteX12" fmla="*/ 419621 w 419621"/>
              <a:gd name="connsiteY12" fmla="*/ 209550 h 276742"/>
              <a:gd name="connsiteX13" fmla="*/ 410096 w 419621"/>
              <a:gd name="connsiteY13" fmla="*/ 66675 h 276742"/>
              <a:gd name="connsiteX14" fmla="*/ 362471 w 419621"/>
              <a:gd name="connsiteY14" fmla="*/ 28575 h 276742"/>
              <a:gd name="connsiteX15" fmla="*/ 257696 w 419621"/>
              <a:gd name="connsiteY15" fmla="*/ 9525 h 276742"/>
              <a:gd name="connsiteX16" fmla="*/ 238646 w 419621"/>
              <a:gd name="connsiteY16" fmla="*/ 0 h 276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9621" h="276742">
                <a:moveTo>
                  <a:pt x="238646" y="0"/>
                </a:moveTo>
                <a:cubicBezTo>
                  <a:pt x="227534" y="0"/>
                  <a:pt x="207121" y="7830"/>
                  <a:pt x="191021" y="9525"/>
                </a:cubicBezTo>
                <a:cubicBezTo>
                  <a:pt x="10388" y="28539"/>
                  <a:pt x="110958" y="5728"/>
                  <a:pt x="19571" y="28575"/>
                </a:cubicBezTo>
                <a:cubicBezTo>
                  <a:pt x="13221" y="38100"/>
                  <a:pt x="1282" y="45728"/>
                  <a:pt x="521" y="57150"/>
                </a:cubicBezTo>
                <a:cubicBezTo>
                  <a:pt x="-2022" y="95297"/>
                  <a:pt x="5304" y="133513"/>
                  <a:pt x="10046" y="171450"/>
                </a:cubicBezTo>
                <a:cubicBezTo>
                  <a:pt x="11670" y="184440"/>
                  <a:pt x="11393" y="199328"/>
                  <a:pt x="19571" y="209550"/>
                </a:cubicBezTo>
                <a:cubicBezTo>
                  <a:pt x="25843" y="217390"/>
                  <a:pt x="39166" y="214585"/>
                  <a:pt x="48146" y="219075"/>
                </a:cubicBezTo>
                <a:cubicBezTo>
                  <a:pt x="58385" y="224195"/>
                  <a:pt x="66199" y="233616"/>
                  <a:pt x="76721" y="238125"/>
                </a:cubicBezTo>
                <a:cubicBezTo>
                  <a:pt x="94805" y="245875"/>
                  <a:pt x="159078" y="255026"/>
                  <a:pt x="171971" y="257175"/>
                </a:cubicBezTo>
                <a:cubicBezTo>
                  <a:pt x="181496" y="263525"/>
                  <a:pt x="189132" y="275347"/>
                  <a:pt x="200546" y="276225"/>
                </a:cubicBezTo>
                <a:cubicBezTo>
                  <a:pt x="239419" y="279215"/>
                  <a:pt x="293314" y="268770"/>
                  <a:pt x="333896" y="257175"/>
                </a:cubicBezTo>
                <a:cubicBezTo>
                  <a:pt x="343550" y="254417"/>
                  <a:pt x="353694" y="252526"/>
                  <a:pt x="362471" y="247650"/>
                </a:cubicBezTo>
                <a:cubicBezTo>
                  <a:pt x="382485" y="236531"/>
                  <a:pt x="419621" y="209550"/>
                  <a:pt x="419621" y="209550"/>
                </a:cubicBezTo>
                <a:cubicBezTo>
                  <a:pt x="416446" y="161925"/>
                  <a:pt x="417943" y="113756"/>
                  <a:pt x="410096" y="66675"/>
                </a:cubicBezTo>
                <a:cubicBezTo>
                  <a:pt x="405239" y="37534"/>
                  <a:pt x="384573" y="34890"/>
                  <a:pt x="362471" y="28575"/>
                </a:cubicBezTo>
                <a:cubicBezTo>
                  <a:pt x="327497" y="18582"/>
                  <a:pt x="294617" y="12365"/>
                  <a:pt x="257696" y="9525"/>
                </a:cubicBezTo>
                <a:cubicBezTo>
                  <a:pt x="238702" y="8064"/>
                  <a:pt x="249758" y="0"/>
                  <a:pt x="238646" y="0"/>
                </a:cubicBezTo>
                <a:close/>
              </a:path>
            </a:pathLst>
          </a:custGeom>
          <a:noFill/>
          <a:ln>
            <a:solidFill>
              <a:srgbClr val="E31F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43" name="Freeform: Shape 42">
            <a:extLst>
              <a:ext uri="{FF2B5EF4-FFF2-40B4-BE49-F238E27FC236}">
                <a16:creationId xmlns:a16="http://schemas.microsoft.com/office/drawing/2014/main" id="{F927000C-17C9-44B7-8F81-2F58642747B6}"/>
              </a:ext>
            </a:extLst>
          </p:cNvPr>
          <p:cNvSpPr/>
          <p:nvPr/>
        </p:nvSpPr>
        <p:spPr>
          <a:xfrm flipV="1">
            <a:off x="1051860" y="6234235"/>
            <a:ext cx="609600" cy="268928"/>
          </a:xfrm>
          <a:custGeom>
            <a:avLst/>
            <a:gdLst>
              <a:gd name="connsiteX0" fmla="*/ 476250 w 1171575"/>
              <a:gd name="connsiteY0" fmla="*/ 114300 h 419100"/>
              <a:gd name="connsiteX1" fmla="*/ 333375 w 1171575"/>
              <a:gd name="connsiteY1" fmla="*/ 104775 h 419100"/>
              <a:gd name="connsiteX2" fmla="*/ 66675 w 1171575"/>
              <a:gd name="connsiteY2" fmla="*/ 114300 h 419100"/>
              <a:gd name="connsiteX3" fmla="*/ 19050 w 1171575"/>
              <a:gd name="connsiteY3" fmla="*/ 152400 h 419100"/>
              <a:gd name="connsiteX4" fmla="*/ 0 w 1171575"/>
              <a:gd name="connsiteY4" fmla="*/ 209550 h 419100"/>
              <a:gd name="connsiteX5" fmla="*/ 9525 w 1171575"/>
              <a:gd name="connsiteY5" fmla="*/ 276225 h 419100"/>
              <a:gd name="connsiteX6" fmla="*/ 38100 w 1171575"/>
              <a:gd name="connsiteY6" fmla="*/ 295275 h 419100"/>
              <a:gd name="connsiteX7" fmla="*/ 95250 w 1171575"/>
              <a:gd name="connsiteY7" fmla="*/ 333375 h 419100"/>
              <a:gd name="connsiteX8" fmla="*/ 180975 w 1171575"/>
              <a:gd name="connsiteY8" fmla="*/ 400050 h 419100"/>
              <a:gd name="connsiteX9" fmla="*/ 228600 w 1171575"/>
              <a:gd name="connsiteY9" fmla="*/ 419100 h 419100"/>
              <a:gd name="connsiteX10" fmla="*/ 790575 w 1171575"/>
              <a:gd name="connsiteY10" fmla="*/ 409575 h 419100"/>
              <a:gd name="connsiteX11" fmla="*/ 819150 w 1171575"/>
              <a:gd name="connsiteY11" fmla="*/ 400050 h 419100"/>
              <a:gd name="connsiteX12" fmla="*/ 942975 w 1171575"/>
              <a:gd name="connsiteY12" fmla="*/ 381000 h 419100"/>
              <a:gd name="connsiteX13" fmla="*/ 1000125 w 1171575"/>
              <a:gd name="connsiteY13" fmla="*/ 361950 h 419100"/>
              <a:gd name="connsiteX14" fmla="*/ 1028700 w 1171575"/>
              <a:gd name="connsiteY14" fmla="*/ 352425 h 419100"/>
              <a:gd name="connsiteX15" fmla="*/ 1057275 w 1171575"/>
              <a:gd name="connsiteY15" fmla="*/ 342900 h 419100"/>
              <a:gd name="connsiteX16" fmla="*/ 1085850 w 1171575"/>
              <a:gd name="connsiteY16" fmla="*/ 314325 h 419100"/>
              <a:gd name="connsiteX17" fmla="*/ 1114425 w 1171575"/>
              <a:gd name="connsiteY17" fmla="*/ 295275 h 419100"/>
              <a:gd name="connsiteX18" fmla="*/ 1152525 w 1171575"/>
              <a:gd name="connsiteY18" fmla="*/ 238125 h 419100"/>
              <a:gd name="connsiteX19" fmla="*/ 1162050 w 1171575"/>
              <a:gd name="connsiteY19" fmla="*/ 200025 h 419100"/>
              <a:gd name="connsiteX20" fmla="*/ 1171575 w 1171575"/>
              <a:gd name="connsiteY20" fmla="*/ 171450 h 419100"/>
              <a:gd name="connsiteX21" fmla="*/ 1162050 w 1171575"/>
              <a:gd name="connsiteY21" fmla="*/ 95250 h 419100"/>
              <a:gd name="connsiteX22" fmla="*/ 1095375 w 1171575"/>
              <a:gd name="connsiteY22" fmla="*/ 66675 h 419100"/>
              <a:gd name="connsiteX23" fmla="*/ 981075 w 1171575"/>
              <a:gd name="connsiteY23" fmla="*/ 38100 h 419100"/>
              <a:gd name="connsiteX24" fmla="*/ 914400 w 1171575"/>
              <a:gd name="connsiteY24" fmla="*/ 19050 h 419100"/>
              <a:gd name="connsiteX25" fmla="*/ 885825 w 1171575"/>
              <a:gd name="connsiteY25" fmla="*/ 9525 h 419100"/>
              <a:gd name="connsiteX26" fmla="*/ 657225 w 1171575"/>
              <a:gd name="connsiteY26" fmla="*/ 0 h 419100"/>
              <a:gd name="connsiteX27" fmla="*/ 495300 w 1171575"/>
              <a:gd name="connsiteY27" fmla="*/ 19050 h 419100"/>
              <a:gd name="connsiteX28" fmla="*/ 466725 w 1171575"/>
              <a:gd name="connsiteY28" fmla="*/ 38100 h 419100"/>
              <a:gd name="connsiteX29" fmla="*/ 438150 w 1171575"/>
              <a:gd name="connsiteY29" fmla="*/ 66675 h 419100"/>
              <a:gd name="connsiteX30" fmla="*/ 428625 w 1171575"/>
              <a:gd name="connsiteY30" fmla="*/ 9525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71575" h="419100">
                <a:moveTo>
                  <a:pt x="476250" y="114300"/>
                </a:moveTo>
                <a:cubicBezTo>
                  <a:pt x="380953" y="82534"/>
                  <a:pt x="454623" y="98221"/>
                  <a:pt x="333375" y="104775"/>
                </a:cubicBezTo>
                <a:cubicBezTo>
                  <a:pt x="244548" y="109576"/>
                  <a:pt x="155575" y="111125"/>
                  <a:pt x="66675" y="114300"/>
                </a:cubicBezTo>
                <a:cubicBezTo>
                  <a:pt x="35689" y="124629"/>
                  <a:pt x="34036" y="118682"/>
                  <a:pt x="19050" y="152400"/>
                </a:cubicBezTo>
                <a:cubicBezTo>
                  <a:pt x="10895" y="170750"/>
                  <a:pt x="0" y="209550"/>
                  <a:pt x="0" y="209550"/>
                </a:cubicBezTo>
                <a:cubicBezTo>
                  <a:pt x="3175" y="231775"/>
                  <a:pt x="407" y="255709"/>
                  <a:pt x="9525" y="276225"/>
                </a:cubicBezTo>
                <a:cubicBezTo>
                  <a:pt x="14174" y="286686"/>
                  <a:pt x="29306" y="287946"/>
                  <a:pt x="38100" y="295275"/>
                </a:cubicBezTo>
                <a:cubicBezTo>
                  <a:pt x="85666" y="334913"/>
                  <a:pt x="45032" y="316636"/>
                  <a:pt x="95250" y="333375"/>
                </a:cubicBezTo>
                <a:cubicBezTo>
                  <a:pt x="169183" y="407308"/>
                  <a:pt x="123233" y="378397"/>
                  <a:pt x="180975" y="400050"/>
                </a:cubicBezTo>
                <a:cubicBezTo>
                  <a:pt x="196984" y="406053"/>
                  <a:pt x="212725" y="412750"/>
                  <a:pt x="228600" y="419100"/>
                </a:cubicBezTo>
                <a:lnTo>
                  <a:pt x="790575" y="409575"/>
                </a:lnTo>
                <a:cubicBezTo>
                  <a:pt x="800610" y="409251"/>
                  <a:pt x="809305" y="402019"/>
                  <a:pt x="819150" y="400050"/>
                </a:cubicBezTo>
                <a:cubicBezTo>
                  <a:pt x="849362" y="394008"/>
                  <a:pt x="911493" y="388871"/>
                  <a:pt x="942975" y="381000"/>
                </a:cubicBezTo>
                <a:cubicBezTo>
                  <a:pt x="962456" y="376130"/>
                  <a:pt x="981075" y="368300"/>
                  <a:pt x="1000125" y="361950"/>
                </a:cubicBezTo>
                <a:lnTo>
                  <a:pt x="1028700" y="352425"/>
                </a:lnTo>
                <a:lnTo>
                  <a:pt x="1057275" y="342900"/>
                </a:lnTo>
                <a:cubicBezTo>
                  <a:pt x="1066800" y="333375"/>
                  <a:pt x="1075502" y="322949"/>
                  <a:pt x="1085850" y="314325"/>
                </a:cubicBezTo>
                <a:cubicBezTo>
                  <a:pt x="1094644" y="306996"/>
                  <a:pt x="1106887" y="303890"/>
                  <a:pt x="1114425" y="295275"/>
                </a:cubicBezTo>
                <a:cubicBezTo>
                  <a:pt x="1129502" y="278045"/>
                  <a:pt x="1152525" y="238125"/>
                  <a:pt x="1152525" y="238125"/>
                </a:cubicBezTo>
                <a:cubicBezTo>
                  <a:pt x="1155700" y="225425"/>
                  <a:pt x="1158454" y="212612"/>
                  <a:pt x="1162050" y="200025"/>
                </a:cubicBezTo>
                <a:cubicBezTo>
                  <a:pt x="1164808" y="190371"/>
                  <a:pt x="1171575" y="181490"/>
                  <a:pt x="1171575" y="171450"/>
                </a:cubicBezTo>
                <a:cubicBezTo>
                  <a:pt x="1171575" y="145852"/>
                  <a:pt x="1171557" y="119017"/>
                  <a:pt x="1162050" y="95250"/>
                </a:cubicBezTo>
                <a:cubicBezTo>
                  <a:pt x="1154323" y="75933"/>
                  <a:pt x="1108284" y="70978"/>
                  <a:pt x="1095375" y="66675"/>
                </a:cubicBezTo>
                <a:cubicBezTo>
                  <a:pt x="1002941" y="35864"/>
                  <a:pt x="1096143" y="54538"/>
                  <a:pt x="981075" y="38100"/>
                </a:cubicBezTo>
                <a:cubicBezTo>
                  <a:pt x="912562" y="15262"/>
                  <a:pt x="998121" y="42970"/>
                  <a:pt x="914400" y="19050"/>
                </a:cubicBezTo>
                <a:cubicBezTo>
                  <a:pt x="904746" y="16292"/>
                  <a:pt x="895838" y="10267"/>
                  <a:pt x="885825" y="9525"/>
                </a:cubicBezTo>
                <a:cubicBezTo>
                  <a:pt x="809767" y="3891"/>
                  <a:pt x="733425" y="3175"/>
                  <a:pt x="657225" y="0"/>
                </a:cubicBezTo>
                <a:cubicBezTo>
                  <a:pt x="636155" y="1505"/>
                  <a:pt x="538598" y="-2599"/>
                  <a:pt x="495300" y="19050"/>
                </a:cubicBezTo>
                <a:cubicBezTo>
                  <a:pt x="485061" y="24170"/>
                  <a:pt x="475519" y="30771"/>
                  <a:pt x="466725" y="38100"/>
                </a:cubicBezTo>
                <a:cubicBezTo>
                  <a:pt x="456377" y="46724"/>
                  <a:pt x="447675" y="57150"/>
                  <a:pt x="438150" y="66675"/>
                </a:cubicBezTo>
                <a:lnTo>
                  <a:pt x="428625" y="95250"/>
                </a:lnTo>
              </a:path>
            </a:pathLst>
          </a:custGeom>
          <a:noFill/>
          <a:ln>
            <a:solidFill>
              <a:srgbClr val="E31F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44" name="Freeform: Shape 43">
            <a:extLst>
              <a:ext uri="{FF2B5EF4-FFF2-40B4-BE49-F238E27FC236}">
                <a16:creationId xmlns:a16="http://schemas.microsoft.com/office/drawing/2014/main" id="{AFF61D28-2C4B-4F8F-BB57-3DCC7FAC164D}"/>
              </a:ext>
            </a:extLst>
          </p:cNvPr>
          <p:cNvSpPr/>
          <p:nvPr/>
        </p:nvSpPr>
        <p:spPr>
          <a:xfrm>
            <a:off x="4109653" y="5919258"/>
            <a:ext cx="576140" cy="381449"/>
          </a:xfrm>
          <a:custGeom>
            <a:avLst/>
            <a:gdLst>
              <a:gd name="connsiteX0" fmla="*/ 238646 w 419621"/>
              <a:gd name="connsiteY0" fmla="*/ 0 h 276742"/>
              <a:gd name="connsiteX1" fmla="*/ 191021 w 419621"/>
              <a:gd name="connsiteY1" fmla="*/ 9525 h 276742"/>
              <a:gd name="connsiteX2" fmla="*/ 19571 w 419621"/>
              <a:gd name="connsiteY2" fmla="*/ 28575 h 276742"/>
              <a:gd name="connsiteX3" fmla="*/ 521 w 419621"/>
              <a:gd name="connsiteY3" fmla="*/ 57150 h 276742"/>
              <a:gd name="connsiteX4" fmla="*/ 10046 w 419621"/>
              <a:gd name="connsiteY4" fmla="*/ 171450 h 276742"/>
              <a:gd name="connsiteX5" fmla="*/ 19571 w 419621"/>
              <a:gd name="connsiteY5" fmla="*/ 209550 h 276742"/>
              <a:gd name="connsiteX6" fmla="*/ 48146 w 419621"/>
              <a:gd name="connsiteY6" fmla="*/ 219075 h 276742"/>
              <a:gd name="connsiteX7" fmla="*/ 76721 w 419621"/>
              <a:gd name="connsiteY7" fmla="*/ 238125 h 276742"/>
              <a:gd name="connsiteX8" fmla="*/ 171971 w 419621"/>
              <a:gd name="connsiteY8" fmla="*/ 257175 h 276742"/>
              <a:gd name="connsiteX9" fmla="*/ 200546 w 419621"/>
              <a:gd name="connsiteY9" fmla="*/ 276225 h 276742"/>
              <a:gd name="connsiteX10" fmla="*/ 333896 w 419621"/>
              <a:gd name="connsiteY10" fmla="*/ 257175 h 276742"/>
              <a:gd name="connsiteX11" fmla="*/ 362471 w 419621"/>
              <a:gd name="connsiteY11" fmla="*/ 247650 h 276742"/>
              <a:gd name="connsiteX12" fmla="*/ 419621 w 419621"/>
              <a:gd name="connsiteY12" fmla="*/ 209550 h 276742"/>
              <a:gd name="connsiteX13" fmla="*/ 410096 w 419621"/>
              <a:gd name="connsiteY13" fmla="*/ 66675 h 276742"/>
              <a:gd name="connsiteX14" fmla="*/ 362471 w 419621"/>
              <a:gd name="connsiteY14" fmla="*/ 28575 h 276742"/>
              <a:gd name="connsiteX15" fmla="*/ 257696 w 419621"/>
              <a:gd name="connsiteY15" fmla="*/ 9525 h 276742"/>
              <a:gd name="connsiteX16" fmla="*/ 238646 w 419621"/>
              <a:gd name="connsiteY16" fmla="*/ 0 h 276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9621" h="276742">
                <a:moveTo>
                  <a:pt x="238646" y="0"/>
                </a:moveTo>
                <a:cubicBezTo>
                  <a:pt x="227534" y="0"/>
                  <a:pt x="207121" y="7830"/>
                  <a:pt x="191021" y="9525"/>
                </a:cubicBezTo>
                <a:cubicBezTo>
                  <a:pt x="10388" y="28539"/>
                  <a:pt x="110958" y="5728"/>
                  <a:pt x="19571" y="28575"/>
                </a:cubicBezTo>
                <a:cubicBezTo>
                  <a:pt x="13221" y="38100"/>
                  <a:pt x="1282" y="45728"/>
                  <a:pt x="521" y="57150"/>
                </a:cubicBezTo>
                <a:cubicBezTo>
                  <a:pt x="-2022" y="95297"/>
                  <a:pt x="5304" y="133513"/>
                  <a:pt x="10046" y="171450"/>
                </a:cubicBezTo>
                <a:cubicBezTo>
                  <a:pt x="11670" y="184440"/>
                  <a:pt x="11393" y="199328"/>
                  <a:pt x="19571" y="209550"/>
                </a:cubicBezTo>
                <a:cubicBezTo>
                  <a:pt x="25843" y="217390"/>
                  <a:pt x="39166" y="214585"/>
                  <a:pt x="48146" y="219075"/>
                </a:cubicBezTo>
                <a:cubicBezTo>
                  <a:pt x="58385" y="224195"/>
                  <a:pt x="66199" y="233616"/>
                  <a:pt x="76721" y="238125"/>
                </a:cubicBezTo>
                <a:cubicBezTo>
                  <a:pt x="94805" y="245875"/>
                  <a:pt x="159078" y="255026"/>
                  <a:pt x="171971" y="257175"/>
                </a:cubicBezTo>
                <a:cubicBezTo>
                  <a:pt x="181496" y="263525"/>
                  <a:pt x="189132" y="275347"/>
                  <a:pt x="200546" y="276225"/>
                </a:cubicBezTo>
                <a:cubicBezTo>
                  <a:pt x="239419" y="279215"/>
                  <a:pt x="293314" y="268770"/>
                  <a:pt x="333896" y="257175"/>
                </a:cubicBezTo>
                <a:cubicBezTo>
                  <a:pt x="343550" y="254417"/>
                  <a:pt x="353694" y="252526"/>
                  <a:pt x="362471" y="247650"/>
                </a:cubicBezTo>
                <a:cubicBezTo>
                  <a:pt x="382485" y="236531"/>
                  <a:pt x="419621" y="209550"/>
                  <a:pt x="419621" y="209550"/>
                </a:cubicBezTo>
                <a:cubicBezTo>
                  <a:pt x="416446" y="161925"/>
                  <a:pt x="417943" y="113756"/>
                  <a:pt x="410096" y="66675"/>
                </a:cubicBezTo>
                <a:cubicBezTo>
                  <a:pt x="405239" y="37534"/>
                  <a:pt x="384573" y="34890"/>
                  <a:pt x="362471" y="28575"/>
                </a:cubicBezTo>
                <a:cubicBezTo>
                  <a:pt x="327497" y="18582"/>
                  <a:pt x="294617" y="12365"/>
                  <a:pt x="257696" y="9525"/>
                </a:cubicBezTo>
                <a:cubicBezTo>
                  <a:pt x="238702" y="8064"/>
                  <a:pt x="249758" y="0"/>
                  <a:pt x="238646" y="0"/>
                </a:cubicBezTo>
                <a:close/>
              </a:path>
            </a:pathLst>
          </a:custGeom>
          <a:noFill/>
          <a:ln>
            <a:solidFill>
              <a:srgbClr val="E31F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45" name="Freeform: Shape 44">
            <a:extLst>
              <a:ext uri="{FF2B5EF4-FFF2-40B4-BE49-F238E27FC236}">
                <a16:creationId xmlns:a16="http://schemas.microsoft.com/office/drawing/2014/main" id="{87D029D1-F9BC-413D-9E8D-8BE5AAA7F4CB}"/>
              </a:ext>
            </a:extLst>
          </p:cNvPr>
          <p:cNvSpPr/>
          <p:nvPr/>
        </p:nvSpPr>
        <p:spPr>
          <a:xfrm>
            <a:off x="4109653" y="4585851"/>
            <a:ext cx="1340889" cy="424157"/>
          </a:xfrm>
          <a:custGeom>
            <a:avLst/>
            <a:gdLst>
              <a:gd name="connsiteX0" fmla="*/ 238646 w 419621"/>
              <a:gd name="connsiteY0" fmla="*/ 0 h 276742"/>
              <a:gd name="connsiteX1" fmla="*/ 191021 w 419621"/>
              <a:gd name="connsiteY1" fmla="*/ 9525 h 276742"/>
              <a:gd name="connsiteX2" fmla="*/ 19571 w 419621"/>
              <a:gd name="connsiteY2" fmla="*/ 28575 h 276742"/>
              <a:gd name="connsiteX3" fmla="*/ 521 w 419621"/>
              <a:gd name="connsiteY3" fmla="*/ 57150 h 276742"/>
              <a:gd name="connsiteX4" fmla="*/ 10046 w 419621"/>
              <a:gd name="connsiteY4" fmla="*/ 171450 h 276742"/>
              <a:gd name="connsiteX5" fmla="*/ 19571 w 419621"/>
              <a:gd name="connsiteY5" fmla="*/ 209550 h 276742"/>
              <a:gd name="connsiteX6" fmla="*/ 48146 w 419621"/>
              <a:gd name="connsiteY6" fmla="*/ 219075 h 276742"/>
              <a:gd name="connsiteX7" fmla="*/ 76721 w 419621"/>
              <a:gd name="connsiteY7" fmla="*/ 238125 h 276742"/>
              <a:gd name="connsiteX8" fmla="*/ 171971 w 419621"/>
              <a:gd name="connsiteY8" fmla="*/ 257175 h 276742"/>
              <a:gd name="connsiteX9" fmla="*/ 200546 w 419621"/>
              <a:gd name="connsiteY9" fmla="*/ 276225 h 276742"/>
              <a:gd name="connsiteX10" fmla="*/ 333896 w 419621"/>
              <a:gd name="connsiteY10" fmla="*/ 257175 h 276742"/>
              <a:gd name="connsiteX11" fmla="*/ 362471 w 419621"/>
              <a:gd name="connsiteY11" fmla="*/ 247650 h 276742"/>
              <a:gd name="connsiteX12" fmla="*/ 419621 w 419621"/>
              <a:gd name="connsiteY12" fmla="*/ 209550 h 276742"/>
              <a:gd name="connsiteX13" fmla="*/ 410096 w 419621"/>
              <a:gd name="connsiteY13" fmla="*/ 66675 h 276742"/>
              <a:gd name="connsiteX14" fmla="*/ 362471 w 419621"/>
              <a:gd name="connsiteY14" fmla="*/ 28575 h 276742"/>
              <a:gd name="connsiteX15" fmla="*/ 257696 w 419621"/>
              <a:gd name="connsiteY15" fmla="*/ 9525 h 276742"/>
              <a:gd name="connsiteX16" fmla="*/ 238646 w 419621"/>
              <a:gd name="connsiteY16" fmla="*/ 0 h 276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9621" h="276742">
                <a:moveTo>
                  <a:pt x="238646" y="0"/>
                </a:moveTo>
                <a:cubicBezTo>
                  <a:pt x="227534" y="0"/>
                  <a:pt x="207121" y="7830"/>
                  <a:pt x="191021" y="9525"/>
                </a:cubicBezTo>
                <a:cubicBezTo>
                  <a:pt x="10388" y="28539"/>
                  <a:pt x="110958" y="5728"/>
                  <a:pt x="19571" y="28575"/>
                </a:cubicBezTo>
                <a:cubicBezTo>
                  <a:pt x="13221" y="38100"/>
                  <a:pt x="1282" y="45728"/>
                  <a:pt x="521" y="57150"/>
                </a:cubicBezTo>
                <a:cubicBezTo>
                  <a:pt x="-2022" y="95297"/>
                  <a:pt x="5304" y="133513"/>
                  <a:pt x="10046" y="171450"/>
                </a:cubicBezTo>
                <a:cubicBezTo>
                  <a:pt x="11670" y="184440"/>
                  <a:pt x="11393" y="199328"/>
                  <a:pt x="19571" y="209550"/>
                </a:cubicBezTo>
                <a:cubicBezTo>
                  <a:pt x="25843" y="217390"/>
                  <a:pt x="39166" y="214585"/>
                  <a:pt x="48146" y="219075"/>
                </a:cubicBezTo>
                <a:cubicBezTo>
                  <a:pt x="58385" y="224195"/>
                  <a:pt x="66199" y="233616"/>
                  <a:pt x="76721" y="238125"/>
                </a:cubicBezTo>
                <a:cubicBezTo>
                  <a:pt x="94805" y="245875"/>
                  <a:pt x="159078" y="255026"/>
                  <a:pt x="171971" y="257175"/>
                </a:cubicBezTo>
                <a:cubicBezTo>
                  <a:pt x="181496" y="263525"/>
                  <a:pt x="189132" y="275347"/>
                  <a:pt x="200546" y="276225"/>
                </a:cubicBezTo>
                <a:cubicBezTo>
                  <a:pt x="239419" y="279215"/>
                  <a:pt x="293314" y="268770"/>
                  <a:pt x="333896" y="257175"/>
                </a:cubicBezTo>
                <a:cubicBezTo>
                  <a:pt x="343550" y="254417"/>
                  <a:pt x="353694" y="252526"/>
                  <a:pt x="362471" y="247650"/>
                </a:cubicBezTo>
                <a:cubicBezTo>
                  <a:pt x="382485" y="236531"/>
                  <a:pt x="419621" y="209550"/>
                  <a:pt x="419621" y="209550"/>
                </a:cubicBezTo>
                <a:cubicBezTo>
                  <a:pt x="416446" y="161925"/>
                  <a:pt x="417943" y="113756"/>
                  <a:pt x="410096" y="66675"/>
                </a:cubicBezTo>
                <a:cubicBezTo>
                  <a:pt x="405239" y="37534"/>
                  <a:pt x="384573" y="34890"/>
                  <a:pt x="362471" y="28575"/>
                </a:cubicBezTo>
                <a:cubicBezTo>
                  <a:pt x="327497" y="18582"/>
                  <a:pt x="294617" y="12365"/>
                  <a:pt x="257696" y="9525"/>
                </a:cubicBezTo>
                <a:cubicBezTo>
                  <a:pt x="238702" y="8064"/>
                  <a:pt x="249758" y="0"/>
                  <a:pt x="238646" y="0"/>
                </a:cubicBezTo>
                <a:close/>
              </a:path>
            </a:pathLst>
          </a:custGeom>
          <a:noFill/>
          <a:ln>
            <a:solidFill>
              <a:srgbClr val="E31F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46" name="Freeform: Shape 45">
            <a:extLst>
              <a:ext uri="{FF2B5EF4-FFF2-40B4-BE49-F238E27FC236}">
                <a16:creationId xmlns:a16="http://schemas.microsoft.com/office/drawing/2014/main" id="{1575476A-4E0F-4E5F-83B3-3E672DD2C823}"/>
              </a:ext>
            </a:extLst>
          </p:cNvPr>
          <p:cNvSpPr/>
          <p:nvPr/>
        </p:nvSpPr>
        <p:spPr>
          <a:xfrm>
            <a:off x="4028189" y="2118588"/>
            <a:ext cx="4292360" cy="435581"/>
          </a:xfrm>
          <a:custGeom>
            <a:avLst/>
            <a:gdLst>
              <a:gd name="connsiteX0" fmla="*/ 238646 w 419621"/>
              <a:gd name="connsiteY0" fmla="*/ 0 h 276742"/>
              <a:gd name="connsiteX1" fmla="*/ 191021 w 419621"/>
              <a:gd name="connsiteY1" fmla="*/ 9525 h 276742"/>
              <a:gd name="connsiteX2" fmla="*/ 19571 w 419621"/>
              <a:gd name="connsiteY2" fmla="*/ 28575 h 276742"/>
              <a:gd name="connsiteX3" fmla="*/ 521 w 419621"/>
              <a:gd name="connsiteY3" fmla="*/ 57150 h 276742"/>
              <a:gd name="connsiteX4" fmla="*/ 10046 w 419621"/>
              <a:gd name="connsiteY4" fmla="*/ 171450 h 276742"/>
              <a:gd name="connsiteX5" fmla="*/ 19571 w 419621"/>
              <a:gd name="connsiteY5" fmla="*/ 209550 h 276742"/>
              <a:gd name="connsiteX6" fmla="*/ 48146 w 419621"/>
              <a:gd name="connsiteY6" fmla="*/ 219075 h 276742"/>
              <a:gd name="connsiteX7" fmla="*/ 76721 w 419621"/>
              <a:gd name="connsiteY7" fmla="*/ 238125 h 276742"/>
              <a:gd name="connsiteX8" fmla="*/ 171971 w 419621"/>
              <a:gd name="connsiteY8" fmla="*/ 257175 h 276742"/>
              <a:gd name="connsiteX9" fmla="*/ 200546 w 419621"/>
              <a:gd name="connsiteY9" fmla="*/ 276225 h 276742"/>
              <a:gd name="connsiteX10" fmla="*/ 333896 w 419621"/>
              <a:gd name="connsiteY10" fmla="*/ 257175 h 276742"/>
              <a:gd name="connsiteX11" fmla="*/ 362471 w 419621"/>
              <a:gd name="connsiteY11" fmla="*/ 247650 h 276742"/>
              <a:gd name="connsiteX12" fmla="*/ 419621 w 419621"/>
              <a:gd name="connsiteY12" fmla="*/ 209550 h 276742"/>
              <a:gd name="connsiteX13" fmla="*/ 410096 w 419621"/>
              <a:gd name="connsiteY13" fmla="*/ 66675 h 276742"/>
              <a:gd name="connsiteX14" fmla="*/ 362471 w 419621"/>
              <a:gd name="connsiteY14" fmla="*/ 28575 h 276742"/>
              <a:gd name="connsiteX15" fmla="*/ 257696 w 419621"/>
              <a:gd name="connsiteY15" fmla="*/ 9525 h 276742"/>
              <a:gd name="connsiteX16" fmla="*/ 238646 w 419621"/>
              <a:gd name="connsiteY16" fmla="*/ 0 h 276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9621" h="276742">
                <a:moveTo>
                  <a:pt x="238646" y="0"/>
                </a:moveTo>
                <a:cubicBezTo>
                  <a:pt x="227534" y="0"/>
                  <a:pt x="207121" y="7830"/>
                  <a:pt x="191021" y="9525"/>
                </a:cubicBezTo>
                <a:cubicBezTo>
                  <a:pt x="10388" y="28539"/>
                  <a:pt x="110958" y="5728"/>
                  <a:pt x="19571" y="28575"/>
                </a:cubicBezTo>
                <a:cubicBezTo>
                  <a:pt x="13221" y="38100"/>
                  <a:pt x="1282" y="45728"/>
                  <a:pt x="521" y="57150"/>
                </a:cubicBezTo>
                <a:cubicBezTo>
                  <a:pt x="-2022" y="95297"/>
                  <a:pt x="5304" y="133513"/>
                  <a:pt x="10046" y="171450"/>
                </a:cubicBezTo>
                <a:cubicBezTo>
                  <a:pt x="11670" y="184440"/>
                  <a:pt x="11393" y="199328"/>
                  <a:pt x="19571" y="209550"/>
                </a:cubicBezTo>
                <a:cubicBezTo>
                  <a:pt x="25843" y="217390"/>
                  <a:pt x="39166" y="214585"/>
                  <a:pt x="48146" y="219075"/>
                </a:cubicBezTo>
                <a:cubicBezTo>
                  <a:pt x="58385" y="224195"/>
                  <a:pt x="66199" y="233616"/>
                  <a:pt x="76721" y="238125"/>
                </a:cubicBezTo>
                <a:cubicBezTo>
                  <a:pt x="94805" y="245875"/>
                  <a:pt x="159078" y="255026"/>
                  <a:pt x="171971" y="257175"/>
                </a:cubicBezTo>
                <a:cubicBezTo>
                  <a:pt x="181496" y="263525"/>
                  <a:pt x="189132" y="275347"/>
                  <a:pt x="200546" y="276225"/>
                </a:cubicBezTo>
                <a:cubicBezTo>
                  <a:pt x="239419" y="279215"/>
                  <a:pt x="293314" y="268770"/>
                  <a:pt x="333896" y="257175"/>
                </a:cubicBezTo>
                <a:cubicBezTo>
                  <a:pt x="343550" y="254417"/>
                  <a:pt x="353694" y="252526"/>
                  <a:pt x="362471" y="247650"/>
                </a:cubicBezTo>
                <a:cubicBezTo>
                  <a:pt x="382485" y="236531"/>
                  <a:pt x="419621" y="209550"/>
                  <a:pt x="419621" y="209550"/>
                </a:cubicBezTo>
                <a:cubicBezTo>
                  <a:pt x="416446" y="161925"/>
                  <a:pt x="417943" y="113756"/>
                  <a:pt x="410096" y="66675"/>
                </a:cubicBezTo>
                <a:cubicBezTo>
                  <a:pt x="405239" y="37534"/>
                  <a:pt x="384573" y="34890"/>
                  <a:pt x="362471" y="28575"/>
                </a:cubicBezTo>
                <a:cubicBezTo>
                  <a:pt x="327497" y="18582"/>
                  <a:pt x="294617" y="12365"/>
                  <a:pt x="257696" y="9525"/>
                </a:cubicBezTo>
                <a:cubicBezTo>
                  <a:pt x="238702" y="8064"/>
                  <a:pt x="249758" y="0"/>
                  <a:pt x="238646" y="0"/>
                </a:cubicBezTo>
                <a:close/>
              </a:path>
            </a:pathLst>
          </a:custGeom>
          <a:noFill/>
          <a:ln>
            <a:solidFill>
              <a:srgbClr val="E31F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4" name="Freeform: Shape 3">
            <a:extLst>
              <a:ext uri="{FF2B5EF4-FFF2-40B4-BE49-F238E27FC236}">
                <a16:creationId xmlns:a16="http://schemas.microsoft.com/office/drawing/2014/main" id="{3784774C-9A1D-4802-8023-2258FBEF517B}"/>
              </a:ext>
            </a:extLst>
          </p:cNvPr>
          <p:cNvSpPr/>
          <p:nvPr/>
        </p:nvSpPr>
        <p:spPr>
          <a:xfrm>
            <a:off x="3960925" y="2462306"/>
            <a:ext cx="1728675" cy="1063812"/>
          </a:xfrm>
          <a:custGeom>
            <a:avLst/>
            <a:gdLst>
              <a:gd name="connsiteX0" fmla="*/ 1296506 w 1296506"/>
              <a:gd name="connsiteY0" fmla="*/ 0 h 797859"/>
              <a:gd name="connsiteX1" fmla="*/ 68341 w 1296506"/>
              <a:gd name="connsiteY1" fmla="*/ 340659 h 797859"/>
              <a:gd name="connsiteX2" fmla="*/ 265565 w 1296506"/>
              <a:gd name="connsiteY2" fmla="*/ 797859 h 797859"/>
            </a:gdLst>
            <a:ahLst/>
            <a:cxnLst>
              <a:cxn ang="0">
                <a:pos x="connsiteX0" y="connsiteY0"/>
              </a:cxn>
              <a:cxn ang="0">
                <a:pos x="connsiteX1" y="connsiteY1"/>
              </a:cxn>
              <a:cxn ang="0">
                <a:pos x="connsiteX2" y="connsiteY2"/>
              </a:cxn>
            </a:cxnLst>
            <a:rect l="l" t="t" r="r" b="b"/>
            <a:pathLst>
              <a:path w="1296506" h="797859">
                <a:moveTo>
                  <a:pt x="1296506" y="0"/>
                </a:moveTo>
                <a:cubicBezTo>
                  <a:pt x="768335" y="103841"/>
                  <a:pt x="240164" y="207683"/>
                  <a:pt x="68341" y="340659"/>
                </a:cubicBezTo>
                <a:cubicBezTo>
                  <a:pt x="-103482" y="473635"/>
                  <a:pt x="81041" y="635747"/>
                  <a:pt x="265565" y="797859"/>
                </a:cubicBezTo>
              </a:path>
            </a:pathLst>
          </a:custGeom>
          <a:noFill/>
          <a:ln w="12700">
            <a:solidFill>
              <a:srgbClr val="E31F8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5" name="Freeform: Shape 4">
            <a:extLst>
              <a:ext uri="{FF2B5EF4-FFF2-40B4-BE49-F238E27FC236}">
                <a16:creationId xmlns:a16="http://schemas.microsoft.com/office/drawing/2014/main" id="{E2F925B8-673E-4BE2-A3D1-49ABA022836A}"/>
              </a:ext>
            </a:extLst>
          </p:cNvPr>
          <p:cNvSpPr/>
          <p:nvPr/>
        </p:nvSpPr>
        <p:spPr>
          <a:xfrm>
            <a:off x="4709459" y="4960471"/>
            <a:ext cx="982596" cy="1004047"/>
          </a:xfrm>
          <a:custGeom>
            <a:avLst/>
            <a:gdLst>
              <a:gd name="connsiteX0" fmla="*/ 367553 w 736947"/>
              <a:gd name="connsiteY0" fmla="*/ 0 h 753035"/>
              <a:gd name="connsiteX1" fmla="*/ 726141 w 736947"/>
              <a:gd name="connsiteY1" fmla="*/ 322729 h 753035"/>
              <a:gd name="connsiteX2" fmla="*/ 0 w 736947"/>
              <a:gd name="connsiteY2" fmla="*/ 753035 h 753035"/>
            </a:gdLst>
            <a:ahLst/>
            <a:cxnLst>
              <a:cxn ang="0">
                <a:pos x="connsiteX0" y="connsiteY0"/>
              </a:cxn>
              <a:cxn ang="0">
                <a:pos x="connsiteX1" y="connsiteY1"/>
              </a:cxn>
              <a:cxn ang="0">
                <a:pos x="connsiteX2" y="connsiteY2"/>
              </a:cxn>
            </a:cxnLst>
            <a:rect l="l" t="t" r="r" b="b"/>
            <a:pathLst>
              <a:path w="736947" h="753035">
                <a:moveTo>
                  <a:pt x="367553" y="0"/>
                </a:moveTo>
                <a:cubicBezTo>
                  <a:pt x="577476" y="98611"/>
                  <a:pt x="787400" y="197223"/>
                  <a:pt x="726141" y="322729"/>
                </a:cubicBezTo>
                <a:cubicBezTo>
                  <a:pt x="664882" y="448235"/>
                  <a:pt x="332441" y="600635"/>
                  <a:pt x="0" y="753035"/>
                </a:cubicBezTo>
              </a:path>
            </a:pathLst>
          </a:custGeom>
          <a:noFill/>
          <a:ln w="12700">
            <a:solidFill>
              <a:srgbClr val="E31F8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Tree>
    <p:extLst>
      <p:ext uri="{BB962C8B-B14F-4D97-AF65-F5344CB8AC3E}">
        <p14:creationId xmlns:p14="http://schemas.microsoft.com/office/powerpoint/2010/main" val="180675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right)">
                                      <p:cBhvr>
                                        <p:cTn id="11" dur="500"/>
                                        <p:tgtEl>
                                          <p:spTgt spid="2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left)">
                                      <p:cBhvr>
                                        <p:cTn id="23" dur="500"/>
                                        <p:tgtEl>
                                          <p:spTgt spid="43"/>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left)">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right)">
                                      <p:cBhvr>
                                        <p:cTn id="32" dur="500"/>
                                        <p:tgtEl>
                                          <p:spTgt spid="38"/>
                                        </p:tgtEl>
                                      </p:cBhvr>
                                    </p:animEffect>
                                  </p:childTnLst>
                                </p:cTn>
                              </p:par>
                            </p:childTnLst>
                          </p:cTn>
                        </p:par>
                        <p:par>
                          <p:cTn id="33" fill="hold">
                            <p:stCondLst>
                              <p:cond delay="500"/>
                            </p:stCondLst>
                            <p:childTnLst>
                              <p:par>
                                <p:cTn id="34" presetID="22" presetClass="entr" presetSubtype="2" fill="hold"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right)">
                                      <p:cBhvr>
                                        <p:cTn id="36" dur="500"/>
                                        <p:tgtEl>
                                          <p:spTgt spid="40"/>
                                        </p:tgtEl>
                                      </p:cBhvr>
                                    </p:animEffect>
                                  </p:childTnLst>
                                </p:cTn>
                              </p:par>
                            </p:childTnLst>
                          </p:cTn>
                        </p:par>
                        <p:par>
                          <p:cTn id="37" fill="hold">
                            <p:stCondLst>
                              <p:cond delay="1000"/>
                            </p:stCondLst>
                            <p:childTnLst>
                              <p:par>
                                <p:cTn id="38" presetID="22" presetClass="entr" presetSubtype="2"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right)">
                                      <p:cBhvr>
                                        <p:cTn id="40" dur="500"/>
                                        <p:tgtEl>
                                          <p:spTgt spid="37"/>
                                        </p:tgtEl>
                                      </p:cBhvr>
                                    </p:animEffect>
                                  </p:childTnLst>
                                </p:cTn>
                              </p:par>
                            </p:childTnLst>
                          </p:cTn>
                        </p:par>
                        <p:par>
                          <p:cTn id="41" fill="hold">
                            <p:stCondLst>
                              <p:cond delay="1500"/>
                            </p:stCondLst>
                            <p:childTnLst>
                              <p:par>
                                <p:cTn id="42" presetID="22" presetClass="entr" presetSubtype="2" fill="hold" nodeType="after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right)">
                                      <p:cBhvr>
                                        <p:cTn id="44" dur="500"/>
                                        <p:tgtEl>
                                          <p:spTgt spid="41"/>
                                        </p:tgtEl>
                                      </p:cBhvr>
                                    </p:animEffect>
                                  </p:childTnLst>
                                </p:cTn>
                              </p:par>
                            </p:childTnLst>
                          </p:cTn>
                        </p:par>
                        <p:par>
                          <p:cTn id="45" fill="hold">
                            <p:stCondLst>
                              <p:cond delay="2000"/>
                            </p:stCondLst>
                            <p:childTnLst>
                              <p:par>
                                <p:cTn id="46" presetID="22" presetClass="entr" presetSubtype="4" fill="hold" grpId="0"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down)">
                                      <p:cBhvr>
                                        <p:cTn id="48" dur="500"/>
                                        <p:tgtEl>
                                          <p:spTgt spid="44"/>
                                        </p:tgtEl>
                                      </p:cBhvr>
                                    </p:animEffect>
                                  </p:childTnLst>
                                </p:cTn>
                              </p:par>
                            </p:childTnLst>
                          </p:cTn>
                        </p:par>
                        <p:par>
                          <p:cTn id="49" fill="hold">
                            <p:stCondLst>
                              <p:cond delay="2500"/>
                            </p:stCondLst>
                            <p:childTnLst>
                              <p:par>
                                <p:cTn id="50" presetID="22" presetClass="entr" presetSubtype="4" fill="hold" grpId="0" nodeType="after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down)">
                                      <p:cBhvr>
                                        <p:cTn id="52" dur="500"/>
                                        <p:tgtEl>
                                          <p:spTgt spid="5"/>
                                        </p:tgtEl>
                                      </p:cBhvr>
                                    </p:animEffect>
                                  </p:childTnLst>
                                </p:cTn>
                              </p:par>
                            </p:childTnLst>
                          </p:cTn>
                        </p:par>
                        <p:par>
                          <p:cTn id="53" fill="hold">
                            <p:stCondLst>
                              <p:cond delay="3000"/>
                            </p:stCondLst>
                            <p:childTnLst>
                              <p:par>
                                <p:cTn id="54" presetID="22" presetClass="entr" presetSubtype="4" fill="hold" grpId="0" nodeType="after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wipe(down)">
                                      <p:cBhvr>
                                        <p:cTn id="56" dur="500"/>
                                        <p:tgtEl>
                                          <p:spTgt spid="45"/>
                                        </p:tgtEl>
                                      </p:cBhvr>
                                    </p:animEffect>
                                  </p:childTnLst>
                                </p:cTn>
                              </p:par>
                            </p:childTnLst>
                          </p:cTn>
                        </p:par>
                        <p:par>
                          <p:cTn id="57" fill="hold">
                            <p:stCondLst>
                              <p:cond delay="3500"/>
                            </p:stCondLst>
                            <p:childTnLst>
                              <p:par>
                                <p:cTn id="58" presetID="22" presetClass="entr" presetSubtype="4" fill="hold" grpId="0" nodeType="after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wipe(down)">
                                      <p:cBhvr>
                                        <p:cTn id="60" dur="500"/>
                                        <p:tgtEl>
                                          <p:spTgt spid="4"/>
                                        </p:tgtEl>
                                      </p:cBhvr>
                                    </p:animEffect>
                                  </p:childTnLst>
                                </p:cTn>
                              </p:par>
                            </p:childTnLst>
                          </p:cTn>
                        </p:par>
                        <p:par>
                          <p:cTn id="61" fill="hold">
                            <p:stCondLst>
                              <p:cond delay="4000"/>
                            </p:stCondLst>
                            <p:childTnLst>
                              <p:par>
                                <p:cTn id="62" presetID="22" presetClass="entr" presetSubtype="4" fill="hold" grpId="0" nodeType="after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wipe(down)">
                                      <p:cBhvr>
                                        <p:cTn id="6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8" grpId="0" animBg="1"/>
      <p:bldP spid="37" grpId="0" animBg="1"/>
      <p:bldP spid="42" grpId="0" animBg="1"/>
      <p:bldP spid="43" grpId="0" animBg="1"/>
      <p:bldP spid="44" grpId="0" animBg="1"/>
      <p:bldP spid="45" grpId="0" animBg="1"/>
      <p:bldP spid="46" grpId="0" animBg="1"/>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CB5E-979A-45CC-BC1C-7724F589A903}"/>
              </a:ext>
            </a:extLst>
          </p:cNvPr>
          <p:cNvSpPr>
            <a:spLocks noGrp="1"/>
          </p:cNvSpPr>
          <p:nvPr>
            <p:ph type="title"/>
          </p:nvPr>
        </p:nvSpPr>
        <p:spPr/>
        <p:txBody>
          <a:bodyPr/>
          <a:lstStyle/>
          <a:p>
            <a:r>
              <a:rPr lang="pt-PT" b="1" dirty="0"/>
              <a:t>ECMAScript 6 introduced Promises</a:t>
            </a:r>
            <a:endParaRPr lang="pt-PT" dirty="0"/>
          </a:p>
        </p:txBody>
      </p:sp>
      <p:sp>
        <p:nvSpPr>
          <p:cNvPr id="3" name="Text Placeholder 2">
            <a:extLst>
              <a:ext uri="{FF2B5EF4-FFF2-40B4-BE49-F238E27FC236}">
                <a16:creationId xmlns:a16="http://schemas.microsoft.com/office/drawing/2014/main" id="{904DC9A0-0417-42A0-87AD-A59CD8AA948A}"/>
              </a:ext>
            </a:extLst>
          </p:cNvPr>
          <p:cNvSpPr>
            <a:spLocks noGrp="1"/>
          </p:cNvSpPr>
          <p:nvPr>
            <p:ph type="body" idx="1"/>
          </p:nvPr>
        </p:nvSpPr>
        <p:spPr>
          <a:xfrm>
            <a:off x="609600" y="1600200"/>
            <a:ext cx="10972800" cy="4967600"/>
          </a:xfrm>
        </p:spPr>
        <p:txBody>
          <a:bodyPr/>
          <a:lstStyle/>
          <a:p>
            <a:pPr marL="101597" indent="0">
              <a:buNone/>
            </a:pPr>
            <a:r>
              <a:rPr lang="pt-PT" dirty="0">
                <a:latin typeface="Lato" panose="020B0604020202020204" charset="0"/>
              </a:rPr>
              <a:t>Asynchronous idioms:</a:t>
            </a:r>
          </a:p>
          <a:p>
            <a:pPr>
              <a:buFont typeface="Arial" panose="020B0604020202020204" pitchFamily="34" charset="0"/>
              <a:buChar char="•"/>
            </a:pPr>
            <a:r>
              <a:rPr lang="pt-PT" dirty="0">
                <a:latin typeface="Lato" panose="020B0604020202020204" charset="0"/>
                <a:cs typeface="Courier New" panose="02070309020205020404" pitchFamily="49" charset="0"/>
              </a:rPr>
              <a:t>callbacks</a:t>
            </a:r>
          </a:p>
          <a:p>
            <a:pPr>
              <a:buFont typeface="Arial" panose="020B0604020202020204" pitchFamily="34" charset="0"/>
              <a:buChar char="•"/>
            </a:pPr>
            <a:r>
              <a:rPr lang="pt-PT" dirty="0">
                <a:latin typeface="Lato" panose="020B0604020202020204" charset="0"/>
                <a:cs typeface="Courier New" panose="02070309020205020404" pitchFamily="49" charset="0"/>
              </a:rPr>
              <a:t>Promises</a:t>
            </a:r>
          </a:p>
          <a:p>
            <a:pPr>
              <a:buFont typeface="Arial" panose="020B0604020202020204" pitchFamily="34" charset="0"/>
              <a:buChar char="•"/>
            </a:pPr>
            <a:r>
              <a:rPr lang="pt-PT" dirty="0">
                <a:latin typeface="Consolas" panose="020B0609020204030204" pitchFamily="49" charset="0"/>
                <a:cs typeface="Courier New" panose="02070309020205020404" pitchFamily="49" charset="0"/>
              </a:rPr>
              <a:t>async</a:t>
            </a:r>
            <a:r>
              <a:rPr lang="pt-PT" dirty="0">
                <a:latin typeface="Lato" panose="020B0604020202020204" charset="0"/>
                <a:cs typeface="Courier New" panose="02070309020205020404" pitchFamily="49" charset="0"/>
              </a:rPr>
              <a:t>/</a:t>
            </a:r>
            <a:r>
              <a:rPr lang="pt-PT" dirty="0">
                <a:latin typeface="Consolas" panose="020B0609020204030204" pitchFamily="49" charset="0"/>
                <a:cs typeface="Courier New" panose="02070309020205020404" pitchFamily="49" charset="0"/>
              </a:rPr>
              <a:t>await</a:t>
            </a:r>
          </a:p>
          <a:p>
            <a:pPr>
              <a:buFont typeface="Arial" panose="020B0604020202020204" pitchFamily="34" charset="0"/>
              <a:buChar char="•"/>
            </a:pPr>
            <a:r>
              <a:rPr lang="pt-PT" dirty="0">
                <a:latin typeface="Lato" panose="020B0604020202020204" charset="0"/>
                <a:cs typeface="Courier New" panose="02070309020205020404" pitchFamily="49" charset="0"/>
              </a:rPr>
              <a:t>suspend functions</a:t>
            </a:r>
          </a:p>
          <a:p>
            <a:pPr lvl="1">
              <a:buFont typeface="Arial" panose="020B0604020202020204" pitchFamily="34" charset="0"/>
              <a:buChar char="•"/>
            </a:pPr>
            <a:endParaRPr lang="pt-PT" dirty="0">
              <a:latin typeface="Lato" panose="020B0604020202020204" charset="0"/>
              <a:cs typeface="Courier New" panose="02070309020205020404" pitchFamily="49" charset="0"/>
            </a:endParaRPr>
          </a:p>
          <a:p>
            <a:pPr>
              <a:buFont typeface="Arial" panose="020B0604020202020204" pitchFamily="34" charset="0"/>
              <a:buChar char="•"/>
            </a:pPr>
            <a:endParaRPr lang="pt-PT" dirty="0">
              <a:latin typeface="Lato" panose="020B0604020202020204" charset="0"/>
              <a:cs typeface="Courier New" panose="02070309020205020404" pitchFamily="49" charset="0"/>
            </a:endParaRPr>
          </a:p>
        </p:txBody>
      </p:sp>
    </p:spTree>
    <p:extLst>
      <p:ext uri="{BB962C8B-B14F-4D97-AF65-F5344CB8AC3E}">
        <p14:creationId xmlns:p14="http://schemas.microsoft.com/office/powerpoint/2010/main" val="696341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73A94-FABC-4F7D-AD69-C84CB8A6E4D8}"/>
              </a:ext>
            </a:extLst>
          </p:cNvPr>
          <p:cNvSpPr>
            <a:spLocks noGrp="1"/>
          </p:cNvSpPr>
          <p:nvPr>
            <p:ph type="title"/>
          </p:nvPr>
        </p:nvSpPr>
        <p:spPr/>
        <p:txBody>
          <a:bodyPr/>
          <a:lstStyle/>
          <a:p>
            <a:r>
              <a:rPr lang="en-US" dirty="0"/>
              <a:t>Callback &lt;versus&gt; Promise</a:t>
            </a:r>
            <a:endParaRPr lang="pt-PT" dirty="0"/>
          </a:p>
        </p:txBody>
      </p:sp>
      <p:sp>
        <p:nvSpPr>
          <p:cNvPr id="6" name="Text Placeholder 2">
            <a:extLst>
              <a:ext uri="{FF2B5EF4-FFF2-40B4-BE49-F238E27FC236}">
                <a16:creationId xmlns:a16="http://schemas.microsoft.com/office/drawing/2014/main" id="{EE309353-8507-4C03-BABB-32C70ED6F143}"/>
              </a:ext>
            </a:extLst>
          </p:cNvPr>
          <p:cNvSpPr>
            <a:spLocks noGrp="1"/>
          </p:cNvSpPr>
          <p:nvPr>
            <p:ph type="body" idx="1"/>
          </p:nvPr>
        </p:nvSpPr>
        <p:spPr>
          <a:xfrm>
            <a:off x="609600" y="1600201"/>
            <a:ext cx="11582400" cy="2908300"/>
          </a:xfrm>
        </p:spPr>
        <p:txBody>
          <a:bodyPr>
            <a:noAutofit/>
          </a:bodyPr>
          <a:lstStyle/>
          <a:p>
            <a:pPr marL="101597" indent="0">
              <a:buNone/>
            </a:pPr>
            <a:endParaRPr lang="pt-PT" dirty="0">
              <a:latin typeface="Lato" panose="020B0604020202020204" charset="0"/>
            </a:endParaRPr>
          </a:p>
          <a:p>
            <a:pPr marL="101597" indent="0">
              <a:buNone/>
            </a:pPr>
            <a:r>
              <a:rPr lang="pt-PT" dirty="0">
                <a:latin typeface="Lato" panose="020B0604020202020204" charset="0"/>
                <a:cs typeface="Courier New" panose="02070309020205020404" pitchFamily="49" charset="0"/>
              </a:rPr>
              <a:t>callback:                                                          e.g.  </a:t>
            </a:r>
          </a:p>
          <a:p>
            <a:pPr marL="101597" indent="0">
              <a:buNone/>
            </a:pPr>
            <a:endParaRPr lang="pt-PT" dirty="0">
              <a:latin typeface="Lato" panose="020B0604020202020204" charset="0"/>
              <a:cs typeface="Courier New" panose="02070309020205020404" pitchFamily="49" charset="0"/>
            </a:endParaRPr>
          </a:p>
          <a:p>
            <a:pPr marL="101597" indent="0">
              <a:buNone/>
            </a:pPr>
            <a:endParaRPr lang="pt-PT" dirty="0">
              <a:latin typeface="Lato" panose="020B0604020202020204" charset="0"/>
              <a:cs typeface="Courier New" panose="02070309020205020404" pitchFamily="49" charset="0"/>
            </a:endParaRPr>
          </a:p>
          <a:p>
            <a:pPr marL="101597" indent="0">
              <a:buNone/>
            </a:pPr>
            <a:r>
              <a:rPr lang="pt-PT" dirty="0">
                <a:latin typeface="Lato" panose="020B0604020202020204" charset="0"/>
                <a:cs typeface="Courier New" panose="02070309020205020404" pitchFamily="49" charset="0"/>
              </a:rPr>
              <a:t>Promise:                                                          e.g. </a:t>
            </a:r>
          </a:p>
          <a:p>
            <a:pPr marL="101597" indent="0">
              <a:buNone/>
            </a:pPr>
            <a:endParaRPr lang="pt-PT" dirty="0">
              <a:latin typeface="Lato" panose="020B0604020202020204" charset="0"/>
              <a:cs typeface="Courier New" panose="02070309020205020404" pitchFamily="49" charset="0"/>
            </a:endParaRPr>
          </a:p>
          <a:p>
            <a:pPr marL="101597" indent="0">
              <a:buNone/>
            </a:pPr>
            <a:r>
              <a:rPr lang="en-US" i="1" dirty="0"/>
              <a:t>Represents the eventual result of an asynchronous operation</a:t>
            </a:r>
            <a:endParaRPr lang="pt-PT" i="1" dirty="0">
              <a:latin typeface="Lato" panose="020B0604020202020204" charset="0"/>
              <a:cs typeface="Courier New" panose="02070309020205020404" pitchFamily="49" charset="0"/>
            </a:endParaRPr>
          </a:p>
        </p:txBody>
      </p:sp>
      <p:sp>
        <p:nvSpPr>
          <p:cNvPr id="7" name="TextBox 6">
            <a:extLst>
              <a:ext uri="{FF2B5EF4-FFF2-40B4-BE49-F238E27FC236}">
                <a16:creationId xmlns:a16="http://schemas.microsoft.com/office/drawing/2014/main" id="{DDEE89BB-F66B-491B-B6BB-B3F984FBAC1B}"/>
              </a:ext>
            </a:extLst>
          </p:cNvPr>
          <p:cNvSpPr txBox="1"/>
          <p:nvPr/>
        </p:nvSpPr>
        <p:spPr>
          <a:xfrm>
            <a:off x="2706719" y="2520869"/>
            <a:ext cx="3560590" cy="502766"/>
          </a:xfrm>
          <a:prstGeom prst="rect">
            <a:avLst/>
          </a:prstGeom>
          <a:noFill/>
        </p:spPr>
        <p:txBody>
          <a:bodyPr wrap="none" rtlCol="0">
            <a:spAutoFit/>
          </a:bodyPr>
          <a:lstStyle/>
          <a:p>
            <a:r>
              <a:rPr lang="pt-PT" sz="2667" dirty="0">
                <a:latin typeface="Consolas" panose="020B0609020204030204" pitchFamily="49" charset="0"/>
              </a:rPr>
              <a:t>(</a:t>
            </a:r>
            <a:r>
              <a:rPr lang="pt-PT" sz="2667" dirty="0">
                <a:solidFill>
                  <a:srgbClr val="001080"/>
                </a:solidFill>
                <a:latin typeface="Consolas" panose="020B0609020204030204" pitchFamily="49" charset="0"/>
              </a:rPr>
              <a:t>err</a:t>
            </a:r>
            <a:r>
              <a:rPr lang="pt-PT" sz="2667" dirty="0">
                <a:latin typeface="Consolas" panose="020B0609020204030204" pitchFamily="49" charset="0"/>
              </a:rPr>
              <a:t>, </a:t>
            </a:r>
            <a:r>
              <a:rPr lang="pt-PT" sz="2667" dirty="0">
                <a:solidFill>
                  <a:srgbClr val="001080"/>
                </a:solidFill>
                <a:latin typeface="Consolas" panose="020B0609020204030204" pitchFamily="49" charset="0"/>
              </a:rPr>
              <a:t>data</a:t>
            </a:r>
            <a:r>
              <a:rPr lang="pt-PT" sz="2667" dirty="0">
                <a:latin typeface="Consolas" panose="020B0609020204030204" pitchFamily="49" charset="0"/>
              </a:rPr>
              <a:t>) </a:t>
            </a:r>
            <a:r>
              <a:rPr lang="pt-PT" sz="2667" dirty="0">
                <a:solidFill>
                  <a:srgbClr val="0000FF"/>
                </a:solidFill>
                <a:latin typeface="Consolas" panose="020B0609020204030204" pitchFamily="49" charset="0"/>
              </a:rPr>
              <a:t>=&gt;</a:t>
            </a:r>
            <a:r>
              <a:rPr lang="pt-PT" sz="2667" dirty="0">
                <a:latin typeface="Consolas" panose="020B0609020204030204" pitchFamily="49" charset="0"/>
              </a:rPr>
              <a:t> {</a:t>
            </a:r>
            <a:r>
              <a:rPr lang="en-US" sz="2667" dirty="0">
                <a:latin typeface="Consolas" panose="020B0609020204030204" pitchFamily="49" charset="0"/>
              </a:rPr>
              <a:t>…</a:t>
            </a:r>
            <a:r>
              <a:rPr lang="pt-PT" sz="2667" dirty="0">
                <a:latin typeface="Consolas" panose="020B0609020204030204" pitchFamily="49" charset="0"/>
              </a:rPr>
              <a:t>}</a:t>
            </a:r>
          </a:p>
        </p:txBody>
      </p:sp>
      <p:grpSp>
        <p:nvGrpSpPr>
          <p:cNvPr id="15" name="Group 14">
            <a:extLst>
              <a:ext uri="{FF2B5EF4-FFF2-40B4-BE49-F238E27FC236}">
                <a16:creationId xmlns:a16="http://schemas.microsoft.com/office/drawing/2014/main" id="{D4B0EA3A-8A03-40A5-B7D4-DED7A4FC62BA}"/>
              </a:ext>
            </a:extLst>
          </p:cNvPr>
          <p:cNvGrpSpPr/>
          <p:nvPr/>
        </p:nvGrpSpPr>
        <p:grpSpPr>
          <a:xfrm>
            <a:off x="2706719" y="4006562"/>
            <a:ext cx="4280602" cy="1564505"/>
            <a:chOff x="2946400" y="3171806"/>
            <a:chExt cx="3210452" cy="1066803"/>
          </a:xfrm>
        </p:grpSpPr>
        <p:sp>
          <p:nvSpPr>
            <p:cNvPr id="9" name="Rectangle 8">
              <a:extLst>
                <a:ext uri="{FF2B5EF4-FFF2-40B4-BE49-F238E27FC236}">
                  <a16:creationId xmlns:a16="http://schemas.microsoft.com/office/drawing/2014/main" id="{67037BCA-D225-4FA0-8040-C64A7F9920C7}"/>
                </a:ext>
              </a:extLst>
            </p:cNvPr>
            <p:cNvSpPr/>
            <p:nvPr/>
          </p:nvSpPr>
          <p:spPr>
            <a:xfrm>
              <a:off x="2946400" y="3171806"/>
              <a:ext cx="1032933" cy="10668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latin typeface="Consolas" panose="020B0609020204030204" pitchFamily="49" charset="0"/>
                </a:rPr>
                <a:t>:Promise</a:t>
              </a:r>
              <a:endParaRPr lang="pt-PT" sz="2400" dirty="0">
                <a:solidFill>
                  <a:schemeClr val="tx1"/>
                </a:solidFill>
                <a:latin typeface="Consolas" panose="020B0609020204030204" pitchFamily="49" charset="0"/>
              </a:endParaRPr>
            </a:p>
          </p:txBody>
        </p:sp>
        <p:cxnSp>
          <p:nvCxnSpPr>
            <p:cNvPr id="10" name="Straight Connector 9">
              <a:extLst>
                <a:ext uri="{FF2B5EF4-FFF2-40B4-BE49-F238E27FC236}">
                  <a16:creationId xmlns:a16="http://schemas.microsoft.com/office/drawing/2014/main" id="{7F5B69ED-D9DA-41B5-8CB8-516AAFD0042B}"/>
                </a:ext>
              </a:extLst>
            </p:cNvPr>
            <p:cNvCxnSpPr/>
            <p:nvPr/>
          </p:nvCxnSpPr>
          <p:spPr>
            <a:xfrm>
              <a:off x="2963333" y="3479584"/>
              <a:ext cx="9990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0A0A1C3-E2CB-47C5-B9DB-9338257ECA05}"/>
                </a:ext>
              </a:extLst>
            </p:cNvPr>
            <p:cNvCxnSpPr>
              <a:cxnSpLocks/>
            </p:cNvCxnSpPr>
            <p:nvPr/>
          </p:nvCxnSpPr>
          <p:spPr>
            <a:xfrm>
              <a:off x="3522133" y="3688274"/>
              <a:ext cx="2159000" cy="28378"/>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6082D18-094D-4C95-84C6-1844D2B54FB5}"/>
                </a:ext>
              </a:extLst>
            </p:cNvPr>
            <p:cNvCxnSpPr>
              <a:cxnSpLocks/>
            </p:cNvCxnSpPr>
            <p:nvPr/>
          </p:nvCxnSpPr>
          <p:spPr>
            <a:xfrm>
              <a:off x="3522133" y="4123249"/>
              <a:ext cx="2159000" cy="0"/>
            </a:xfrm>
            <a:prstGeom prst="line">
              <a:avLst/>
            </a:prstGeom>
            <a:ln>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52FCB5E-DC63-4FE0-B65E-923650F5B0F7}"/>
                </a:ext>
              </a:extLst>
            </p:cNvPr>
            <p:cNvSpPr txBox="1"/>
            <p:nvPr/>
          </p:nvSpPr>
          <p:spPr>
            <a:xfrm>
              <a:off x="3979333" y="3408875"/>
              <a:ext cx="2177519" cy="314800"/>
            </a:xfrm>
            <a:prstGeom prst="rect">
              <a:avLst/>
            </a:prstGeom>
            <a:noFill/>
          </p:spPr>
          <p:txBody>
            <a:bodyPr wrap="none" rtlCol="0">
              <a:spAutoFit/>
            </a:bodyPr>
            <a:lstStyle/>
            <a:p>
              <a:r>
                <a:rPr lang="en-US" sz="2400" dirty="0">
                  <a:latin typeface="Consolas" panose="020B0609020204030204" pitchFamily="49" charset="0"/>
                </a:rPr>
                <a:t>then(data =&gt; … )</a:t>
              </a:r>
              <a:endParaRPr lang="pt-PT" sz="2400" dirty="0">
                <a:latin typeface="Consolas" panose="020B0609020204030204" pitchFamily="49" charset="0"/>
              </a:endParaRPr>
            </a:p>
          </p:txBody>
        </p:sp>
        <p:sp>
          <p:nvSpPr>
            <p:cNvPr id="14" name="TextBox 13">
              <a:extLst>
                <a:ext uri="{FF2B5EF4-FFF2-40B4-BE49-F238E27FC236}">
                  <a16:creationId xmlns:a16="http://schemas.microsoft.com/office/drawing/2014/main" id="{C5330F3E-153B-4A93-B16E-3C0290A8B7E7}"/>
                </a:ext>
              </a:extLst>
            </p:cNvPr>
            <p:cNvSpPr txBox="1"/>
            <p:nvPr/>
          </p:nvSpPr>
          <p:spPr>
            <a:xfrm>
              <a:off x="3953926" y="3809986"/>
              <a:ext cx="2177519" cy="314800"/>
            </a:xfrm>
            <a:prstGeom prst="rect">
              <a:avLst/>
            </a:prstGeom>
            <a:noFill/>
          </p:spPr>
          <p:txBody>
            <a:bodyPr wrap="none" rtlCol="0">
              <a:spAutoFit/>
            </a:bodyPr>
            <a:lstStyle/>
            <a:p>
              <a:r>
                <a:rPr lang="en-US" sz="2400" dirty="0">
                  <a:latin typeface="Consolas" panose="020B0609020204030204" pitchFamily="49" charset="0"/>
                </a:rPr>
                <a:t>catch(err =&gt; … )</a:t>
              </a:r>
              <a:endParaRPr lang="pt-PT" sz="2400" dirty="0">
                <a:latin typeface="Consolas" panose="020B0609020204030204" pitchFamily="49" charset="0"/>
              </a:endParaRPr>
            </a:p>
          </p:txBody>
        </p:sp>
      </p:grpSp>
      <p:sp>
        <p:nvSpPr>
          <p:cNvPr id="16" name="TextBox 15">
            <a:extLst>
              <a:ext uri="{FF2B5EF4-FFF2-40B4-BE49-F238E27FC236}">
                <a16:creationId xmlns:a16="http://schemas.microsoft.com/office/drawing/2014/main" id="{B1F3479D-7BE1-405F-8B62-CDA838972EA8}"/>
              </a:ext>
            </a:extLst>
          </p:cNvPr>
          <p:cNvSpPr txBox="1"/>
          <p:nvPr/>
        </p:nvSpPr>
        <p:spPr>
          <a:xfrm>
            <a:off x="7724538" y="2557261"/>
            <a:ext cx="3951723" cy="420564"/>
          </a:xfrm>
          <a:prstGeom prst="rect">
            <a:avLst/>
          </a:prstGeom>
          <a:solidFill>
            <a:srgbClr val="FBF5E9"/>
          </a:solidFill>
          <a:ln>
            <a:solidFill>
              <a:schemeClr val="tx1"/>
            </a:solidFill>
          </a:ln>
        </p:spPr>
        <p:txBody>
          <a:bodyPr wrap="none" rtlCol="0">
            <a:spAutoFit/>
          </a:bodyPr>
          <a:lstStyle/>
          <a:p>
            <a:r>
              <a:rPr lang="pt-PT" sz="2133" dirty="0">
                <a:solidFill>
                  <a:srgbClr val="795E26"/>
                </a:solidFill>
                <a:latin typeface="Consolas" panose="020B0609020204030204" pitchFamily="49" charset="0"/>
              </a:rPr>
              <a:t>foo</a:t>
            </a:r>
            <a:r>
              <a:rPr lang="pt-PT" sz="2133" dirty="0">
                <a:latin typeface="Consolas" panose="020B0609020204030204" pitchFamily="49" charset="0"/>
              </a:rPr>
              <a:t>((err, data) =&gt; {...})</a:t>
            </a:r>
          </a:p>
        </p:txBody>
      </p:sp>
      <p:sp>
        <p:nvSpPr>
          <p:cNvPr id="17" name="TextBox 16">
            <a:extLst>
              <a:ext uri="{FF2B5EF4-FFF2-40B4-BE49-F238E27FC236}">
                <a16:creationId xmlns:a16="http://schemas.microsoft.com/office/drawing/2014/main" id="{38CED57B-108B-4139-ABAF-44C1CD03B223}"/>
              </a:ext>
            </a:extLst>
          </p:cNvPr>
          <p:cNvSpPr txBox="1"/>
          <p:nvPr/>
        </p:nvSpPr>
        <p:spPr>
          <a:xfrm>
            <a:off x="7724537" y="4303469"/>
            <a:ext cx="3499676" cy="1077026"/>
          </a:xfrm>
          <a:prstGeom prst="rect">
            <a:avLst/>
          </a:prstGeom>
          <a:solidFill>
            <a:srgbClr val="FBF5E9"/>
          </a:solidFill>
          <a:ln>
            <a:solidFill>
              <a:schemeClr val="tx1"/>
            </a:solidFill>
          </a:ln>
        </p:spPr>
        <p:txBody>
          <a:bodyPr wrap="none" rtlCol="0">
            <a:spAutoFit/>
          </a:bodyPr>
          <a:lstStyle/>
          <a:p>
            <a:r>
              <a:rPr lang="en-US" sz="2133" dirty="0">
                <a:solidFill>
                  <a:srgbClr val="795E26"/>
                </a:solidFill>
                <a:latin typeface="Consolas" panose="020B0609020204030204" pitchFamily="49" charset="0"/>
              </a:rPr>
              <a:t>foo</a:t>
            </a:r>
            <a:r>
              <a:rPr lang="en-US" sz="2133" dirty="0">
                <a:latin typeface="Consolas" panose="020B0609020204030204" pitchFamily="49" charset="0"/>
              </a:rPr>
              <a:t>()</a:t>
            </a:r>
          </a:p>
          <a:p>
            <a:r>
              <a:rPr lang="en-US" sz="2133" dirty="0">
                <a:latin typeface="Consolas" panose="020B0609020204030204" pitchFamily="49" charset="0"/>
              </a:rPr>
              <a:t>  .</a:t>
            </a:r>
            <a:r>
              <a:rPr lang="en-US" sz="2133" dirty="0">
                <a:solidFill>
                  <a:srgbClr val="795E26"/>
                </a:solidFill>
                <a:latin typeface="Consolas" panose="020B0609020204030204" pitchFamily="49" charset="0"/>
              </a:rPr>
              <a:t>then</a:t>
            </a:r>
            <a:r>
              <a:rPr lang="en-US" sz="2133" dirty="0">
                <a:latin typeface="Consolas" panose="020B0609020204030204" pitchFamily="49" charset="0"/>
              </a:rPr>
              <a:t>((data) </a:t>
            </a:r>
            <a:r>
              <a:rPr lang="en-US" sz="2133" dirty="0">
                <a:solidFill>
                  <a:srgbClr val="0000FF"/>
                </a:solidFill>
                <a:latin typeface="Consolas" panose="020B0609020204030204" pitchFamily="49" charset="0"/>
              </a:rPr>
              <a:t>=&gt;</a:t>
            </a:r>
            <a:r>
              <a:rPr lang="en-US" sz="2133" dirty="0">
                <a:latin typeface="Consolas" panose="020B0609020204030204" pitchFamily="49" charset="0"/>
              </a:rPr>
              <a:t> </a:t>
            </a:r>
            <a:r>
              <a:rPr lang="en-US" sz="2133" dirty="0">
                <a:solidFill>
                  <a:srgbClr val="795E26"/>
                </a:solidFill>
                <a:latin typeface="Consolas" panose="020B0609020204030204" pitchFamily="49" charset="0"/>
              </a:rPr>
              <a:t>...</a:t>
            </a:r>
            <a:r>
              <a:rPr lang="en-US" sz="2133" dirty="0">
                <a:latin typeface="Consolas" panose="020B0609020204030204" pitchFamily="49" charset="0"/>
              </a:rPr>
              <a:t>)</a:t>
            </a:r>
          </a:p>
          <a:p>
            <a:r>
              <a:rPr lang="en-US" sz="2133" dirty="0">
                <a:latin typeface="Consolas" panose="020B0609020204030204" pitchFamily="49" charset="0"/>
              </a:rPr>
              <a:t>  .</a:t>
            </a:r>
            <a:r>
              <a:rPr lang="en-US" sz="2133" dirty="0">
                <a:solidFill>
                  <a:srgbClr val="795E26"/>
                </a:solidFill>
                <a:latin typeface="Consolas" panose="020B0609020204030204" pitchFamily="49" charset="0"/>
              </a:rPr>
              <a:t>catch</a:t>
            </a:r>
            <a:r>
              <a:rPr lang="en-US" sz="2133" dirty="0">
                <a:latin typeface="Consolas" panose="020B0609020204030204" pitchFamily="49" charset="0"/>
              </a:rPr>
              <a:t>(</a:t>
            </a:r>
            <a:r>
              <a:rPr lang="en-US" sz="2133" dirty="0">
                <a:solidFill>
                  <a:srgbClr val="001080"/>
                </a:solidFill>
                <a:latin typeface="Consolas" panose="020B0609020204030204" pitchFamily="49" charset="0"/>
              </a:rPr>
              <a:t>err</a:t>
            </a:r>
            <a:r>
              <a:rPr lang="en-US" sz="2133" dirty="0">
                <a:latin typeface="Consolas" panose="020B0609020204030204" pitchFamily="49" charset="0"/>
              </a:rPr>
              <a:t> </a:t>
            </a:r>
            <a:r>
              <a:rPr lang="en-US" sz="2133" dirty="0">
                <a:solidFill>
                  <a:srgbClr val="0000FF"/>
                </a:solidFill>
                <a:latin typeface="Consolas" panose="020B0609020204030204" pitchFamily="49" charset="0"/>
              </a:rPr>
              <a:t>=&gt;</a:t>
            </a:r>
            <a:r>
              <a:rPr lang="en-US" sz="2133" dirty="0">
                <a:latin typeface="Consolas" panose="020B0609020204030204" pitchFamily="49" charset="0"/>
              </a:rPr>
              <a:t> </a:t>
            </a:r>
            <a:r>
              <a:rPr lang="en-US" sz="2133" dirty="0">
                <a:solidFill>
                  <a:srgbClr val="795E26"/>
                </a:solidFill>
                <a:latin typeface="Consolas" panose="020B0609020204030204" pitchFamily="49" charset="0"/>
              </a:rPr>
              <a:t>...</a:t>
            </a:r>
            <a:r>
              <a:rPr lang="en-US" sz="2133" dirty="0">
                <a:latin typeface="Consolas" panose="020B0609020204030204" pitchFamily="49" charset="0"/>
              </a:rPr>
              <a:t>)</a:t>
            </a:r>
          </a:p>
        </p:txBody>
      </p:sp>
    </p:spTree>
    <p:extLst>
      <p:ext uri="{BB962C8B-B14F-4D97-AF65-F5344CB8AC3E}">
        <p14:creationId xmlns:p14="http://schemas.microsoft.com/office/powerpoint/2010/main" val="2475638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D740-5D42-4FE8-BEC3-51B461F6AAC0}"/>
              </a:ext>
            </a:extLst>
          </p:cNvPr>
          <p:cNvSpPr>
            <a:spLocks noGrp="1"/>
          </p:cNvSpPr>
          <p:nvPr>
            <p:ph type="title"/>
          </p:nvPr>
        </p:nvSpPr>
        <p:spPr/>
        <p:txBody>
          <a:bodyPr/>
          <a:lstStyle/>
          <a:p>
            <a:r>
              <a:rPr lang="en-US" dirty="0"/>
              <a:t>Callback &lt;versus&gt; Promise</a:t>
            </a:r>
            <a:endParaRPr lang="pt-PT" dirty="0"/>
          </a:p>
        </p:txBody>
      </p:sp>
      <p:sp>
        <p:nvSpPr>
          <p:cNvPr id="6" name="TextBox 5">
            <a:extLst>
              <a:ext uri="{FF2B5EF4-FFF2-40B4-BE49-F238E27FC236}">
                <a16:creationId xmlns:a16="http://schemas.microsoft.com/office/drawing/2014/main" id="{C32D9ACE-BA74-4254-8260-3CC9B437F462}"/>
              </a:ext>
            </a:extLst>
          </p:cNvPr>
          <p:cNvSpPr txBox="1"/>
          <p:nvPr/>
        </p:nvSpPr>
        <p:spPr>
          <a:xfrm>
            <a:off x="884767" y="2095700"/>
            <a:ext cx="6131807" cy="1077218"/>
          </a:xfrm>
          <a:prstGeom prst="rect">
            <a:avLst/>
          </a:prstGeom>
          <a:solidFill>
            <a:srgbClr val="FBF5E9"/>
          </a:solidFill>
          <a:ln>
            <a:solidFill>
              <a:schemeClr val="tx1"/>
            </a:solidFill>
          </a:ln>
        </p:spPr>
        <p:txBody>
          <a:bodyPr wrap="none" rtlCol="0">
            <a:spAutoFit/>
          </a:bodyPr>
          <a:lstStyle/>
          <a:p>
            <a:r>
              <a:rPr lang="pt-PT" sz="1600" dirty="0">
                <a:solidFill>
                  <a:srgbClr val="AF00DB"/>
                </a:solidFill>
                <a:latin typeface="Consolas" panose="020B0609020204030204" pitchFamily="49" charset="0"/>
              </a:rPr>
              <a:t>export</a:t>
            </a:r>
            <a:r>
              <a:rPr lang="pt-PT" sz="1600" dirty="0">
                <a:latin typeface="Consolas" panose="020B0609020204030204" pitchFamily="49" charset="0"/>
              </a:rPr>
              <a:t> </a:t>
            </a:r>
            <a:r>
              <a:rPr lang="pt-PT" sz="1600" dirty="0">
                <a:solidFill>
                  <a:srgbClr val="0000FF"/>
                </a:solidFill>
                <a:latin typeface="Consolas" panose="020B0609020204030204" pitchFamily="49" charset="0"/>
              </a:rPr>
              <a:t>function</a:t>
            </a:r>
            <a:r>
              <a:rPr lang="pt-PT" sz="1600" dirty="0">
                <a:latin typeface="Consolas" panose="020B0609020204030204" pitchFamily="49" charset="0"/>
              </a:rPr>
              <a:t> </a:t>
            </a:r>
            <a:r>
              <a:rPr lang="pt-PT" sz="1600" dirty="0">
                <a:solidFill>
                  <a:srgbClr val="795E26"/>
                </a:solidFill>
                <a:latin typeface="Consolas" panose="020B0609020204030204" pitchFamily="49" charset="0"/>
              </a:rPr>
              <a:t>insert</a:t>
            </a:r>
            <a:r>
              <a:rPr lang="pt-PT" sz="1600" dirty="0">
                <a:latin typeface="Consolas" panose="020B0609020204030204" pitchFamily="49" charset="0"/>
              </a:rPr>
              <a:t>(</a:t>
            </a:r>
            <a:r>
              <a:rPr lang="pt-PT" sz="1600" dirty="0">
                <a:solidFill>
                  <a:srgbClr val="001080"/>
                </a:solidFill>
                <a:latin typeface="Consolas" panose="020B0609020204030204" pitchFamily="49" charset="0"/>
              </a:rPr>
              <a:t>track</a:t>
            </a:r>
            <a:r>
              <a:rPr lang="pt-PT" sz="1600" dirty="0">
                <a:latin typeface="Consolas" panose="020B0609020204030204" pitchFamily="49" charset="0"/>
              </a:rPr>
              <a:t>, </a:t>
            </a:r>
            <a:r>
              <a:rPr lang="pt-PT" sz="1600" dirty="0">
                <a:solidFill>
                  <a:srgbClr val="001080"/>
                </a:solidFill>
                <a:latin typeface="Consolas" panose="020B0609020204030204" pitchFamily="49" charset="0"/>
              </a:rPr>
              <a:t>cb</a:t>
            </a:r>
            <a:r>
              <a:rPr lang="pt-PT" sz="1600" dirty="0">
                <a:latin typeface="Consolas" panose="020B0609020204030204" pitchFamily="49" charset="0"/>
              </a:rPr>
              <a:t>) {</a:t>
            </a:r>
          </a:p>
          <a:p>
            <a:r>
              <a:rPr lang="pt-PT" sz="1600" dirty="0">
                <a:latin typeface="Consolas" panose="020B0609020204030204" pitchFamily="49" charset="0"/>
              </a:rPr>
              <a:t>    </a:t>
            </a:r>
            <a:r>
              <a:rPr lang="pt-PT" sz="1600" dirty="0">
                <a:solidFill>
                  <a:srgbClr val="0000FF"/>
                </a:solidFill>
                <a:latin typeface="Consolas" panose="020B0609020204030204" pitchFamily="49" charset="0"/>
              </a:rPr>
              <a:t>const </a:t>
            </a:r>
            <a:r>
              <a:rPr lang="pt-PT" sz="1600" dirty="0">
                <a:solidFill>
                  <a:srgbClr val="001080"/>
                </a:solidFill>
                <a:latin typeface="Consolas" panose="020B0609020204030204" pitchFamily="49" charset="0"/>
              </a:rPr>
              <a:t>filename </a:t>
            </a:r>
            <a:r>
              <a:rPr lang="pt-PT" sz="1600" dirty="0">
                <a:latin typeface="Consolas" panose="020B0609020204030204" pitchFamily="49" charset="0"/>
              </a:rPr>
              <a:t>= </a:t>
            </a:r>
            <a:r>
              <a:rPr lang="pt-PT" sz="1600" dirty="0">
                <a:solidFill>
                  <a:srgbClr val="795E26"/>
                </a:solidFill>
                <a:latin typeface="Consolas" panose="020B0609020204030204" pitchFamily="49" charset="0"/>
              </a:rPr>
              <a:t>trackPath</a:t>
            </a:r>
            <a:r>
              <a:rPr lang="pt-PT" sz="1600" dirty="0">
                <a:latin typeface="Consolas" panose="020B0609020204030204" pitchFamily="49" charset="0"/>
              </a:rPr>
              <a:t>(</a:t>
            </a:r>
            <a:r>
              <a:rPr lang="pt-PT" sz="1600" dirty="0">
                <a:solidFill>
                  <a:srgbClr val="001080"/>
                </a:solidFill>
                <a:latin typeface="Consolas" panose="020B0609020204030204" pitchFamily="49" charset="0"/>
              </a:rPr>
              <a:t>track</a:t>
            </a:r>
            <a:r>
              <a:rPr lang="pt-PT" sz="1600" dirty="0">
                <a:latin typeface="Consolas" panose="020B0609020204030204" pitchFamily="49" charset="0"/>
              </a:rPr>
              <a:t>.</a:t>
            </a:r>
            <a:r>
              <a:rPr lang="pt-PT" sz="1600" dirty="0">
                <a:solidFill>
                  <a:srgbClr val="001080"/>
                </a:solidFill>
                <a:latin typeface="Consolas" panose="020B0609020204030204" pitchFamily="49" charset="0"/>
              </a:rPr>
              <a:t>mbid</a:t>
            </a:r>
            <a:r>
              <a:rPr lang="pt-PT" sz="1600" dirty="0">
                <a:latin typeface="Consolas" panose="020B0609020204030204" pitchFamily="49" charset="0"/>
              </a:rPr>
              <a:t>)</a:t>
            </a:r>
          </a:p>
          <a:p>
            <a:r>
              <a:rPr lang="pt-PT" sz="1600" dirty="0">
                <a:latin typeface="Consolas" panose="020B0609020204030204" pitchFamily="49" charset="0"/>
              </a:rPr>
              <a:t>    </a:t>
            </a:r>
            <a:r>
              <a:rPr lang="pt-PT" sz="1600" dirty="0">
                <a:solidFill>
                  <a:srgbClr val="001080"/>
                </a:solidFill>
                <a:latin typeface="Consolas" panose="020B0609020204030204" pitchFamily="49" charset="0"/>
              </a:rPr>
              <a:t>fs</a:t>
            </a:r>
            <a:r>
              <a:rPr lang="pt-PT" sz="1600" dirty="0">
                <a:latin typeface="Consolas" panose="020B0609020204030204" pitchFamily="49" charset="0"/>
              </a:rPr>
              <a:t>.</a:t>
            </a:r>
            <a:r>
              <a:rPr lang="pt-PT" sz="1600" dirty="0">
                <a:solidFill>
                  <a:srgbClr val="795E26"/>
                </a:solidFill>
                <a:latin typeface="Consolas" panose="020B0609020204030204" pitchFamily="49" charset="0"/>
              </a:rPr>
              <a:t>writeFile</a:t>
            </a:r>
            <a:r>
              <a:rPr lang="pt-PT" sz="1600" dirty="0">
                <a:latin typeface="Consolas" panose="020B0609020204030204" pitchFamily="49" charset="0"/>
              </a:rPr>
              <a:t>(</a:t>
            </a:r>
            <a:r>
              <a:rPr lang="pt-PT" sz="1600" dirty="0">
                <a:solidFill>
                  <a:srgbClr val="001080"/>
                </a:solidFill>
                <a:latin typeface="Consolas" panose="020B0609020204030204" pitchFamily="49" charset="0"/>
              </a:rPr>
              <a:t>filename</a:t>
            </a:r>
            <a:r>
              <a:rPr lang="pt-PT" sz="1600" dirty="0">
                <a:latin typeface="Consolas" panose="020B0609020204030204" pitchFamily="49" charset="0"/>
              </a:rPr>
              <a:t>, </a:t>
            </a:r>
            <a:r>
              <a:rPr lang="pt-PT" sz="1600" dirty="0">
                <a:solidFill>
                  <a:srgbClr val="267F99"/>
                </a:solidFill>
                <a:latin typeface="Consolas" panose="020B0609020204030204" pitchFamily="49" charset="0"/>
              </a:rPr>
              <a:t>JSON</a:t>
            </a:r>
            <a:r>
              <a:rPr lang="pt-PT" sz="1600" dirty="0">
                <a:latin typeface="Consolas" panose="020B0609020204030204" pitchFamily="49" charset="0"/>
              </a:rPr>
              <a:t>.</a:t>
            </a:r>
            <a:r>
              <a:rPr lang="pt-PT" sz="1600" dirty="0">
                <a:solidFill>
                  <a:srgbClr val="795E26"/>
                </a:solidFill>
                <a:latin typeface="Consolas" panose="020B0609020204030204" pitchFamily="49" charset="0"/>
              </a:rPr>
              <a:t>stringify</a:t>
            </a:r>
            <a:r>
              <a:rPr lang="pt-PT" sz="1600" dirty="0">
                <a:latin typeface="Consolas" panose="020B0609020204030204" pitchFamily="49" charset="0"/>
              </a:rPr>
              <a:t>(</a:t>
            </a:r>
            <a:r>
              <a:rPr lang="pt-PT" sz="1600" dirty="0">
                <a:solidFill>
                  <a:srgbClr val="001080"/>
                </a:solidFill>
                <a:latin typeface="Consolas" panose="020B0609020204030204" pitchFamily="49" charset="0"/>
              </a:rPr>
              <a:t>track</a:t>
            </a:r>
            <a:r>
              <a:rPr lang="pt-PT" sz="1600" dirty="0">
                <a:latin typeface="Consolas" panose="020B0609020204030204" pitchFamily="49" charset="0"/>
              </a:rPr>
              <a:t>), </a:t>
            </a:r>
            <a:r>
              <a:rPr lang="pt-PT" sz="1600" dirty="0">
                <a:solidFill>
                  <a:srgbClr val="001080"/>
                </a:solidFill>
                <a:latin typeface="Consolas" panose="020B0609020204030204" pitchFamily="49" charset="0"/>
              </a:rPr>
              <a:t>cb</a:t>
            </a:r>
            <a:r>
              <a:rPr lang="pt-PT" sz="1600" dirty="0">
                <a:latin typeface="Consolas" panose="020B0609020204030204" pitchFamily="49" charset="0"/>
              </a:rPr>
              <a:t>)</a:t>
            </a:r>
          </a:p>
          <a:p>
            <a:r>
              <a:rPr lang="pt-PT" sz="1600" dirty="0">
                <a:latin typeface="Consolas" panose="020B0609020204030204" pitchFamily="49" charset="0"/>
              </a:rPr>
              <a:t>}</a:t>
            </a:r>
          </a:p>
        </p:txBody>
      </p:sp>
      <p:sp>
        <p:nvSpPr>
          <p:cNvPr id="11" name="TextBox 10">
            <a:extLst>
              <a:ext uri="{FF2B5EF4-FFF2-40B4-BE49-F238E27FC236}">
                <a16:creationId xmlns:a16="http://schemas.microsoft.com/office/drawing/2014/main" id="{39371069-765B-4E81-96DE-65A8138C01FE}"/>
              </a:ext>
            </a:extLst>
          </p:cNvPr>
          <p:cNvSpPr txBox="1"/>
          <p:nvPr/>
        </p:nvSpPr>
        <p:spPr>
          <a:xfrm>
            <a:off x="884767" y="4344537"/>
            <a:ext cx="6131807" cy="1077218"/>
          </a:xfrm>
          <a:prstGeom prst="rect">
            <a:avLst/>
          </a:prstGeom>
          <a:solidFill>
            <a:srgbClr val="FBF5E9"/>
          </a:solidFill>
          <a:ln>
            <a:solidFill>
              <a:schemeClr val="tx1"/>
            </a:solidFill>
          </a:ln>
        </p:spPr>
        <p:txBody>
          <a:bodyPr wrap="none" rtlCol="0">
            <a:spAutoFit/>
          </a:bodyPr>
          <a:lstStyle/>
          <a:p>
            <a:r>
              <a:rPr lang="pt-PT" sz="1600" dirty="0">
                <a:solidFill>
                  <a:srgbClr val="AF00DB"/>
                </a:solidFill>
                <a:latin typeface="Consolas" panose="020B0609020204030204" pitchFamily="49" charset="0"/>
              </a:rPr>
              <a:t>export</a:t>
            </a:r>
            <a:r>
              <a:rPr lang="pt-PT" sz="1600" dirty="0">
                <a:latin typeface="Consolas" panose="020B0609020204030204" pitchFamily="49" charset="0"/>
              </a:rPr>
              <a:t> </a:t>
            </a:r>
            <a:r>
              <a:rPr lang="pt-PT" sz="1600" dirty="0">
                <a:solidFill>
                  <a:srgbClr val="0000FF"/>
                </a:solidFill>
                <a:latin typeface="Consolas" panose="020B0609020204030204" pitchFamily="49" charset="0"/>
              </a:rPr>
              <a:t>function</a:t>
            </a:r>
            <a:r>
              <a:rPr lang="pt-PT" sz="1600" dirty="0">
                <a:latin typeface="Consolas" panose="020B0609020204030204" pitchFamily="49" charset="0"/>
              </a:rPr>
              <a:t> </a:t>
            </a:r>
            <a:r>
              <a:rPr lang="pt-PT" sz="1600" dirty="0">
                <a:solidFill>
                  <a:srgbClr val="795E26"/>
                </a:solidFill>
                <a:latin typeface="Consolas" panose="020B0609020204030204" pitchFamily="49" charset="0"/>
              </a:rPr>
              <a:t>insert</a:t>
            </a:r>
            <a:r>
              <a:rPr lang="pt-PT" sz="1600" dirty="0">
                <a:latin typeface="Consolas" panose="020B0609020204030204" pitchFamily="49" charset="0"/>
              </a:rPr>
              <a:t>(</a:t>
            </a:r>
            <a:r>
              <a:rPr lang="pt-PT" sz="1600" dirty="0">
                <a:solidFill>
                  <a:srgbClr val="001080"/>
                </a:solidFill>
                <a:latin typeface="Consolas" panose="020B0609020204030204" pitchFamily="49" charset="0"/>
              </a:rPr>
              <a:t>track</a:t>
            </a:r>
            <a:r>
              <a:rPr lang="pt-PT" sz="1600" dirty="0">
                <a:latin typeface="Consolas" panose="020B0609020204030204" pitchFamily="49" charset="0"/>
              </a:rPr>
              <a:t>) {</a:t>
            </a:r>
          </a:p>
          <a:p>
            <a:r>
              <a:rPr lang="pt-PT" sz="1600" dirty="0">
                <a:latin typeface="Consolas" panose="020B0609020204030204" pitchFamily="49" charset="0"/>
              </a:rPr>
              <a:t>    </a:t>
            </a:r>
            <a:r>
              <a:rPr lang="pt-PT" sz="1600" dirty="0">
                <a:solidFill>
                  <a:srgbClr val="0000FF"/>
                </a:solidFill>
                <a:latin typeface="Consolas" panose="020B0609020204030204" pitchFamily="49" charset="0"/>
              </a:rPr>
              <a:t>const</a:t>
            </a:r>
            <a:r>
              <a:rPr lang="pt-PT" sz="1600" dirty="0">
                <a:latin typeface="Consolas" panose="020B0609020204030204" pitchFamily="49" charset="0"/>
              </a:rPr>
              <a:t> </a:t>
            </a:r>
            <a:r>
              <a:rPr lang="pt-PT" sz="1600" dirty="0">
                <a:solidFill>
                  <a:srgbClr val="001080"/>
                </a:solidFill>
                <a:latin typeface="Consolas" panose="020B0609020204030204" pitchFamily="49" charset="0"/>
              </a:rPr>
              <a:t>filename</a:t>
            </a:r>
            <a:r>
              <a:rPr lang="pt-PT" sz="1600" dirty="0">
                <a:latin typeface="Consolas" panose="020B0609020204030204" pitchFamily="49" charset="0"/>
              </a:rPr>
              <a:t> = </a:t>
            </a:r>
            <a:r>
              <a:rPr lang="pt-PT" sz="1600" dirty="0">
                <a:solidFill>
                  <a:srgbClr val="795E26"/>
                </a:solidFill>
                <a:latin typeface="Consolas" panose="020B0609020204030204" pitchFamily="49" charset="0"/>
              </a:rPr>
              <a:t>trackPath</a:t>
            </a:r>
            <a:r>
              <a:rPr lang="pt-PT" sz="1600" dirty="0">
                <a:latin typeface="Consolas" panose="020B0609020204030204" pitchFamily="49" charset="0"/>
              </a:rPr>
              <a:t>(</a:t>
            </a:r>
            <a:r>
              <a:rPr lang="pt-PT" sz="1600" dirty="0">
                <a:solidFill>
                  <a:srgbClr val="001080"/>
                </a:solidFill>
                <a:latin typeface="Consolas" panose="020B0609020204030204" pitchFamily="49" charset="0"/>
              </a:rPr>
              <a:t>track</a:t>
            </a:r>
            <a:r>
              <a:rPr lang="pt-PT" sz="1600" dirty="0">
                <a:latin typeface="Consolas" panose="020B0609020204030204" pitchFamily="49" charset="0"/>
              </a:rPr>
              <a:t>.</a:t>
            </a:r>
            <a:r>
              <a:rPr lang="pt-PT" sz="1600" dirty="0">
                <a:solidFill>
                  <a:srgbClr val="001080"/>
                </a:solidFill>
                <a:latin typeface="Consolas" panose="020B0609020204030204" pitchFamily="49" charset="0"/>
              </a:rPr>
              <a:t>mbid</a:t>
            </a:r>
            <a:r>
              <a:rPr lang="pt-PT" sz="1600" dirty="0">
                <a:latin typeface="Consolas" panose="020B0609020204030204" pitchFamily="49" charset="0"/>
              </a:rPr>
              <a:t>)</a:t>
            </a:r>
          </a:p>
          <a:p>
            <a:r>
              <a:rPr lang="pt-PT" sz="1600" dirty="0">
                <a:latin typeface="Consolas" panose="020B0609020204030204" pitchFamily="49" charset="0"/>
              </a:rPr>
              <a:t>   </a:t>
            </a:r>
            <a:r>
              <a:rPr lang="pt-PT" sz="1600" dirty="0">
                <a:solidFill>
                  <a:srgbClr val="AF00DB"/>
                </a:solidFill>
                <a:latin typeface="Consolas" panose="020B0609020204030204" pitchFamily="49" charset="0"/>
              </a:rPr>
              <a:t> return</a:t>
            </a:r>
            <a:r>
              <a:rPr lang="pt-PT" sz="1600" dirty="0">
                <a:latin typeface="Consolas" panose="020B0609020204030204" pitchFamily="49" charset="0"/>
              </a:rPr>
              <a:t> </a:t>
            </a:r>
            <a:r>
              <a:rPr lang="pt-PT" sz="1600" dirty="0">
                <a:solidFill>
                  <a:srgbClr val="795E26"/>
                </a:solidFill>
                <a:latin typeface="Consolas" panose="020B0609020204030204" pitchFamily="49" charset="0"/>
              </a:rPr>
              <a:t>writeFile</a:t>
            </a:r>
            <a:r>
              <a:rPr lang="pt-PT" sz="1600" dirty="0">
                <a:latin typeface="Consolas" panose="020B0609020204030204" pitchFamily="49" charset="0"/>
              </a:rPr>
              <a:t>(</a:t>
            </a:r>
            <a:r>
              <a:rPr lang="pt-PT" sz="1600" dirty="0">
                <a:solidFill>
                  <a:srgbClr val="001080"/>
                </a:solidFill>
                <a:latin typeface="Consolas" panose="020B0609020204030204" pitchFamily="49" charset="0"/>
              </a:rPr>
              <a:t>filename</a:t>
            </a:r>
            <a:r>
              <a:rPr lang="pt-PT" sz="1600" dirty="0">
                <a:latin typeface="Consolas" panose="020B0609020204030204" pitchFamily="49" charset="0"/>
              </a:rPr>
              <a:t>, </a:t>
            </a:r>
            <a:r>
              <a:rPr lang="pt-PT" sz="1600" dirty="0">
                <a:solidFill>
                  <a:srgbClr val="267F99"/>
                </a:solidFill>
                <a:latin typeface="Consolas" panose="020B0609020204030204" pitchFamily="49" charset="0"/>
              </a:rPr>
              <a:t>JSON</a:t>
            </a:r>
            <a:r>
              <a:rPr lang="pt-PT" sz="1600" dirty="0">
                <a:latin typeface="Consolas" panose="020B0609020204030204" pitchFamily="49" charset="0"/>
              </a:rPr>
              <a:t>.</a:t>
            </a:r>
            <a:r>
              <a:rPr lang="pt-PT" sz="1600" dirty="0">
                <a:solidFill>
                  <a:srgbClr val="795E26"/>
                </a:solidFill>
                <a:latin typeface="Consolas" panose="020B0609020204030204" pitchFamily="49" charset="0"/>
              </a:rPr>
              <a:t>stringify</a:t>
            </a:r>
            <a:r>
              <a:rPr lang="pt-PT" sz="1600" dirty="0">
                <a:latin typeface="Consolas" panose="020B0609020204030204" pitchFamily="49" charset="0"/>
              </a:rPr>
              <a:t>(</a:t>
            </a:r>
            <a:r>
              <a:rPr lang="pt-PT" sz="1600" dirty="0">
                <a:solidFill>
                  <a:srgbClr val="001080"/>
                </a:solidFill>
                <a:latin typeface="Consolas" panose="020B0609020204030204" pitchFamily="49" charset="0"/>
              </a:rPr>
              <a:t>track</a:t>
            </a:r>
            <a:r>
              <a:rPr lang="pt-PT" sz="1600" dirty="0">
                <a:latin typeface="Consolas" panose="020B0609020204030204" pitchFamily="49" charset="0"/>
              </a:rPr>
              <a:t>))</a:t>
            </a:r>
          </a:p>
          <a:p>
            <a:r>
              <a:rPr lang="pt-PT" sz="1600" dirty="0">
                <a:latin typeface="Consolas" panose="020B0609020204030204" pitchFamily="49" charset="0"/>
              </a:rPr>
              <a:t>}</a:t>
            </a:r>
          </a:p>
        </p:txBody>
      </p:sp>
      <p:sp>
        <p:nvSpPr>
          <p:cNvPr id="12" name="TextBox 11">
            <a:extLst>
              <a:ext uri="{FF2B5EF4-FFF2-40B4-BE49-F238E27FC236}">
                <a16:creationId xmlns:a16="http://schemas.microsoft.com/office/drawing/2014/main" id="{0EEA673D-AD99-4F9D-9F53-FC2159E771D6}"/>
              </a:ext>
            </a:extLst>
          </p:cNvPr>
          <p:cNvSpPr txBox="1"/>
          <p:nvPr/>
        </p:nvSpPr>
        <p:spPr>
          <a:xfrm>
            <a:off x="8678334" y="2562101"/>
            <a:ext cx="2903359" cy="461665"/>
          </a:xfrm>
          <a:prstGeom prst="rect">
            <a:avLst/>
          </a:prstGeom>
          <a:noFill/>
        </p:spPr>
        <p:txBody>
          <a:bodyPr wrap="none" rtlCol="0">
            <a:spAutoFit/>
          </a:bodyPr>
          <a:lstStyle/>
          <a:p>
            <a:r>
              <a:rPr lang="pt-PT" sz="2400" dirty="0">
                <a:latin typeface="Consolas" panose="020B0609020204030204" pitchFamily="49" charset="0"/>
              </a:rPr>
              <a:t>(</a:t>
            </a:r>
            <a:r>
              <a:rPr lang="pt-PT" sz="2400" dirty="0">
                <a:solidFill>
                  <a:srgbClr val="001080"/>
                </a:solidFill>
                <a:latin typeface="Consolas" panose="020B0609020204030204" pitchFamily="49" charset="0"/>
              </a:rPr>
              <a:t>err</a:t>
            </a:r>
            <a:r>
              <a:rPr lang="pt-PT" sz="2400" dirty="0">
                <a:latin typeface="Consolas" panose="020B0609020204030204" pitchFamily="49" charset="0"/>
              </a:rPr>
              <a:t>) </a:t>
            </a:r>
            <a:r>
              <a:rPr lang="pt-PT" sz="2400" dirty="0">
                <a:solidFill>
                  <a:srgbClr val="0000FF"/>
                </a:solidFill>
                <a:latin typeface="Consolas" panose="020B0609020204030204" pitchFamily="49" charset="0"/>
              </a:rPr>
              <a:t>=&gt;</a:t>
            </a:r>
            <a:r>
              <a:rPr lang="pt-PT" sz="2400" dirty="0">
                <a:latin typeface="Consolas" panose="020B0609020204030204" pitchFamily="49" charset="0"/>
              </a:rPr>
              <a:t> { ... }</a:t>
            </a:r>
          </a:p>
        </p:txBody>
      </p:sp>
      <p:sp>
        <p:nvSpPr>
          <p:cNvPr id="13" name="Freeform: Shape 12">
            <a:extLst>
              <a:ext uri="{FF2B5EF4-FFF2-40B4-BE49-F238E27FC236}">
                <a16:creationId xmlns:a16="http://schemas.microsoft.com/office/drawing/2014/main" id="{C2715151-E482-426F-81AD-16D21CC0BEF7}"/>
              </a:ext>
            </a:extLst>
          </p:cNvPr>
          <p:cNvSpPr/>
          <p:nvPr/>
        </p:nvSpPr>
        <p:spPr>
          <a:xfrm>
            <a:off x="4529666" y="1798735"/>
            <a:ext cx="5043311" cy="698932"/>
          </a:xfrm>
          <a:custGeom>
            <a:avLst/>
            <a:gdLst>
              <a:gd name="connsiteX0" fmla="*/ 0 w 3270250"/>
              <a:gd name="connsiteY0" fmla="*/ 270199 h 524199"/>
              <a:gd name="connsiteX1" fmla="*/ 857250 w 3270250"/>
              <a:gd name="connsiteY1" fmla="*/ 41599 h 524199"/>
              <a:gd name="connsiteX2" fmla="*/ 2355850 w 3270250"/>
              <a:gd name="connsiteY2" fmla="*/ 47949 h 524199"/>
              <a:gd name="connsiteX3" fmla="*/ 3270250 w 3270250"/>
              <a:gd name="connsiteY3" fmla="*/ 524199 h 524199"/>
            </a:gdLst>
            <a:ahLst/>
            <a:cxnLst>
              <a:cxn ang="0">
                <a:pos x="connsiteX0" y="connsiteY0"/>
              </a:cxn>
              <a:cxn ang="0">
                <a:pos x="connsiteX1" y="connsiteY1"/>
              </a:cxn>
              <a:cxn ang="0">
                <a:pos x="connsiteX2" y="connsiteY2"/>
              </a:cxn>
              <a:cxn ang="0">
                <a:pos x="connsiteX3" y="connsiteY3"/>
              </a:cxn>
            </a:cxnLst>
            <a:rect l="l" t="t" r="r" b="b"/>
            <a:pathLst>
              <a:path w="3270250" h="524199">
                <a:moveTo>
                  <a:pt x="0" y="270199"/>
                </a:moveTo>
                <a:cubicBezTo>
                  <a:pt x="232304" y="174420"/>
                  <a:pt x="464608" y="78641"/>
                  <a:pt x="857250" y="41599"/>
                </a:cubicBezTo>
                <a:cubicBezTo>
                  <a:pt x="1249892" y="4557"/>
                  <a:pt x="1953683" y="-32484"/>
                  <a:pt x="2355850" y="47949"/>
                </a:cubicBezTo>
                <a:cubicBezTo>
                  <a:pt x="2758017" y="128382"/>
                  <a:pt x="3014133" y="326290"/>
                  <a:pt x="3270250" y="524199"/>
                </a:cubicBezTo>
              </a:path>
            </a:pathLst>
          </a:custGeom>
          <a:noFill/>
          <a:ln w="12700">
            <a:solidFill>
              <a:srgbClr val="E31F8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14" name="Freeform: Shape 13">
            <a:extLst>
              <a:ext uri="{FF2B5EF4-FFF2-40B4-BE49-F238E27FC236}">
                <a16:creationId xmlns:a16="http://schemas.microsoft.com/office/drawing/2014/main" id="{1E4ED74A-42DD-4AF0-8C57-EC612FAE2CC7}"/>
              </a:ext>
            </a:extLst>
          </p:cNvPr>
          <p:cNvSpPr/>
          <p:nvPr/>
        </p:nvSpPr>
        <p:spPr>
          <a:xfrm>
            <a:off x="6464325" y="2582554"/>
            <a:ext cx="571476" cy="424157"/>
          </a:xfrm>
          <a:custGeom>
            <a:avLst/>
            <a:gdLst>
              <a:gd name="connsiteX0" fmla="*/ 238646 w 419621"/>
              <a:gd name="connsiteY0" fmla="*/ 0 h 276742"/>
              <a:gd name="connsiteX1" fmla="*/ 191021 w 419621"/>
              <a:gd name="connsiteY1" fmla="*/ 9525 h 276742"/>
              <a:gd name="connsiteX2" fmla="*/ 19571 w 419621"/>
              <a:gd name="connsiteY2" fmla="*/ 28575 h 276742"/>
              <a:gd name="connsiteX3" fmla="*/ 521 w 419621"/>
              <a:gd name="connsiteY3" fmla="*/ 57150 h 276742"/>
              <a:gd name="connsiteX4" fmla="*/ 10046 w 419621"/>
              <a:gd name="connsiteY4" fmla="*/ 171450 h 276742"/>
              <a:gd name="connsiteX5" fmla="*/ 19571 w 419621"/>
              <a:gd name="connsiteY5" fmla="*/ 209550 h 276742"/>
              <a:gd name="connsiteX6" fmla="*/ 48146 w 419621"/>
              <a:gd name="connsiteY6" fmla="*/ 219075 h 276742"/>
              <a:gd name="connsiteX7" fmla="*/ 76721 w 419621"/>
              <a:gd name="connsiteY7" fmla="*/ 238125 h 276742"/>
              <a:gd name="connsiteX8" fmla="*/ 171971 w 419621"/>
              <a:gd name="connsiteY8" fmla="*/ 257175 h 276742"/>
              <a:gd name="connsiteX9" fmla="*/ 200546 w 419621"/>
              <a:gd name="connsiteY9" fmla="*/ 276225 h 276742"/>
              <a:gd name="connsiteX10" fmla="*/ 333896 w 419621"/>
              <a:gd name="connsiteY10" fmla="*/ 257175 h 276742"/>
              <a:gd name="connsiteX11" fmla="*/ 362471 w 419621"/>
              <a:gd name="connsiteY11" fmla="*/ 247650 h 276742"/>
              <a:gd name="connsiteX12" fmla="*/ 419621 w 419621"/>
              <a:gd name="connsiteY12" fmla="*/ 209550 h 276742"/>
              <a:gd name="connsiteX13" fmla="*/ 410096 w 419621"/>
              <a:gd name="connsiteY13" fmla="*/ 66675 h 276742"/>
              <a:gd name="connsiteX14" fmla="*/ 362471 w 419621"/>
              <a:gd name="connsiteY14" fmla="*/ 28575 h 276742"/>
              <a:gd name="connsiteX15" fmla="*/ 257696 w 419621"/>
              <a:gd name="connsiteY15" fmla="*/ 9525 h 276742"/>
              <a:gd name="connsiteX16" fmla="*/ 238646 w 419621"/>
              <a:gd name="connsiteY16" fmla="*/ 0 h 276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9621" h="276742">
                <a:moveTo>
                  <a:pt x="238646" y="0"/>
                </a:moveTo>
                <a:cubicBezTo>
                  <a:pt x="227534" y="0"/>
                  <a:pt x="207121" y="7830"/>
                  <a:pt x="191021" y="9525"/>
                </a:cubicBezTo>
                <a:cubicBezTo>
                  <a:pt x="10388" y="28539"/>
                  <a:pt x="110958" y="5728"/>
                  <a:pt x="19571" y="28575"/>
                </a:cubicBezTo>
                <a:cubicBezTo>
                  <a:pt x="13221" y="38100"/>
                  <a:pt x="1282" y="45728"/>
                  <a:pt x="521" y="57150"/>
                </a:cubicBezTo>
                <a:cubicBezTo>
                  <a:pt x="-2022" y="95297"/>
                  <a:pt x="5304" y="133513"/>
                  <a:pt x="10046" y="171450"/>
                </a:cubicBezTo>
                <a:cubicBezTo>
                  <a:pt x="11670" y="184440"/>
                  <a:pt x="11393" y="199328"/>
                  <a:pt x="19571" y="209550"/>
                </a:cubicBezTo>
                <a:cubicBezTo>
                  <a:pt x="25843" y="217390"/>
                  <a:pt x="39166" y="214585"/>
                  <a:pt x="48146" y="219075"/>
                </a:cubicBezTo>
                <a:cubicBezTo>
                  <a:pt x="58385" y="224195"/>
                  <a:pt x="66199" y="233616"/>
                  <a:pt x="76721" y="238125"/>
                </a:cubicBezTo>
                <a:cubicBezTo>
                  <a:pt x="94805" y="245875"/>
                  <a:pt x="159078" y="255026"/>
                  <a:pt x="171971" y="257175"/>
                </a:cubicBezTo>
                <a:cubicBezTo>
                  <a:pt x="181496" y="263525"/>
                  <a:pt x="189132" y="275347"/>
                  <a:pt x="200546" y="276225"/>
                </a:cubicBezTo>
                <a:cubicBezTo>
                  <a:pt x="239419" y="279215"/>
                  <a:pt x="293314" y="268770"/>
                  <a:pt x="333896" y="257175"/>
                </a:cubicBezTo>
                <a:cubicBezTo>
                  <a:pt x="343550" y="254417"/>
                  <a:pt x="353694" y="252526"/>
                  <a:pt x="362471" y="247650"/>
                </a:cubicBezTo>
                <a:cubicBezTo>
                  <a:pt x="382485" y="236531"/>
                  <a:pt x="419621" y="209550"/>
                  <a:pt x="419621" y="209550"/>
                </a:cubicBezTo>
                <a:cubicBezTo>
                  <a:pt x="416446" y="161925"/>
                  <a:pt x="417943" y="113756"/>
                  <a:pt x="410096" y="66675"/>
                </a:cubicBezTo>
                <a:cubicBezTo>
                  <a:pt x="405239" y="37534"/>
                  <a:pt x="384573" y="34890"/>
                  <a:pt x="362471" y="28575"/>
                </a:cubicBezTo>
                <a:cubicBezTo>
                  <a:pt x="327497" y="18582"/>
                  <a:pt x="294617" y="12365"/>
                  <a:pt x="257696" y="9525"/>
                </a:cubicBezTo>
                <a:cubicBezTo>
                  <a:pt x="238702" y="8064"/>
                  <a:pt x="249758" y="0"/>
                  <a:pt x="238646" y="0"/>
                </a:cubicBezTo>
                <a:close/>
              </a:path>
            </a:pathLst>
          </a:custGeom>
          <a:noFill/>
          <a:ln>
            <a:solidFill>
              <a:srgbClr val="E31F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grpSp>
        <p:nvGrpSpPr>
          <p:cNvPr id="20" name="Group 19">
            <a:extLst>
              <a:ext uri="{FF2B5EF4-FFF2-40B4-BE49-F238E27FC236}">
                <a16:creationId xmlns:a16="http://schemas.microsoft.com/office/drawing/2014/main" id="{9705883F-A0BB-4888-95BC-18A39D7A2F70}"/>
              </a:ext>
            </a:extLst>
          </p:cNvPr>
          <p:cNvGrpSpPr/>
          <p:nvPr/>
        </p:nvGrpSpPr>
        <p:grpSpPr>
          <a:xfrm>
            <a:off x="2319867" y="2971802"/>
            <a:ext cx="6697133" cy="748363"/>
            <a:chOff x="1739900" y="2228850"/>
            <a:chExt cx="5022850" cy="561272"/>
          </a:xfrm>
        </p:grpSpPr>
        <p:sp>
          <p:nvSpPr>
            <p:cNvPr id="15" name="Freeform: Shape 14">
              <a:extLst>
                <a:ext uri="{FF2B5EF4-FFF2-40B4-BE49-F238E27FC236}">
                  <a16:creationId xmlns:a16="http://schemas.microsoft.com/office/drawing/2014/main" id="{39439DF9-42EC-4C83-B81A-B6099FAFC026}"/>
                </a:ext>
              </a:extLst>
            </p:cNvPr>
            <p:cNvSpPr/>
            <p:nvPr/>
          </p:nvSpPr>
          <p:spPr>
            <a:xfrm>
              <a:off x="1739900" y="2228850"/>
              <a:ext cx="5022850" cy="561272"/>
            </a:xfrm>
            <a:custGeom>
              <a:avLst/>
              <a:gdLst>
                <a:gd name="connsiteX0" fmla="*/ 0 w 5175250"/>
                <a:gd name="connsiteY0" fmla="*/ 0 h 413720"/>
                <a:gd name="connsiteX1" fmla="*/ 1543050 w 5175250"/>
                <a:gd name="connsiteY1" fmla="*/ 400050 h 413720"/>
                <a:gd name="connsiteX2" fmla="*/ 4552950 w 5175250"/>
                <a:gd name="connsiteY2" fmla="*/ 292100 h 413720"/>
                <a:gd name="connsiteX3" fmla="*/ 5175250 w 5175250"/>
                <a:gd name="connsiteY3" fmla="*/ 12700 h 413720"/>
              </a:gdLst>
              <a:ahLst/>
              <a:cxnLst>
                <a:cxn ang="0">
                  <a:pos x="connsiteX0" y="connsiteY0"/>
                </a:cxn>
                <a:cxn ang="0">
                  <a:pos x="connsiteX1" y="connsiteY1"/>
                </a:cxn>
                <a:cxn ang="0">
                  <a:pos x="connsiteX2" y="connsiteY2"/>
                </a:cxn>
                <a:cxn ang="0">
                  <a:pos x="connsiteX3" y="connsiteY3"/>
                </a:cxn>
              </a:cxnLst>
              <a:rect l="l" t="t" r="r" b="b"/>
              <a:pathLst>
                <a:path w="5175250" h="413720">
                  <a:moveTo>
                    <a:pt x="0" y="0"/>
                  </a:moveTo>
                  <a:cubicBezTo>
                    <a:pt x="392112" y="175683"/>
                    <a:pt x="784225" y="351367"/>
                    <a:pt x="1543050" y="400050"/>
                  </a:cubicBezTo>
                  <a:cubicBezTo>
                    <a:pt x="2301875" y="448733"/>
                    <a:pt x="3947583" y="356658"/>
                    <a:pt x="4552950" y="292100"/>
                  </a:cubicBezTo>
                  <a:cubicBezTo>
                    <a:pt x="5158317" y="227542"/>
                    <a:pt x="5166783" y="120121"/>
                    <a:pt x="5175250" y="12700"/>
                  </a:cubicBezTo>
                </a:path>
              </a:pathLst>
            </a:custGeom>
            <a:noFill/>
            <a:ln w="12700">
              <a:solidFill>
                <a:srgbClr val="4ABD9B"/>
              </a:solidFill>
              <a:tailEnd type="arrow"/>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18" name="TextBox 17">
              <a:extLst>
                <a:ext uri="{FF2B5EF4-FFF2-40B4-BE49-F238E27FC236}">
                  <a16:creationId xmlns:a16="http://schemas.microsoft.com/office/drawing/2014/main" id="{88A80ADA-4569-4B95-9029-23311A72F71C}"/>
                </a:ext>
              </a:extLst>
            </p:cNvPr>
            <p:cNvSpPr txBox="1"/>
            <p:nvPr/>
          </p:nvSpPr>
          <p:spPr>
            <a:xfrm>
              <a:off x="2912329" y="2506055"/>
              <a:ext cx="1536719" cy="253916"/>
            </a:xfrm>
            <a:prstGeom prst="rect">
              <a:avLst/>
            </a:prstGeom>
            <a:noFill/>
          </p:spPr>
          <p:txBody>
            <a:bodyPr wrap="none" rtlCol="0">
              <a:spAutoFit/>
            </a:bodyPr>
            <a:lstStyle/>
            <a:p>
              <a:r>
                <a:rPr lang="en-US" sz="1600" dirty="0"/>
                <a:t>succeed </a:t>
              </a:r>
              <a:r>
                <a:rPr lang="en-US" sz="1600" dirty="0">
                  <a:sym typeface="Wingdings" panose="05000000000000000000" pitchFamily="2" charset="2"/>
                </a:rPr>
                <a:t> </a:t>
              </a:r>
              <a:r>
                <a:rPr lang="en-US" sz="1600" dirty="0" err="1">
                  <a:latin typeface="Consolas" panose="020B0609020204030204" pitchFamily="49" charset="0"/>
                  <a:sym typeface="Wingdings" panose="05000000000000000000" pitchFamily="2" charset="2"/>
                </a:rPr>
                <a:t>cb</a:t>
              </a:r>
              <a:r>
                <a:rPr lang="en-US" sz="1600" dirty="0">
                  <a:latin typeface="Consolas" panose="020B0609020204030204" pitchFamily="49" charset="0"/>
                  <a:sym typeface="Wingdings" panose="05000000000000000000" pitchFamily="2" charset="2"/>
                </a:rPr>
                <a:t>(null)</a:t>
              </a:r>
              <a:endParaRPr lang="pt-PT" sz="1600" dirty="0">
                <a:latin typeface="Consolas" panose="020B0609020204030204" pitchFamily="49" charset="0"/>
              </a:endParaRPr>
            </a:p>
          </p:txBody>
        </p:sp>
      </p:grpSp>
      <p:grpSp>
        <p:nvGrpSpPr>
          <p:cNvPr id="21" name="Group 20">
            <a:extLst>
              <a:ext uri="{FF2B5EF4-FFF2-40B4-BE49-F238E27FC236}">
                <a16:creationId xmlns:a16="http://schemas.microsoft.com/office/drawing/2014/main" id="{3D549947-F4ED-418D-945F-E121DB7A0F8E}"/>
              </a:ext>
            </a:extLst>
          </p:cNvPr>
          <p:cNvGrpSpPr/>
          <p:nvPr/>
        </p:nvGrpSpPr>
        <p:grpSpPr>
          <a:xfrm>
            <a:off x="2099733" y="3014135"/>
            <a:ext cx="7171267" cy="1186419"/>
            <a:chOff x="1574800" y="2260600"/>
            <a:chExt cx="5378450" cy="889814"/>
          </a:xfrm>
        </p:grpSpPr>
        <p:sp>
          <p:nvSpPr>
            <p:cNvPr id="17" name="Freeform: Shape 16">
              <a:extLst>
                <a:ext uri="{FF2B5EF4-FFF2-40B4-BE49-F238E27FC236}">
                  <a16:creationId xmlns:a16="http://schemas.microsoft.com/office/drawing/2014/main" id="{D5E506FE-5E57-421E-8001-2A883DD87127}"/>
                </a:ext>
              </a:extLst>
            </p:cNvPr>
            <p:cNvSpPr/>
            <p:nvPr/>
          </p:nvSpPr>
          <p:spPr>
            <a:xfrm>
              <a:off x="1574800" y="2260600"/>
              <a:ext cx="5378450" cy="889814"/>
            </a:xfrm>
            <a:custGeom>
              <a:avLst/>
              <a:gdLst>
                <a:gd name="connsiteX0" fmla="*/ 0 w 5499100"/>
                <a:gd name="connsiteY0" fmla="*/ 6350 h 889814"/>
                <a:gd name="connsiteX1" fmla="*/ 1409700 w 5499100"/>
                <a:gd name="connsiteY1" fmla="*/ 730250 h 889814"/>
                <a:gd name="connsiteX2" fmla="*/ 3683000 w 5499100"/>
                <a:gd name="connsiteY2" fmla="*/ 889000 h 889814"/>
                <a:gd name="connsiteX3" fmla="*/ 4743450 w 5499100"/>
                <a:gd name="connsiteY3" fmla="*/ 698500 h 889814"/>
                <a:gd name="connsiteX4" fmla="*/ 5334000 w 5499100"/>
                <a:gd name="connsiteY4" fmla="*/ 342900 h 889814"/>
                <a:gd name="connsiteX5" fmla="*/ 5499100 w 5499100"/>
                <a:gd name="connsiteY5" fmla="*/ 0 h 889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99100" h="889814">
                  <a:moveTo>
                    <a:pt x="0" y="6350"/>
                  </a:moveTo>
                  <a:cubicBezTo>
                    <a:pt x="397933" y="294746"/>
                    <a:pt x="795867" y="583142"/>
                    <a:pt x="1409700" y="730250"/>
                  </a:cubicBezTo>
                  <a:cubicBezTo>
                    <a:pt x="2023533" y="877358"/>
                    <a:pt x="3127375" y="894292"/>
                    <a:pt x="3683000" y="889000"/>
                  </a:cubicBezTo>
                  <a:cubicBezTo>
                    <a:pt x="4238625" y="883708"/>
                    <a:pt x="4468283" y="789517"/>
                    <a:pt x="4743450" y="698500"/>
                  </a:cubicBezTo>
                  <a:cubicBezTo>
                    <a:pt x="5018617" y="607483"/>
                    <a:pt x="5208058" y="459317"/>
                    <a:pt x="5334000" y="342900"/>
                  </a:cubicBezTo>
                  <a:cubicBezTo>
                    <a:pt x="5459942" y="226483"/>
                    <a:pt x="5479521" y="113241"/>
                    <a:pt x="5499100" y="0"/>
                  </a:cubicBezTo>
                </a:path>
              </a:pathLst>
            </a:custGeom>
            <a:noFill/>
            <a:ln w="12700">
              <a:solidFill>
                <a:srgbClr val="E31F8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19" name="TextBox 18">
              <a:extLst>
                <a:ext uri="{FF2B5EF4-FFF2-40B4-BE49-F238E27FC236}">
                  <a16:creationId xmlns:a16="http://schemas.microsoft.com/office/drawing/2014/main" id="{5BF7B626-AE63-4F5E-B0EF-BC4AD99DFE65}"/>
                </a:ext>
              </a:extLst>
            </p:cNvPr>
            <p:cNvSpPr txBox="1"/>
            <p:nvPr/>
          </p:nvSpPr>
          <p:spPr>
            <a:xfrm>
              <a:off x="3604597" y="2833665"/>
              <a:ext cx="1460352" cy="253916"/>
            </a:xfrm>
            <a:prstGeom prst="rect">
              <a:avLst/>
            </a:prstGeom>
            <a:noFill/>
          </p:spPr>
          <p:txBody>
            <a:bodyPr wrap="none" rtlCol="0">
              <a:spAutoFit/>
            </a:bodyPr>
            <a:lstStyle/>
            <a:p>
              <a:r>
                <a:rPr lang="en-US" sz="1600" dirty="0"/>
                <a:t>failed </a:t>
              </a:r>
              <a:r>
                <a:rPr lang="en-US" sz="1600" dirty="0">
                  <a:sym typeface="Wingdings" panose="05000000000000000000" pitchFamily="2" charset="2"/>
                </a:rPr>
                <a:t> </a:t>
              </a:r>
              <a:r>
                <a:rPr lang="en-US" sz="1600" dirty="0" err="1">
                  <a:latin typeface="Consolas" panose="020B0609020204030204" pitchFamily="49" charset="0"/>
                  <a:sym typeface="Wingdings" panose="05000000000000000000" pitchFamily="2" charset="2"/>
                </a:rPr>
                <a:t>cb</a:t>
              </a:r>
              <a:r>
                <a:rPr lang="en-US" sz="1600" dirty="0">
                  <a:latin typeface="Consolas" panose="020B0609020204030204" pitchFamily="49" charset="0"/>
                  <a:sym typeface="Wingdings" panose="05000000000000000000" pitchFamily="2" charset="2"/>
                </a:rPr>
                <a:t>(error)</a:t>
              </a:r>
              <a:endParaRPr lang="pt-PT" sz="1600" dirty="0">
                <a:latin typeface="Consolas" panose="020B0609020204030204" pitchFamily="49" charset="0"/>
              </a:endParaRPr>
            </a:p>
          </p:txBody>
        </p:sp>
      </p:grpSp>
      <p:grpSp>
        <p:nvGrpSpPr>
          <p:cNvPr id="41" name="Group 40">
            <a:extLst>
              <a:ext uri="{FF2B5EF4-FFF2-40B4-BE49-F238E27FC236}">
                <a16:creationId xmlns:a16="http://schemas.microsoft.com/office/drawing/2014/main" id="{74CC45A2-47F2-4335-B50D-C7A744C8959D}"/>
              </a:ext>
            </a:extLst>
          </p:cNvPr>
          <p:cNvGrpSpPr/>
          <p:nvPr/>
        </p:nvGrpSpPr>
        <p:grpSpPr>
          <a:xfrm>
            <a:off x="8195731" y="4460195"/>
            <a:ext cx="4280602" cy="1354667"/>
            <a:chOff x="6146799" y="3345146"/>
            <a:chExt cx="3210452" cy="1016000"/>
          </a:xfrm>
        </p:grpSpPr>
        <p:sp>
          <p:nvSpPr>
            <p:cNvPr id="22" name="Rectangle 21">
              <a:extLst>
                <a:ext uri="{FF2B5EF4-FFF2-40B4-BE49-F238E27FC236}">
                  <a16:creationId xmlns:a16="http://schemas.microsoft.com/office/drawing/2014/main" id="{2AB701C3-8E22-42D0-BC36-FD44D8BFD56C}"/>
                </a:ext>
              </a:extLst>
            </p:cNvPr>
            <p:cNvSpPr/>
            <p:nvPr/>
          </p:nvSpPr>
          <p:spPr>
            <a:xfrm>
              <a:off x="6146799" y="3345146"/>
              <a:ext cx="1032933" cy="10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latin typeface="Consolas" panose="020B0609020204030204" pitchFamily="49" charset="0"/>
                </a:rPr>
                <a:t>:Promise</a:t>
              </a:r>
              <a:endParaRPr lang="pt-PT" sz="2400" dirty="0">
                <a:solidFill>
                  <a:schemeClr val="tx1"/>
                </a:solidFill>
                <a:latin typeface="Consolas" panose="020B0609020204030204" pitchFamily="49" charset="0"/>
              </a:endParaRPr>
            </a:p>
          </p:txBody>
        </p:sp>
        <p:cxnSp>
          <p:nvCxnSpPr>
            <p:cNvPr id="24" name="Straight Connector 23">
              <a:extLst>
                <a:ext uri="{FF2B5EF4-FFF2-40B4-BE49-F238E27FC236}">
                  <a16:creationId xmlns:a16="http://schemas.microsoft.com/office/drawing/2014/main" id="{11F22C57-73FC-45BB-AFF2-2987352A1178}"/>
                </a:ext>
              </a:extLst>
            </p:cNvPr>
            <p:cNvCxnSpPr/>
            <p:nvPr/>
          </p:nvCxnSpPr>
          <p:spPr>
            <a:xfrm>
              <a:off x="6163732" y="3652923"/>
              <a:ext cx="9990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5BFBEB1-F986-480A-8335-6C90679B72D2}"/>
                </a:ext>
              </a:extLst>
            </p:cNvPr>
            <p:cNvCxnSpPr>
              <a:cxnSpLocks/>
            </p:cNvCxnSpPr>
            <p:nvPr/>
          </p:nvCxnSpPr>
          <p:spPr>
            <a:xfrm>
              <a:off x="6722532" y="3861613"/>
              <a:ext cx="2159000" cy="28378"/>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CAF6773-5496-481D-B7C7-940689B4E042}"/>
                </a:ext>
              </a:extLst>
            </p:cNvPr>
            <p:cNvCxnSpPr>
              <a:cxnSpLocks/>
            </p:cNvCxnSpPr>
            <p:nvPr/>
          </p:nvCxnSpPr>
          <p:spPr>
            <a:xfrm>
              <a:off x="6722532" y="4191813"/>
              <a:ext cx="2159000" cy="0"/>
            </a:xfrm>
            <a:prstGeom prst="line">
              <a:avLst/>
            </a:prstGeom>
            <a:ln>
              <a:tailEnd type="ova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480EA26-9A9B-42EC-9D8D-BB19C9783B3D}"/>
                </a:ext>
              </a:extLst>
            </p:cNvPr>
            <p:cNvSpPr txBox="1"/>
            <p:nvPr/>
          </p:nvSpPr>
          <p:spPr>
            <a:xfrm>
              <a:off x="7179732" y="3582214"/>
              <a:ext cx="2177519" cy="346249"/>
            </a:xfrm>
            <a:prstGeom prst="rect">
              <a:avLst/>
            </a:prstGeom>
            <a:noFill/>
          </p:spPr>
          <p:txBody>
            <a:bodyPr wrap="none" rtlCol="0">
              <a:spAutoFit/>
            </a:bodyPr>
            <a:lstStyle/>
            <a:p>
              <a:r>
                <a:rPr lang="en-US" sz="2400" dirty="0">
                  <a:latin typeface="Consolas" panose="020B0609020204030204" pitchFamily="49" charset="0"/>
                </a:rPr>
                <a:t>then(data =&gt; … )</a:t>
              </a:r>
              <a:endParaRPr lang="pt-PT" sz="2400" dirty="0">
                <a:latin typeface="Consolas" panose="020B0609020204030204" pitchFamily="49" charset="0"/>
              </a:endParaRPr>
            </a:p>
          </p:txBody>
        </p:sp>
        <p:sp>
          <p:nvSpPr>
            <p:cNvPr id="33" name="TextBox 32">
              <a:extLst>
                <a:ext uri="{FF2B5EF4-FFF2-40B4-BE49-F238E27FC236}">
                  <a16:creationId xmlns:a16="http://schemas.microsoft.com/office/drawing/2014/main" id="{1A8EA3BC-0EFA-4355-9BAD-C160D95069DE}"/>
                </a:ext>
              </a:extLst>
            </p:cNvPr>
            <p:cNvSpPr txBox="1"/>
            <p:nvPr/>
          </p:nvSpPr>
          <p:spPr>
            <a:xfrm>
              <a:off x="7154325" y="3878550"/>
              <a:ext cx="2177519" cy="346249"/>
            </a:xfrm>
            <a:prstGeom prst="rect">
              <a:avLst/>
            </a:prstGeom>
            <a:noFill/>
          </p:spPr>
          <p:txBody>
            <a:bodyPr wrap="none" rtlCol="0">
              <a:spAutoFit/>
            </a:bodyPr>
            <a:lstStyle/>
            <a:p>
              <a:r>
                <a:rPr lang="en-US" sz="2400" dirty="0">
                  <a:latin typeface="Consolas" panose="020B0609020204030204" pitchFamily="49" charset="0"/>
                </a:rPr>
                <a:t>catch</a:t>
              </a:r>
              <a:r>
                <a:rPr lang="en-US" sz="2400">
                  <a:latin typeface="Consolas" panose="020B0609020204030204" pitchFamily="49" charset="0"/>
                </a:rPr>
                <a:t>(err </a:t>
              </a:r>
              <a:r>
                <a:rPr lang="en-US" sz="2400" dirty="0">
                  <a:latin typeface="Consolas" panose="020B0609020204030204" pitchFamily="49" charset="0"/>
                </a:rPr>
                <a:t>=&gt; … )</a:t>
              </a:r>
              <a:endParaRPr lang="pt-PT" sz="2400" dirty="0">
                <a:latin typeface="Consolas" panose="020B0609020204030204" pitchFamily="49" charset="0"/>
              </a:endParaRPr>
            </a:p>
          </p:txBody>
        </p:sp>
      </p:grpSp>
      <p:grpSp>
        <p:nvGrpSpPr>
          <p:cNvPr id="42" name="Group 41">
            <a:extLst>
              <a:ext uri="{FF2B5EF4-FFF2-40B4-BE49-F238E27FC236}">
                <a16:creationId xmlns:a16="http://schemas.microsoft.com/office/drawing/2014/main" id="{CA0DC4D2-6611-4F7F-857C-C40EA350D2F2}"/>
              </a:ext>
            </a:extLst>
          </p:cNvPr>
          <p:cNvGrpSpPr/>
          <p:nvPr/>
        </p:nvGrpSpPr>
        <p:grpSpPr>
          <a:xfrm>
            <a:off x="3245557" y="5145979"/>
            <a:ext cx="7208228" cy="1079254"/>
            <a:chOff x="2434167" y="3859483"/>
            <a:chExt cx="5406171" cy="809440"/>
          </a:xfrm>
        </p:grpSpPr>
        <p:sp>
          <p:nvSpPr>
            <p:cNvPr id="36" name="Freeform: Shape 35">
              <a:extLst>
                <a:ext uri="{FF2B5EF4-FFF2-40B4-BE49-F238E27FC236}">
                  <a16:creationId xmlns:a16="http://schemas.microsoft.com/office/drawing/2014/main" id="{9E3EA394-5276-4C2F-980B-08CBC9F25B16}"/>
                </a:ext>
              </a:extLst>
            </p:cNvPr>
            <p:cNvSpPr/>
            <p:nvPr/>
          </p:nvSpPr>
          <p:spPr>
            <a:xfrm>
              <a:off x="2434167" y="3859483"/>
              <a:ext cx="5406171" cy="809440"/>
            </a:xfrm>
            <a:custGeom>
              <a:avLst/>
              <a:gdLst>
                <a:gd name="connsiteX0" fmla="*/ 0 w 5175250"/>
                <a:gd name="connsiteY0" fmla="*/ 0 h 413720"/>
                <a:gd name="connsiteX1" fmla="*/ 1543050 w 5175250"/>
                <a:gd name="connsiteY1" fmla="*/ 400050 h 413720"/>
                <a:gd name="connsiteX2" fmla="*/ 4552950 w 5175250"/>
                <a:gd name="connsiteY2" fmla="*/ 292100 h 413720"/>
                <a:gd name="connsiteX3" fmla="*/ 5175250 w 5175250"/>
                <a:gd name="connsiteY3" fmla="*/ 12700 h 413720"/>
              </a:gdLst>
              <a:ahLst/>
              <a:cxnLst>
                <a:cxn ang="0">
                  <a:pos x="connsiteX0" y="connsiteY0"/>
                </a:cxn>
                <a:cxn ang="0">
                  <a:pos x="connsiteX1" y="connsiteY1"/>
                </a:cxn>
                <a:cxn ang="0">
                  <a:pos x="connsiteX2" y="connsiteY2"/>
                </a:cxn>
                <a:cxn ang="0">
                  <a:pos x="connsiteX3" y="connsiteY3"/>
                </a:cxn>
              </a:cxnLst>
              <a:rect l="l" t="t" r="r" b="b"/>
              <a:pathLst>
                <a:path w="5175250" h="413720">
                  <a:moveTo>
                    <a:pt x="0" y="0"/>
                  </a:moveTo>
                  <a:cubicBezTo>
                    <a:pt x="392112" y="175683"/>
                    <a:pt x="784225" y="351367"/>
                    <a:pt x="1543050" y="400050"/>
                  </a:cubicBezTo>
                  <a:cubicBezTo>
                    <a:pt x="2301875" y="448733"/>
                    <a:pt x="3947583" y="356658"/>
                    <a:pt x="4552950" y="292100"/>
                  </a:cubicBezTo>
                  <a:cubicBezTo>
                    <a:pt x="5158317" y="227542"/>
                    <a:pt x="5166783" y="120121"/>
                    <a:pt x="5175250" y="12700"/>
                  </a:cubicBezTo>
                </a:path>
              </a:pathLst>
            </a:custGeom>
            <a:noFill/>
            <a:ln w="12700">
              <a:solidFill>
                <a:srgbClr val="4ABD9B"/>
              </a:solidFill>
              <a:tailEnd type="arrow"/>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37" name="TextBox 36">
              <a:extLst>
                <a:ext uri="{FF2B5EF4-FFF2-40B4-BE49-F238E27FC236}">
                  <a16:creationId xmlns:a16="http://schemas.microsoft.com/office/drawing/2014/main" id="{15987648-C716-4C5A-8FAC-E3FFCB7CDB73}"/>
                </a:ext>
              </a:extLst>
            </p:cNvPr>
            <p:cNvSpPr txBox="1"/>
            <p:nvPr/>
          </p:nvSpPr>
          <p:spPr>
            <a:xfrm>
              <a:off x="4533155" y="4382537"/>
              <a:ext cx="643445" cy="253915"/>
            </a:xfrm>
            <a:prstGeom prst="rect">
              <a:avLst/>
            </a:prstGeom>
            <a:noFill/>
          </p:spPr>
          <p:txBody>
            <a:bodyPr wrap="none" rtlCol="0">
              <a:spAutoFit/>
            </a:bodyPr>
            <a:lstStyle/>
            <a:p>
              <a:r>
                <a:rPr lang="en-US" sz="1600" dirty="0"/>
                <a:t>succeed</a:t>
              </a:r>
              <a:endParaRPr lang="pt-PT" sz="1600" dirty="0">
                <a:latin typeface="Consolas" panose="020B0609020204030204" pitchFamily="49" charset="0"/>
              </a:endParaRPr>
            </a:p>
          </p:txBody>
        </p:sp>
      </p:grpSp>
      <p:grpSp>
        <p:nvGrpSpPr>
          <p:cNvPr id="43" name="Group 42">
            <a:extLst>
              <a:ext uri="{FF2B5EF4-FFF2-40B4-BE49-F238E27FC236}">
                <a16:creationId xmlns:a16="http://schemas.microsoft.com/office/drawing/2014/main" id="{FCE45E48-63C9-48AF-A34D-5552C389CC1E}"/>
              </a:ext>
            </a:extLst>
          </p:cNvPr>
          <p:cNvGrpSpPr/>
          <p:nvPr/>
        </p:nvGrpSpPr>
        <p:grpSpPr>
          <a:xfrm>
            <a:off x="2843328" y="5319851"/>
            <a:ext cx="7858704" cy="1455865"/>
            <a:chOff x="2132496" y="3989889"/>
            <a:chExt cx="5894028" cy="1091899"/>
          </a:xfrm>
        </p:grpSpPr>
        <p:sp>
          <p:nvSpPr>
            <p:cNvPr id="39" name="Freeform: Shape 38">
              <a:extLst>
                <a:ext uri="{FF2B5EF4-FFF2-40B4-BE49-F238E27FC236}">
                  <a16:creationId xmlns:a16="http://schemas.microsoft.com/office/drawing/2014/main" id="{43BBF201-474E-4721-9F6B-B5B4375E407A}"/>
                </a:ext>
              </a:extLst>
            </p:cNvPr>
            <p:cNvSpPr/>
            <p:nvPr/>
          </p:nvSpPr>
          <p:spPr>
            <a:xfrm rot="152800">
              <a:off x="2132496" y="3989889"/>
              <a:ext cx="5894028" cy="1091899"/>
            </a:xfrm>
            <a:custGeom>
              <a:avLst/>
              <a:gdLst>
                <a:gd name="connsiteX0" fmla="*/ 0 w 5499100"/>
                <a:gd name="connsiteY0" fmla="*/ 6350 h 889814"/>
                <a:gd name="connsiteX1" fmla="*/ 1409700 w 5499100"/>
                <a:gd name="connsiteY1" fmla="*/ 730250 h 889814"/>
                <a:gd name="connsiteX2" fmla="*/ 3683000 w 5499100"/>
                <a:gd name="connsiteY2" fmla="*/ 889000 h 889814"/>
                <a:gd name="connsiteX3" fmla="*/ 4743450 w 5499100"/>
                <a:gd name="connsiteY3" fmla="*/ 698500 h 889814"/>
                <a:gd name="connsiteX4" fmla="*/ 5334000 w 5499100"/>
                <a:gd name="connsiteY4" fmla="*/ 342900 h 889814"/>
                <a:gd name="connsiteX5" fmla="*/ 5499100 w 5499100"/>
                <a:gd name="connsiteY5" fmla="*/ 0 h 889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99100" h="889814">
                  <a:moveTo>
                    <a:pt x="0" y="6350"/>
                  </a:moveTo>
                  <a:cubicBezTo>
                    <a:pt x="397933" y="294746"/>
                    <a:pt x="795867" y="583142"/>
                    <a:pt x="1409700" y="730250"/>
                  </a:cubicBezTo>
                  <a:cubicBezTo>
                    <a:pt x="2023533" y="877358"/>
                    <a:pt x="3127375" y="894292"/>
                    <a:pt x="3683000" y="889000"/>
                  </a:cubicBezTo>
                  <a:cubicBezTo>
                    <a:pt x="4238625" y="883708"/>
                    <a:pt x="4468283" y="789517"/>
                    <a:pt x="4743450" y="698500"/>
                  </a:cubicBezTo>
                  <a:cubicBezTo>
                    <a:pt x="5018617" y="607483"/>
                    <a:pt x="5208058" y="459317"/>
                    <a:pt x="5334000" y="342900"/>
                  </a:cubicBezTo>
                  <a:cubicBezTo>
                    <a:pt x="5459942" y="226483"/>
                    <a:pt x="5479521" y="113241"/>
                    <a:pt x="5499100" y="0"/>
                  </a:cubicBezTo>
                </a:path>
              </a:pathLst>
            </a:custGeom>
            <a:noFill/>
            <a:ln w="12700">
              <a:solidFill>
                <a:srgbClr val="E31F8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40" name="TextBox 39">
              <a:extLst>
                <a:ext uri="{FF2B5EF4-FFF2-40B4-BE49-F238E27FC236}">
                  <a16:creationId xmlns:a16="http://schemas.microsoft.com/office/drawing/2014/main" id="{1EAC9C5C-DB28-4E0D-B065-BDC38A213392}"/>
                </a:ext>
              </a:extLst>
            </p:cNvPr>
            <p:cNvSpPr txBox="1"/>
            <p:nvPr/>
          </p:nvSpPr>
          <p:spPr>
            <a:xfrm>
              <a:off x="4946441" y="4813181"/>
              <a:ext cx="482921" cy="253916"/>
            </a:xfrm>
            <a:prstGeom prst="rect">
              <a:avLst/>
            </a:prstGeom>
            <a:noFill/>
          </p:spPr>
          <p:txBody>
            <a:bodyPr wrap="none" rtlCol="0">
              <a:spAutoFit/>
            </a:bodyPr>
            <a:lstStyle/>
            <a:p>
              <a:r>
                <a:rPr lang="en-US" sz="1600" dirty="0"/>
                <a:t>failed</a:t>
              </a:r>
              <a:endParaRPr lang="pt-PT" sz="1600" dirty="0">
                <a:latin typeface="Consolas" panose="020B0609020204030204" pitchFamily="49" charset="0"/>
              </a:endParaRPr>
            </a:p>
          </p:txBody>
        </p:sp>
      </p:grpSp>
      <p:sp>
        <p:nvSpPr>
          <p:cNvPr id="34" name="Freeform: Shape 33">
            <a:extLst>
              <a:ext uri="{FF2B5EF4-FFF2-40B4-BE49-F238E27FC236}">
                <a16:creationId xmlns:a16="http://schemas.microsoft.com/office/drawing/2014/main" id="{2D24C2CB-9E9A-43DD-A046-3A763509F1E5}"/>
              </a:ext>
            </a:extLst>
          </p:cNvPr>
          <p:cNvSpPr/>
          <p:nvPr/>
        </p:nvSpPr>
        <p:spPr>
          <a:xfrm rot="21368559">
            <a:off x="1741543" y="4998690"/>
            <a:ext cx="6254045" cy="799169"/>
          </a:xfrm>
          <a:custGeom>
            <a:avLst/>
            <a:gdLst>
              <a:gd name="connsiteX0" fmla="*/ 0 w 4267200"/>
              <a:gd name="connsiteY0" fmla="*/ 0 h 460925"/>
              <a:gd name="connsiteX1" fmla="*/ 1667933 w 4267200"/>
              <a:gd name="connsiteY1" fmla="*/ 457200 h 460925"/>
              <a:gd name="connsiteX2" fmla="*/ 4267200 w 4267200"/>
              <a:gd name="connsiteY2" fmla="*/ 228600 h 460925"/>
              <a:gd name="connsiteX3" fmla="*/ 4267200 w 4267200"/>
              <a:gd name="connsiteY3" fmla="*/ 228600 h 460925"/>
            </a:gdLst>
            <a:ahLst/>
            <a:cxnLst>
              <a:cxn ang="0">
                <a:pos x="connsiteX0" y="connsiteY0"/>
              </a:cxn>
              <a:cxn ang="0">
                <a:pos x="connsiteX1" y="connsiteY1"/>
              </a:cxn>
              <a:cxn ang="0">
                <a:pos x="connsiteX2" y="connsiteY2"/>
              </a:cxn>
              <a:cxn ang="0">
                <a:pos x="connsiteX3" y="connsiteY3"/>
              </a:cxn>
            </a:cxnLst>
            <a:rect l="l" t="t" r="r" b="b"/>
            <a:pathLst>
              <a:path w="4267200" h="460925">
                <a:moveTo>
                  <a:pt x="0" y="0"/>
                </a:moveTo>
                <a:cubicBezTo>
                  <a:pt x="478366" y="209550"/>
                  <a:pt x="956733" y="419100"/>
                  <a:pt x="1667933" y="457200"/>
                </a:cubicBezTo>
                <a:cubicBezTo>
                  <a:pt x="2379133" y="495300"/>
                  <a:pt x="4267200" y="228600"/>
                  <a:pt x="4267200" y="228600"/>
                </a:cubicBezTo>
                <a:lnTo>
                  <a:pt x="4267200" y="228600"/>
                </a:lnTo>
              </a:path>
            </a:pathLst>
          </a:custGeom>
          <a:noFill/>
          <a:ln w="12700">
            <a:solidFill>
              <a:srgbClr val="E31F8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Tree>
    <p:extLst>
      <p:ext uri="{BB962C8B-B14F-4D97-AF65-F5344CB8AC3E}">
        <p14:creationId xmlns:p14="http://schemas.microsoft.com/office/powerpoint/2010/main" val="160149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750"/>
                                        <p:tgtEl>
                                          <p:spTgt spid="20"/>
                                        </p:tgtEl>
                                      </p:cBhvr>
                                    </p:animEffect>
                                  </p:childTnLst>
                                </p:cTn>
                              </p:par>
                            </p:childTnLst>
                          </p:cTn>
                        </p:par>
                        <p:par>
                          <p:cTn id="12" fill="hold">
                            <p:stCondLst>
                              <p:cond delay="1250"/>
                            </p:stCondLst>
                            <p:childTnLst>
                              <p:par>
                                <p:cTn id="13" presetID="22" presetClass="entr" presetSubtype="8"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75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left)">
                                      <p:cBhvr>
                                        <p:cTn id="24" dur="500"/>
                                        <p:tgtEl>
                                          <p:spTgt spid="34"/>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left)">
                                      <p:cBhvr>
                                        <p:cTn id="28" dur="500"/>
                                        <p:tgtEl>
                                          <p:spTgt spid="4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left)">
                                      <p:cBhvr>
                                        <p:cTn id="33" dur="500"/>
                                        <p:tgtEl>
                                          <p:spTgt spid="42"/>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left)">
                                      <p:cBhvr>
                                        <p:cTn id="3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3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Isosceles Triangle 41">
            <a:extLst>
              <a:ext uri="{FF2B5EF4-FFF2-40B4-BE49-F238E27FC236}">
                <a16:creationId xmlns:a16="http://schemas.microsoft.com/office/drawing/2014/main" id="{B47AA900-5700-4A69-A0CD-B217C5E11303}"/>
              </a:ext>
            </a:extLst>
          </p:cNvPr>
          <p:cNvSpPr/>
          <p:nvPr/>
        </p:nvSpPr>
        <p:spPr>
          <a:xfrm rot="3200808">
            <a:off x="7279582" y="-156494"/>
            <a:ext cx="529332" cy="3169313"/>
          </a:xfrm>
          <a:prstGeom prst="triangl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sp>
        <p:nvSpPr>
          <p:cNvPr id="35" name="Isosceles Triangle 34">
            <a:extLst>
              <a:ext uri="{FF2B5EF4-FFF2-40B4-BE49-F238E27FC236}">
                <a16:creationId xmlns:a16="http://schemas.microsoft.com/office/drawing/2014/main" id="{5139B9D4-1B54-47F1-AEFE-33596FF2F3A6}"/>
              </a:ext>
            </a:extLst>
          </p:cNvPr>
          <p:cNvSpPr/>
          <p:nvPr/>
        </p:nvSpPr>
        <p:spPr>
          <a:xfrm rot="3100462">
            <a:off x="7107978" y="-333756"/>
            <a:ext cx="767780" cy="5864347"/>
          </a:xfrm>
          <a:prstGeom prst="triangl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sp>
        <p:nvSpPr>
          <p:cNvPr id="18" name="Isosceles Triangle 17">
            <a:extLst>
              <a:ext uri="{FF2B5EF4-FFF2-40B4-BE49-F238E27FC236}">
                <a16:creationId xmlns:a16="http://schemas.microsoft.com/office/drawing/2014/main" id="{D00A2F8D-E9DC-4782-9D9E-04EEFCC03155}"/>
              </a:ext>
            </a:extLst>
          </p:cNvPr>
          <p:cNvSpPr/>
          <p:nvPr/>
        </p:nvSpPr>
        <p:spPr>
          <a:xfrm rot="1821944">
            <a:off x="8330551" y="1053828"/>
            <a:ext cx="442460" cy="5864347"/>
          </a:xfrm>
          <a:prstGeom prst="triangl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dirty="0"/>
          </a:p>
        </p:txBody>
      </p:sp>
      <p:sp>
        <p:nvSpPr>
          <p:cNvPr id="2" name="Title 1">
            <a:extLst>
              <a:ext uri="{FF2B5EF4-FFF2-40B4-BE49-F238E27FC236}">
                <a16:creationId xmlns:a16="http://schemas.microsoft.com/office/drawing/2014/main" id="{33B86DD1-6E0E-483C-83A5-3FCFCDCA50B4}"/>
              </a:ext>
            </a:extLst>
          </p:cNvPr>
          <p:cNvSpPr>
            <a:spLocks noGrp="1"/>
          </p:cNvSpPr>
          <p:nvPr>
            <p:ph type="title"/>
          </p:nvPr>
        </p:nvSpPr>
        <p:spPr/>
        <p:txBody>
          <a:bodyPr/>
          <a:lstStyle/>
          <a:p>
            <a:r>
              <a:rPr lang="en-US" dirty="0"/>
              <a:t>Promise API</a:t>
            </a:r>
            <a:endParaRPr lang="pt-PT" dirty="0"/>
          </a:p>
        </p:txBody>
      </p:sp>
      <p:grpSp>
        <p:nvGrpSpPr>
          <p:cNvPr id="4" name="Group 3">
            <a:extLst>
              <a:ext uri="{FF2B5EF4-FFF2-40B4-BE49-F238E27FC236}">
                <a16:creationId xmlns:a16="http://schemas.microsoft.com/office/drawing/2014/main" id="{6840BF84-B0CB-4687-9741-8AE4B8466C3D}"/>
              </a:ext>
            </a:extLst>
          </p:cNvPr>
          <p:cNvGrpSpPr/>
          <p:nvPr/>
        </p:nvGrpSpPr>
        <p:grpSpPr>
          <a:xfrm>
            <a:off x="8131657" y="347624"/>
            <a:ext cx="3776368" cy="2480449"/>
            <a:chOff x="3252792" y="2571963"/>
            <a:chExt cx="4392784" cy="2584795"/>
          </a:xfrm>
        </p:grpSpPr>
        <p:pic>
          <p:nvPicPr>
            <p:cNvPr id="5" name="Graphic 4">
              <a:extLst>
                <a:ext uri="{FF2B5EF4-FFF2-40B4-BE49-F238E27FC236}">
                  <a16:creationId xmlns:a16="http://schemas.microsoft.com/office/drawing/2014/main" id="{984F383C-E239-4ECE-BB1B-7A291CCEB1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56176" y="3403239"/>
              <a:ext cx="885825" cy="1115209"/>
            </a:xfrm>
            <a:prstGeom prst="rect">
              <a:avLst/>
            </a:prstGeom>
          </p:spPr>
        </p:pic>
        <p:pic>
          <p:nvPicPr>
            <p:cNvPr id="6" name="Graphic 5">
              <a:extLst>
                <a:ext uri="{FF2B5EF4-FFF2-40B4-BE49-F238E27FC236}">
                  <a16:creationId xmlns:a16="http://schemas.microsoft.com/office/drawing/2014/main" id="{D20AE652-E232-4603-9281-8522485131DB}"/>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32126"/>
            <a:stretch/>
          </p:blipFill>
          <p:spPr>
            <a:xfrm>
              <a:off x="3252792" y="2571963"/>
              <a:ext cx="2713775" cy="616275"/>
            </a:xfrm>
            <a:prstGeom prst="rect">
              <a:avLst/>
            </a:prstGeom>
          </p:spPr>
        </p:pic>
        <p:pic>
          <p:nvPicPr>
            <p:cNvPr id="7" name="Graphic 6">
              <a:extLst>
                <a:ext uri="{FF2B5EF4-FFF2-40B4-BE49-F238E27FC236}">
                  <a16:creationId xmlns:a16="http://schemas.microsoft.com/office/drawing/2014/main" id="{75E63433-6C23-4586-BE66-67B1B62D08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02551" y="3589753"/>
              <a:ext cx="1343025" cy="837467"/>
            </a:xfrm>
            <a:prstGeom prst="rect">
              <a:avLst/>
            </a:prstGeom>
          </p:spPr>
        </p:pic>
        <p:sp>
          <p:nvSpPr>
            <p:cNvPr id="8" name="Cloud 7">
              <a:extLst>
                <a:ext uri="{FF2B5EF4-FFF2-40B4-BE49-F238E27FC236}">
                  <a16:creationId xmlns:a16="http://schemas.microsoft.com/office/drawing/2014/main" id="{5DBE6237-9A70-4D51-84C7-438577DE1F4E}"/>
                </a:ext>
              </a:extLst>
            </p:cNvPr>
            <p:cNvSpPr/>
            <p:nvPr/>
          </p:nvSpPr>
          <p:spPr>
            <a:xfrm>
              <a:off x="6280723" y="4689822"/>
              <a:ext cx="1343021" cy="431378"/>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tx1"/>
                  </a:solidFill>
                  <a:latin typeface="Lato" panose="020B0604020202020204" charset="0"/>
                </a:rPr>
                <a:t>Last.fm</a:t>
              </a:r>
            </a:p>
          </p:txBody>
        </p:sp>
        <p:cxnSp>
          <p:nvCxnSpPr>
            <p:cNvPr id="9" name="Straight Arrow Connector 8">
              <a:extLst>
                <a:ext uri="{FF2B5EF4-FFF2-40B4-BE49-F238E27FC236}">
                  <a16:creationId xmlns:a16="http://schemas.microsoft.com/office/drawing/2014/main" id="{723A172B-3EA7-4383-A1C4-B020EA8FFEA4}"/>
                </a:ext>
              </a:extLst>
            </p:cNvPr>
            <p:cNvCxnSpPr>
              <a:cxnSpLocks/>
            </p:cNvCxnSpPr>
            <p:nvPr/>
          </p:nvCxnSpPr>
          <p:spPr>
            <a:xfrm>
              <a:off x="6962008" y="4422881"/>
              <a:ext cx="0" cy="239580"/>
            </a:xfrm>
            <a:prstGeom prst="straightConnector1">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128F810D-A820-42E1-B1D4-7920E5C6FB34}"/>
                </a:ext>
              </a:extLst>
            </p:cNvPr>
            <p:cNvCxnSpPr>
              <a:cxnSpLocks/>
            </p:cNvCxnSpPr>
            <p:nvPr/>
          </p:nvCxnSpPr>
          <p:spPr>
            <a:xfrm rot="16200000" flipH="1">
              <a:off x="6106151" y="2662057"/>
              <a:ext cx="392801" cy="1431650"/>
            </a:xfrm>
            <a:prstGeom prst="bentConnector3">
              <a:avLst>
                <a:gd name="adj1" fmla="val 50000"/>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3230AED-F7D6-4B3B-BE1D-1A7E8CE266F3}"/>
                </a:ext>
              </a:extLst>
            </p:cNvPr>
            <p:cNvCxnSpPr>
              <a:cxnSpLocks/>
            </p:cNvCxnSpPr>
            <p:nvPr/>
          </p:nvCxnSpPr>
          <p:spPr>
            <a:xfrm>
              <a:off x="4577268" y="2948680"/>
              <a:ext cx="211991" cy="0"/>
            </a:xfrm>
            <a:prstGeom prst="straightConnector1">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23EE8C3E-8B17-47CC-B69A-2FD35EB39923}"/>
                </a:ext>
              </a:extLst>
            </p:cNvPr>
            <p:cNvGrpSpPr/>
            <p:nvPr/>
          </p:nvGrpSpPr>
          <p:grpSpPr>
            <a:xfrm>
              <a:off x="5044393" y="4799418"/>
              <a:ext cx="662099" cy="357340"/>
              <a:chOff x="8190636" y="3068960"/>
              <a:chExt cx="792088" cy="1224425"/>
            </a:xfrm>
          </p:grpSpPr>
          <p:sp>
            <p:nvSpPr>
              <p:cNvPr id="15" name="Snip Single Corner Rectangle 3">
                <a:extLst>
                  <a:ext uri="{FF2B5EF4-FFF2-40B4-BE49-F238E27FC236}">
                    <a16:creationId xmlns:a16="http://schemas.microsoft.com/office/drawing/2014/main" id="{381A959C-26B2-41EA-A553-180A7BF6CBC4}"/>
                  </a:ext>
                </a:extLst>
              </p:cNvPr>
              <p:cNvSpPr/>
              <p:nvPr/>
            </p:nvSpPr>
            <p:spPr>
              <a:xfrm>
                <a:off x="8190636" y="3068960"/>
                <a:ext cx="648072" cy="864385"/>
              </a:xfrm>
              <a:prstGeom prst="snip1Rect">
                <a:avLst>
                  <a:gd name="adj" fmla="val 325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Lato" panose="020B0604020202020204" charset="0"/>
                </a:endParaRPr>
              </a:p>
            </p:txBody>
          </p:sp>
          <p:sp>
            <p:nvSpPr>
              <p:cNvPr id="16" name="Snip Single Corner Rectangle 4">
                <a:extLst>
                  <a:ext uri="{FF2B5EF4-FFF2-40B4-BE49-F238E27FC236}">
                    <a16:creationId xmlns:a16="http://schemas.microsoft.com/office/drawing/2014/main" id="{3639A30B-B0CE-4AF6-8ED3-95B8483851D1}"/>
                  </a:ext>
                </a:extLst>
              </p:cNvPr>
              <p:cNvSpPr/>
              <p:nvPr/>
            </p:nvSpPr>
            <p:spPr>
              <a:xfrm>
                <a:off x="8262644" y="3266982"/>
                <a:ext cx="648072" cy="864385"/>
              </a:xfrm>
              <a:prstGeom prst="snip1Rect">
                <a:avLst>
                  <a:gd name="adj" fmla="val 325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Lato" panose="020B0604020202020204" charset="0"/>
                </a:endParaRPr>
              </a:p>
            </p:txBody>
          </p:sp>
          <p:sp>
            <p:nvSpPr>
              <p:cNvPr id="17" name="Snip Single Corner Rectangle 5">
                <a:extLst>
                  <a:ext uri="{FF2B5EF4-FFF2-40B4-BE49-F238E27FC236}">
                    <a16:creationId xmlns:a16="http://schemas.microsoft.com/office/drawing/2014/main" id="{5114F688-E2D1-45AD-8E54-47B0F56F0320}"/>
                  </a:ext>
                </a:extLst>
              </p:cNvPr>
              <p:cNvSpPr/>
              <p:nvPr/>
            </p:nvSpPr>
            <p:spPr>
              <a:xfrm>
                <a:off x="8334652" y="3429000"/>
                <a:ext cx="648072" cy="864385"/>
              </a:xfrm>
              <a:prstGeom prst="snip1Rect">
                <a:avLst>
                  <a:gd name="adj" fmla="val 325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7" dirty="0">
                    <a:solidFill>
                      <a:schemeClr val="tx1"/>
                    </a:solidFill>
                    <a:latin typeface="Lato" panose="020B0604020202020204" charset="0"/>
                  </a:rPr>
                  <a:t>Files</a:t>
                </a:r>
                <a:endParaRPr lang="en-US" sz="533" dirty="0">
                  <a:solidFill>
                    <a:schemeClr val="tx1"/>
                  </a:solidFill>
                  <a:latin typeface="Lato" panose="020B0604020202020204" charset="0"/>
                </a:endParaRPr>
              </a:p>
            </p:txBody>
          </p:sp>
        </p:grpSp>
        <p:cxnSp>
          <p:nvCxnSpPr>
            <p:cNvPr id="13" name="Straight Arrow Connector 12">
              <a:extLst>
                <a:ext uri="{FF2B5EF4-FFF2-40B4-BE49-F238E27FC236}">
                  <a16:creationId xmlns:a16="http://schemas.microsoft.com/office/drawing/2014/main" id="{38374D86-32EA-4AC0-9505-C530646C1B1C}"/>
                </a:ext>
              </a:extLst>
            </p:cNvPr>
            <p:cNvCxnSpPr>
              <a:cxnSpLocks/>
            </p:cNvCxnSpPr>
            <p:nvPr/>
          </p:nvCxnSpPr>
          <p:spPr>
            <a:xfrm>
              <a:off x="5338948" y="4525463"/>
              <a:ext cx="0" cy="239580"/>
            </a:xfrm>
            <a:prstGeom prst="straightConnector1">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ADFB315-7575-475F-BAA3-6945840BF6F7}"/>
                </a:ext>
              </a:extLst>
            </p:cNvPr>
            <p:cNvCxnSpPr>
              <a:cxnSpLocks/>
            </p:cNvCxnSpPr>
            <p:nvPr/>
          </p:nvCxnSpPr>
          <p:spPr>
            <a:xfrm>
              <a:off x="5389748" y="3191963"/>
              <a:ext cx="0" cy="239580"/>
            </a:xfrm>
            <a:prstGeom prst="straightConnector1">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205F2170-384E-4061-81F7-0CB46652FC8C}"/>
              </a:ext>
            </a:extLst>
          </p:cNvPr>
          <p:cNvGrpSpPr/>
          <p:nvPr/>
        </p:nvGrpSpPr>
        <p:grpSpPr>
          <a:xfrm>
            <a:off x="711201" y="5664198"/>
            <a:ext cx="7799272" cy="1123097"/>
            <a:chOff x="533400" y="4248150"/>
            <a:chExt cx="5849454" cy="842323"/>
          </a:xfrm>
        </p:grpSpPr>
        <p:sp>
          <p:nvSpPr>
            <p:cNvPr id="20" name="TextBox 19">
              <a:extLst>
                <a:ext uri="{FF2B5EF4-FFF2-40B4-BE49-F238E27FC236}">
                  <a16:creationId xmlns:a16="http://schemas.microsoft.com/office/drawing/2014/main" id="{8EACB7A2-34F2-4880-AA69-B025A2A27ED2}"/>
                </a:ext>
              </a:extLst>
            </p:cNvPr>
            <p:cNvSpPr txBox="1"/>
            <p:nvPr/>
          </p:nvSpPr>
          <p:spPr>
            <a:xfrm>
              <a:off x="533400" y="4467225"/>
              <a:ext cx="5608747" cy="623248"/>
            </a:xfrm>
            <a:prstGeom prst="rect">
              <a:avLst/>
            </a:prstGeom>
            <a:solidFill>
              <a:srgbClr val="FBF5E9"/>
            </a:solidFill>
            <a:ln>
              <a:solidFill>
                <a:schemeClr val="tx1"/>
              </a:solidFill>
            </a:ln>
          </p:spPr>
          <p:txBody>
            <a:bodyPr wrap="none" rtlCol="0">
              <a:spAutoFit/>
            </a:bodyPr>
            <a:lstStyle/>
            <a:p>
              <a:r>
                <a:rPr lang="pt-PT" sz="1600" dirty="0">
                  <a:solidFill>
                    <a:srgbClr val="AF00DB"/>
                  </a:solidFill>
                  <a:latin typeface="Consolas" panose="020B0609020204030204" pitchFamily="49" charset="0"/>
                </a:rPr>
                <a:t>export</a:t>
              </a:r>
              <a:r>
                <a:rPr lang="pt-PT" sz="1600" dirty="0">
                  <a:latin typeface="Consolas" panose="020B0609020204030204" pitchFamily="49" charset="0"/>
                </a:rPr>
                <a:t> </a:t>
              </a:r>
              <a:r>
                <a:rPr lang="pt-PT" sz="1600" dirty="0">
                  <a:solidFill>
                    <a:srgbClr val="0000FF"/>
                  </a:solidFill>
                  <a:latin typeface="Consolas" panose="020B0609020204030204" pitchFamily="49" charset="0"/>
                </a:rPr>
                <a:t>function</a:t>
              </a:r>
              <a:r>
                <a:rPr lang="pt-PT" sz="1600" dirty="0">
                  <a:latin typeface="Consolas" panose="020B0609020204030204" pitchFamily="49" charset="0"/>
                </a:rPr>
                <a:t> </a:t>
              </a:r>
              <a:r>
                <a:rPr lang="pt-PT" sz="1600" dirty="0">
                  <a:solidFill>
                    <a:srgbClr val="795E26"/>
                  </a:solidFill>
                  <a:latin typeface="Consolas" panose="020B0609020204030204" pitchFamily="49" charset="0"/>
                </a:rPr>
                <a:t>insert</a:t>
              </a:r>
              <a:r>
                <a:rPr lang="pt-PT" sz="1600" dirty="0">
                  <a:latin typeface="Consolas" panose="020B0609020204030204" pitchFamily="49" charset="0"/>
                </a:rPr>
                <a:t>(</a:t>
              </a:r>
              <a:r>
                <a:rPr lang="pt-PT" sz="1600" dirty="0">
                  <a:solidFill>
                    <a:srgbClr val="001080"/>
                  </a:solidFill>
                  <a:latin typeface="Consolas" panose="020B0609020204030204" pitchFamily="49" charset="0"/>
                </a:rPr>
                <a:t>track</a:t>
              </a:r>
              <a:r>
                <a:rPr lang="pt-PT" sz="1600" dirty="0">
                  <a:latin typeface="Consolas" panose="020B0609020204030204" pitchFamily="49" charset="0"/>
                </a:rPr>
                <a:t>) {</a:t>
              </a:r>
            </a:p>
            <a:p>
              <a:r>
                <a:rPr lang="pt-PT" sz="1600" dirty="0">
                  <a:latin typeface="Consolas" panose="020B0609020204030204" pitchFamily="49" charset="0"/>
                </a:rPr>
                <a:t>  </a:t>
              </a:r>
              <a:r>
                <a:rPr lang="pt-PT" sz="1600" dirty="0">
                  <a:solidFill>
                    <a:srgbClr val="AF00DB"/>
                  </a:solidFill>
                  <a:latin typeface="Consolas" panose="020B0609020204030204" pitchFamily="49" charset="0"/>
                </a:rPr>
                <a:t>return</a:t>
              </a:r>
              <a:r>
                <a:rPr lang="pt-PT" sz="1600" dirty="0">
                  <a:latin typeface="Consolas" panose="020B0609020204030204" pitchFamily="49" charset="0"/>
                </a:rPr>
                <a:t> </a:t>
              </a:r>
              <a:r>
                <a:rPr lang="pt-PT" sz="1600" dirty="0">
                  <a:solidFill>
                    <a:srgbClr val="001080"/>
                  </a:solidFill>
                  <a:latin typeface="Consolas" panose="020B0609020204030204" pitchFamily="49" charset="0"/>
                </a:rPr>
                <a:t>fs</a:t>
              </a:r>
              <a:r>
                <a:rPr lang="pt-PT" sz="1600" dirty="0">
                  <a:latin typeface="Consolas" panose="020B0609020204030204" pitchFamily="49" charset="0"/>
                </a:rPr>
                <a:t>.</a:t>
              </a:r>
              <a:r>
                <a:rPr lang="pt-PT" sz="1600" dirty="0">
                  <a:solidFill>
                    <a:srgbClr val="795E26"/>
                  </a:solidFill>
                  <a:latin typeface="Consolas" panose="020B0609020204030204" pitchFamily="49" charset="0"/>
                </a:rPr>
                <a:t>writeFile</a:t>
              </a:r>
              <a:r>
                <a:rPr lang="pt-PT" sz="1600" dirty="0">
                  <a:latin typeface="Consolas" panose="020B0609020204030204" pitchFamily="49" charset="0"/>
                </a:rPr>
                <a:t>(</a:t>
              </a:r>
              <a:r>
                <a:rPr lang="pt-PT" sz="1600" dirty="0">
                  <a:solidFill>
                    <a:srgbClr val="795E26"/>
                  </a:solidFill>
                  <a:latin typeface="Consolas" panose="020B0609020204030204" pitchFamily="49" charset="0"/>
                </a:rPr>
                <a:t>trackPath</a:t>
              </a:r>
              <a:r>
                <a:rPr lang="pt-PT" sz="1600" dirty="0">
                  <a:latin typeface="Consolas" panose="020B0609020204030204" pitchFamily="49" charset="0"/>
                </a:rPr>
                <a:t>(</a:t>
              </a:r>
              <a:r>
                <a:rPr lang="pt-PT" sz="1600" dirty="0">
                  <a:solidFill>
                    <a:srgbClr val="001080"/>
                  </a:solidFill>
                  <a:latin typeface="Consolas" panose="020B0609020204030204" pitchFamily="49" charset="0"/>
                </a:rPr>
                <a:t>track</a:t>
              </a:r>
              <a:r>
                <a:rPr lang="pt-PT" sz="1600" dirty="0">
                  <a:latin typeface="Consolas" panose="020B0609020204030204" pitchFamily="49" charset="0"/>
                </a:rPr>
                <a:t>.</a:t>
              </a:r>
              <a:r>
                <a:rPr lang="pt-PT" sz="1600" dirty="0">
                  <a:solidFill>
                    <a:srgbClr val="001080"/>
                  </a:solidFill>
                  <a:latin typeface="Consolas" panose="020B0609020204030204" pitchFamily="49" charset="0"/>
                </a:rPr>
                <a:t>mbid</a:t>
              </a:r>
              <a:r>
                <a:rPr lang="pt-PT" sz="1600" dirty="0">
                  <a:latin typeface="Consolas" panose="020B0609020204030204" pitchFamily="49" charset="0"/>
                </a:rPr>
                <a:t>),</a:t>
              </a:r>
              <a:r>
                <a:rPr lang="pt-PT" sz="1600" dirty="0">
                  <a:solidFill>
                    <a:srgbClr val="267F99"/>
                  </a:solidFill>
                  <a:latin typeface="Consolas" panose="020B0609020204030204" pitchFamily="49" charset="0"/>
                </a:rPr>
                <a:t>JSON</a:t>
              </a:r>
              <a:r>
                <a:rPr lang="pt-PT" sz="1600" dirty="0">
                  <a:latin typeface="Consolas" panose="020B0609020204030204" pitchFamily="49" charset="0"/>
                </a:rPr>
                <a:t>.</a:t>
              </a:r>
              <a:r>
                <a:rPr lang="pt-PT" sz="1600" dirty="0">
                  <a:solidFill>
                    <a:srgbClr val="795E26"/>
                  </a:solidFill>
                  <a:latin typeface="Consolas" panose="020B0609020204030204" pitchFamily="49" charset="0"/>
                </a:rPr>
                <a:t>stringify</a:t>
              </a:r>
              <a:r>
                <a:rPr lang="pt-PT" sz="1600" dirty="0">
                  <a:latin typeface="Consolas" panose="020B0609020204030204" pitchFamily="49" charset="0"/>
                </a:rPr>
                <a:t>(</a:t>
              </a:r>
              <a:r>
                <a:rPr lang="pt-PT" sz="1600" dirty="0">
                  <a:solidFill>
                    <a:srgbClr val="001080"/>
                  </a:solidFill>
                  <a:latin typeface="Consolas" panose="020B0609020204030204" pitchFamily="49" charset="0"/>
                </a:rPr>
                <a:t>track</a:t>
              </a:r>
              <a:r>
                <a:rPr lang="pt-PT" sz="1600" dirty="0">
                  <a:latin typeface="Consolas" panose="020B0609020204030204" pitchFamily="49" charset="0"/>
                </a:rPr>
                <a:t>)</a:t>
              </a:r>
            </a:p>
            <a:p>
              <a:r>
                <a:rPr lang="pt-PT" sz="1600" dirty="0">
                  <a:latin typeface="Consolas" panose="020B0609020204030204" pitchFamily="49" charset="0"/>
                </a:rPr>
                <a:t>}</a:t>
              </a:r>
            </a:p>
          </p:txBody>
        </p:sp>
        <p:sp>
          <p:nvSpPr>
            <p:cNvPr id="21" name="Speech Bubble: Rectangle with Corners Rounded 20">
              <a:extLst>
                <a:ext uri="{FF2B5EF4-FFF2-40B4-BE49-F238E27FC236}">
                  <a16:creationId xmlns:a16="http://schemas.microsoft.com/office/drawing/2014/main" id="{9569D4B4-24A3-4E8D-AEC4-82534F5BB922}"/>
                </a:ext>
              </a:extLst>
            </p:cNvPr>
            <p:cNvSpPr/>
            <p:nvPr/>
          </p:nvSpPr>
          <p:spPr>
            <a:xfrm>
              <a:off x="5200649" y="4248150"/>
              <a:ext cx="1182205" cy="247650"/>
            </a:xfrm>
            <a:prstGeom prst="wedgeRoundRectCallout">
              <a:avLst>
                <a:gd name="adj1" fmla="val 30682"/>
                <a:gd name="adj2" fmla="val 89423"/>
                <a:gd name="adj3" fmla="val 16667"/>
              </a:avLst>
            </a:prstGeom>
            <a:solidFill>
              <a:schemeClr val="bg1"/>
            </a:solidFill>
            <a:ln w="9525">
              <a:solidFill>
                <a:srgbClr val="4AB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a:solidFill>
                    <a:schemeClr val="tx1"/>
                  </a:solidFill>
                  <a:latin typeface="Lato" panose="020B0604020202020204" charset="0"/>
                </a:rPr>
                <a:t>tracks-dao.js</a:t>
              </a:r>
              <a:endParaRPr lang="pt-PT" sz="1333" b="1" dirty="0">
                <a:solidFill>
                  <a:schemeClr val="tx1"/>
                </a:solidFill>
                <a:latin typeface="Lato" panose="020B0604020202020204" charset="0"/>
              </a:endParaRPr>
            </a:p>
          </p:txBody>
        </p:sp>
      </p:grpSp>
      <p:grpSp>
        <p:nvGrpSpPr>
          <p:cNvPr id="22" name="Group 21">
            <a:extLst>
              <a:ext uri="{FF2B5EF4-FFF2-40B4-BE49-F238E27FC236}">
                <a16:creationId xmlns:a16="http://schemas.microsoft.com/office/drawing/2014/main" id="{263EF2CB-746A-4B76-98A1-16C17F9F59CA}"/>
              </a:ext>
            </a:extLst>
          </p:cNvPr>
          <p:cNvGrpSpPr/>
          <p:nvPr/>
        </p:nvGrpSpPr>
        <p:grpSpPr>
          <a:xfrm>
            <a:off x="9939587" y="5829300"/>
            <a:ext cx="882799" cy="954547"/>
            <a:chOff x="8190636" y="3068960"/>
            <a:chExt cx="792088" cy="1224425"/>
          </a:xfrm>
        </p:grpSpPr>
        <p:sp>
          <p:nvSpPr>
            <p:cNvPr id="23" name="Snip Single Corner Rectangle 3">
              <a:extLst>
                <a:ext uri="{FF2B5EF4-FFF2-40B4-BE49-F238E27FC236}">
                  <a16:creationId xmlns:a16="http://schemas.microsoft.com/office/drawing/2014/main" id="{E620B30E-52D9-4D1B-9DD9-0BDBEE2DC471}"/>
                </a:ext>
              </a:extLst>
            </p:cNvPr>
            <p:cNvSpPr/>
            <p:nvPr/>
          </p:nvSpPr>
          <p:spPr>
            <a:xfrm>
              <a:off x="8190636" y="3068960"/>
              <a:ext cx="648072" cy="864385"/>
            </a:xfrm>
            <a:prstGeom prst="snip1Rect">
              <a:avLst>
                <a:gd name="adj" fmla="val 325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Lato" panose="020B0604020202020204" charset="0"/>
              </a:endParaRPr>
            </a:p>
          </p:txBody>
        </p:sp>
        <p:sp>
          <p:nvSpPr>
            <p:cNvPr id="24" name="Snip Single Corner Rectangle 4">
              <a:extLst>
                <a:ext uri="{FF2B5EF4-FFF2-40B4-BE49-F238E27FC236}">
                  <a16:creationId xmlns:a16="http://schemas.microsoft.com/office/drawing/2014/main" id="{7EFF3C8B-7349-41AB-A605-9B9611A9C338}"/>
                </a:ext>
              </a:extLst>
            </p:cNvPr>
            <p:cNvSpPr/>
            <p:nvPr/>
          </p:nvSpPr>
          <p:spPr>
            <a:xfrm>
              <a:off x="8262644" y="3266982"/>
              <a:ext cx="648072" cy="864385"/>
            </a:xfrm>
            <a:prstGeom prst="snip1Rect">
              <a:avLst>
                <a:gd name="adj" fmla="val 325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Lato" panose="020B0604020202020204" charset="0"/>
              </a:endParaRPr>
            </a:p>
          </p:txBody>
        </p:sp>
        <p:sp>
          <p:nvSpPr>
            <p:cNvPr id="25" name="Snip Single Corner Rectangle 5">
              <a:extLst>
                <a:ext uri="{FF2B5EF4-FFF2-40B4-BE49-F238E27FC236}">
                  <a16:creationId xmlns:a16="http://schemas.microsoft.com/office/drawing/2014/main" id="{70C5ECDF-8343-4E3E-AA8D-961EFD9A7585}"/>
                </a:ext>
              </a:extLst>
            </p:cNvPr>
            <p:cNvSpPr/>
            <p:nvPr/>
          </p:nvSpPr>
          <p:spPr>
            <a:xfrm>
              <a:off x="8334652" y="3429000"/>
              <a:ext cx="648072" cy="864385"/>
            </a:xfrm>
            <a:prstGeom prst="snip1Rect">
              <a:avLst>
                <a:gd name="adj" fmla="val 325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Lato" panose="020B0604020202020204" charset="0"/>
                </a:rPr>
                <a:t>Files</a:t>
              </a:r>
              <a:endParaRPr lang="en-US" sz="1333" dirty="0">
                <a:solidFill>
                  <a:schemeClr val="tx1"/>
                </a:solidFill>
                <a:latin typeface="Lato" panose="020B0604020202020204" charset="0"/>
              </a:endParaRPr>
            </a:p>
          </p:txBody>
        </p:sp>
      </p:grpSp>
      <p:cxnSp>
        <p:nvCxnSpPr>
          <p:cNvPr id="26" name="Straight Arrow Connector 25">
            <a:extLst>
              <a:ext uri="{FF2B5EF4-FFF2-40B4-BE49-F238E27FC236}">
                <a16:creationId xmlns:a16="http://schemas.microsoft.com/office/drawing/2014/main" id="{5FF53B68-4232-4A57-BD0A-A112BFAB2542}"/>
              </a:ext>
            </a:extLst>
          </p:cNvPr>
          <p:cNvCxnSpPr>
            <a:cxnSpLocks/>
          </p:cNvCxnSpPr>
          <p:nvPr/>
        </p:nvCxnSpPr>
        <p:spPr>
          <a:xfrm>
            <a:off x="8660385" y="6397283"/>
            <a:ext cx="902716" cy="0"/>
          </a:xfrm>
          <a:prstGeom prst="straightConnector1">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09A02EA-6015-43D3-9C84-8A2568B8C1C9}"/>
              </a:ext>
            </a:extLst>
          </p:cNvPr>
          <p:cNvSpPr txBox="1"/>
          <p:nvPr/>
        </p:nvSpPr>
        <p:spPr>
          <a:xfrm>
            <a:off x="711201" y="3416300"/>
            <a:ext cx="5346335" cy="2308324"/>
          </a:xfrm>
          <a:prstGeom prst="rect">
            <a:avLst/>
          </a:prstGeom>
          <a:solidFill>
            <a:srgbClr val="FBF5E9"/>
          </a:solidFill>
          <a:ln>
            <a:solidFill>
              <a:schemeClr val="tx1"/>
            </a:solidFill>
          </a:ln>
        </p:spPr>
        <p:txBody>
          <a:bodyPr wrap="none" rtlCol="0">
            <a:spAutoFit/>
          </a:bodyPr>
          <a:lstStyle/>
          <a:p>
            <a:r>
              <a:rPr lang="pt-PT" sz="1600" dirty="0">
                <a:solidFill>
                  <a:srgbClr val="AF00DB"/>
                </a:solidFill>
                <a:latin typeface="Consolas" panose="020B0609020204030204" pitchFamily="49" charset="0"/>
              </a:rPr>
              <a:t>export</a:t>
            </a:r>
            <a:r>
              <a:rPr lang="pt-PT" sz="1600" dirty="0">
                <a:latin typeface="Consolas" panose="020B0609020204030204" pitchFamily="49" charset="0"/>
              </a:rPr>
              <a:t> </a:t>
            </a:r>
            <a:r>
              <a:rPr lang="pt-PT" sz="1600" dirty="0">
                <a:solidFill>
                  <a:srgbClr val="0000FF"/>
                </a:solidFill>
                <a:latin typeface="Consolas" panose="020B0609020204030204" pitchFamily="49" charset="0"/>
              </a:rPr>
              <a:t>function</a:t>
            </a:r>
            <a:r>
              <a:rPr lang="pt-PT" sz="1600" dirty="0">
                <a:latin typeface="Consolas" panose="020B0609020204030204" pitchFamily="49" charset="0"/>
              </a:rPr>
              <a:t> </a:t>
            </a:r>
            <a:r>
              <a:rPr lang="pt-PT" sz="1600" dirty="0">
                <a:solidFill>
                  <a:srgbClr val="795E26"/>
                </a:solidFill>
                <a:latin typeface="Consolas" panose="020B0609020204030204" pitchFamily="49" charset="0"/>
              </a:rPr>
              <a:t>findById</a:t>
            </a:r>
            <a:r>
              <a:rPr lang="pt-PT" sz="1600" dirty="0">
                <a:latin typeface="Consolas" panose="020B0609020204030204" pitchFamily="49" charset="0"/>
              </a:rPr>
              <a:t>(</a:t>
            </a:r>
            <a:r>
              <a:rPr lang="pt-PT" sz="1600" dirty="0">
                <a:solidFill>
                  <a:srgbClr val="001080"/>
                </a:solidFill>
                <a:latin typeface="Consolas" panose="020B0609020204030204" pitchFamily="49" charset="0"/>
              </a:rPr>
              <a:t>mbid</a:t>
            </a:r>
            <a:r>
              <a:rPr lang="pt-PT" sz="1600" dirty="0">
                <a:latin typeface="Consolas" panose="020B0609020204030204" pitchFamily="49" charset="0"/>
              </a:rPr>
              <a:t>, </a:t>
            </a:r>
            <a:r>
              <a:rPr lang="pt-PT" sz="1600" dirty="0">
                <a:solidFill>
                  <a:srgbClr val="001080"/>
                </a:solidFill>
                <a:latin typeface="Consolas" panose="020B0609020204030204" pitchFamily="49" charset="0"/>
              </a:rPr>
              <a:t>cb</a:t>
            </a:r>
            <a:r>
              <a:rPr lang="pt-PT" sz="1600" dirty="0">
                <a:latin typeface="Consolas" panose="020B0609020204030204" pitchFamily="49" charset="0"/>
              </a:rPr>
              <a:t>) {</a:t>
            </a:r>
          </a:p>
          <a:p>
            <a:r>
              <a:rPr lang="pt-PT" sz="1600" dirty="0">
                <a:latin typeface="Consolas" panose="020B0609020204030204" pitchFamily="49" charset="0"/>
              </a:rPr>
              <a:t>    </a:t>
            </a:r>
            <a:r>
              <a:rPr lang="pt-PT" sz="1600" dirty="0">
                <a:solidFill>
                  <a:srgbClr val="001080"/>
                </a:solidFill>
                <a:latin typeface="Consolas" panose="020B0609020204030204" pitchFamily="49" charset="0"/>
              </a:rPr>
              <a:t>dao</a:t>
            </a:r>
            <a:r>
              <a:rPr lang="pt-PT" sz="1600" dirty="0">
                <a:latin typeface="Consolas" panose="020B0609020204030204" pitchFamily="49" charset="0"/>
              </a:rPr>
              <a:t>.</a:t>
            </a:r>
            <a:r>
              <a:rPr lang="pt-PT" sz="1600" dirty="0">
                <a:solidFill>
                  <a:srgbClr val="795E26"/>
                </a:solidFill>
                <a:latin typeface="Consolas" panose="020B0609020204030204" pitchFamily="49" charset="0"/>
              </a:rPr>
              <a:t>findById</a:t>
            </a:r>
            <a:r>
              <a:rPr lang="pt-PT" sz="1600" dirty="0">
                <a:latin typeface="Consolas" panose="020B0609020204030204" pitchFamily="49" charset="0"/>
              </a:rPr>
              <a:t>(</a:t>
            </a:r>
            <a:r>
              <a:rPr lang="pt-PT" sz="1600" dirty="0">
                <a:solidFill>
                  <a:srgbClr val="001080"/>
                </a:solidFill>
                <a:latin typeface="Consolas" panose="020B0609020204030204" pitchFamily="49" charset="0"/>
              </a:rPr>
              <a:t>mbid</a:t>
            </a:r>
            <a:r>
              <a:rPr lang="pt-PT" sz="1600" dirty="0">
                <a:latin typeface="Consolas" panose="020B0609020204030204" pitchFamily="49" charset="0"/>
              </a:rPr>
              <a:t>, (</a:t>
            </a:r>
            <a:r>
              <a:rPr lang="pt-PT" sz="1600" dirty="0">
                <a:solidFill>
                  <a:srgbClr val="001080"/>
                </a:solidFill>
                <a:latin typeface="Consolas" panose="020B0609020204030204" pitchFamily="49" charset="0"/>
              </a:rPr>
              <a:t>err</a:t>
            </a:r>
            <a:r>
              <a:rPr lang="pt-PT" sz="1600" dirty="0">
                <a:latin typeface="Consolas" panose="020B0609020204030204" pitchFamily="49" charset="0"/>
              </a:rPr>
              <a:t>, </a:t>
            </a:r>
            <a:r>
              <a:rPr lang="pt-PT" sz="1600" dirty="0">
                <a:solidFill>
                  <a:srgbClr val="001080"/>
                </a:solidFill>
                <a:latin typeface="Consolas" panose="020B0609020204030204" pitchFamily="49" charset="0"/>
              </a:rPr>
              <a:t>track</a:t>
            </a:r>
            <a:r>
              <a:rPr lang="pt-PT" sz="1600" dirty="0">
                <a:latin typeface="Consolas" panose="020B0609020204030204" pitchFamily="49" charset="0"/>
              </a:rPr>
              <a:t>) </a:t>
            </a:r>
            <a:r>
              <a:rPr lang="pt-PT" sz="1600" dirty="0">
                <a:solidFill>
                  <a:srgbClr val="0000FF"/>
                </a:solidFill>
                <a:latin typeface="Consolas" panose="020B0609020204030204" pitchFamily="49" charset="0"/>
              </a:rPr>
              <a:t>=&gt;</a:t>
            </a:r>
            <a:r>
              <a:rPr lang="pt-PT" sz="1600" dirty="0">
                <a:latin typeface="Consolas" panose="020B0609020204030204" pitchFamily="49" charset="0"/>
              </a:rPr>
              <a:t> {</a:t>
            </a:r>
          </a:p>
          <a:p>
            <a:r>
              <a:rPr lang="pt-PT" sz="1600" dirty="0">
                <a:latin typeface="Consolas" panose="020B0609020204030204" pitchFamily="49" charset="0"/>
              </a:rPr>
              <a:t>        </a:t>
            </a:r>
            <a:r>
              <a:rPr lang="pt-PT" sz="1600" dirty="0">
                <a:solidFill>
                  <a:srgbClr val="AF00DB"/>
                </a:solidFill>
                <a:latin typeface="Consolas" panose="020B0609020204030204" pitchFamily="49" charset="0"/>
              </a:rPr>
              <a:t>if</a:t>
            </a:r>
            <a:r>
              <a:rPr lang="pt-PT" sz="1600" dirty="0">
                <a:latin typeface="Consolas" panose="020B0609020204030204" pitchFamily="49" charset="0"/>
              </a:rPr>
              <a:t>(!</a:t>
            </a:r>
            <a:r>
              <a:rPr lang="pt-PT" sz="1600" dirty="0">
                <a:solidFill>
                  <a:srgbClr val="001080"/>
                </a:solidFill>
                <a:latin typeface="Consolas" panose="020B0609020204030204" pitchFamily="49" charset="0"/>
              </a:rPr>
              <a:t>err</a:t>
            </a:r>
            <a:r>
              <a:rPr lang="pt-PT" sz="1600" dirty="0">
                <a:latin typeface="Consolas" panose="020B0609020204030204" pitchFamily="49" charset="0"/>
              </a:rPr>
              <a:t>) </a:t>
            </a:r>
            <a:r>
              <a:rPr lang="pt-PT" sz="1600" dirty="0">
                <a:solidFill>
                  <a:srgbClr val="AF00DB"/>
                </a:solidFill>
                <a:latin typeface="Consolas" panose="020B0609020204030204" pitchFamily="49" charset="0"/>
              </a:rPr>
              <a:t>return</a:t>
            </a:r>
            <a:r>
              <a:rPr lang="pt-PT" sz="1600" dirty="0">
                <a:latin typeface="Consolas" panose="020B0609020204030204" pitchFamily="49" charset="0"/>
              </a:rPr>
              <a:t> </a:t>
            </a:r>
            <a:r>
              <a:rPr lang="pt-PT" sz="1600" dirty="0">
                <a:solidFill>
                  <a:srgbClr val="795E26"/>
                </a:solidFill>
                <a:latin typeface="Consolas" panose="020B0609020204030204" pitchFamily="49" charset="0"/>
              </a:rPr>
              <a:t>cb</a:t>
            </a:r>
            <a:r>
              <a:rPr lang="pt-PT" sz="1600" dirty="0">
                <a:latin typeface="Consolas" panose="020B0609020204030204" pitchFamily="49" charset="0"/>
              </a:rPr>
              <a:t>(</a:t>
            </a:r>
            <a:r>
              <a:rPr lang="pt-PT" sz="1600" dirty="0">
                <a:solidFill>
                  <a:srgbClr val="0000FF"/>
                </a:solidFill>
                <a:latin typeface="Consolas" panose="020B0609020204030204" pitchFamily="49" charset="0"/>
              </a:rPr>
              <a:t>null</a:t>
            </a:r>
            <a:r>
              <a:rPr lang="pt-PT" sz="1600" dirty="0">
                <a:latin typeface="Consolas" panose="020B0609020204030204" pitchFamily="49" charset="0"/>
              </a:rPr>
              <a:t>, </a:t>
            </a:r>
            <a:r>
              <a:rPr lang="pt-PT" sz="1600" dirty="0">
                <a:solidFill>
                  <a:srgbClr val="001080"/>
                </a:solidFill>
                <a:latin typeface="Consolas" panose="020B0609020204030204" pitchFamily="49" charset="0"/>
              </a:rPr>
              <a:t>track</a:t>
            </a:r>
            <a:r>
              <a:rPr lang="pt-PT" sz="1600" dirty="0">
                <a:latin typeface="Consolas" panose="020B0609020204030204" pitchFamily="49" charset="0"/>
              </a:rPr>
              <a:t>)</a:t>
            </a:r>
          </a:p>
          <a:p>
            <a:r>
              <a:rPr lang="pt-PT" sz="1600" dirty="0">
                <a:latin typeface="Consolas" panose="020B0609020204030204" pitchFamily="49" charset="0"/>
              </a:rPr>
              <a:t>        </a:t>
            </a:r>
            <a:r>
              <a:rPr lang="pt-PT" sz="1600" dirty="0">
                <a:solidFill>
                  <a:srgbClr val="001080"/>
                </a:solidFill>
                <a:latin typeface="Consolas" panose="020B0609020204030204" pitchFamily="49" charset="0"/>
              </a:rPr>
              <a:t>webapi</a:t>
            </a:r>
            <a:r>
              <a:rPr lang="pt-PT" sz="1600" dirty="0">
                <a:latin typeface="Consolas" panose="020B0609020204030204" pitchFamily="49" charset="0"/>
              </a:rPr>
              <a:t>.</a:t>
            </a:r>
            <a:r>
              <a:rPr lang="pt-PT" sz="1600" dirty="0">
                <a:solidFill>
                  <a:srgbClr val="795E26"/>
                </a:solidFill>
                <a:latin typeface="Consolas" panose="020B0609020204030204" pitchFamily="49" charset="0"/>
              </a:rPr>
              <a:t>getById</a:t>
            </a:r>
            <a:r>
              <a:rPr lang="pt-PT" sz="1600" dirty="0">
                <a:latin typeface="Consolas" panose="020B0609020204030204" pitchFamily="49" charset="0"/>
              </a:rPr>
              <a:t>(</a:t>
            </a:r>
            <a:r>
              <a:rPr lang="pt-PT" sz="1600" dirty="0">
                <a:solidFill>
                  <a:srgbClr val="001080"/>
                </a:solidFill>
                <a:latin typeface="Consolas" panose="020B0609020204030204" pitchFamily="49" charset="0"/>
              </a:rPr>
              <a:t>mbid</a:t>
            </a:r>
            <a:r>
              <a:rPr lang="pt-PT" sz="1600" dirty="0">
                <a:latin typeface="Consolas" panose="020B0609020204030204" pitchFamily="49" charset="0"/>
              </a:rPr>
              <a:t>, (</a:t>
            </a:r>
            <a:r>
              <a:rPr lang="pt-PT" sz="1600" dirty="0">
                <a:solidFill>
                  <a:srgbClr val="001080"/>
                </a:solidFill>
                <a:latin typeface="Consolas" panose="020B0609020204030204" pitchFamily="49" charset="0"/>
              </a:rPr>
              <a:t>err</a:t>
            </a:r>
            <a:r>
              <a:rPr lang="pt-PT" sz="1600" dirty="0">
                <a:latin typeface="Consolas" panose="020B0609020204030204" pitchFamily="49" charset="0"/>
              </a:rPr>
              <a:t>, </a:t>
            </a:r>
            <a:r>
              <a:rPr lang="pt-PT" sz="1600" dirty="0">
                <a:solidFill>
                  <a:srgbClr val="001080"/>
                </a:solidFill>
                <a:latin typeface="Consolas" panose="020B0609020204030204" pitchFamily="49" charset="0"/>
              </a:rPr>
              <a:t>track</a:t>
            </a:r>
            <a:r>
              <a:rPr lang="pt-PT" sz="1600" dirty="0">
                <a:latin typeface="Consolas" panose="020B0609020204030204" pitchFamily="49" charset="0"/>
              </a:rPr>
              <a:t>) </a:t>
            </a:r>
            <a:r>
              <a:rPr lang="pt-PT" sz="1600" dirty="0">
                <a:solidFill>
                  <a:srgbClr val="0000FF"/>
                </a:solidFill>
                <a:latin typeface="Consolas" panose="020B0609020204030204" pitchFamily="49" charset="0"/>
              </a:rPr>
              <a:t>=&gt;</a:t>
            </a:r>
            <a:r>
              <a:rPr lang="pt-PT" sz="1600" dirty="0">
                <a:latin typeface="Consolas" panose="020B0609020204030204" pitchFamily="49" charset="0"/>
              </a:rPr>
              <a:t> {</a:t>
            </a:r>
          </a:p>
          <a:p>
            <a:r>
              <a:rPr lang="pt-PT" sz="1600" dirty="0">
                <a:latin typeface="Consolas" panose="020B0609020204030204" pitchFamily="49" charset="0"/>
              </a:rPr>
              <a:t>            </a:t>
            </a:r>
            <a:r>
              <a:rPr lang="pt-PT" sz="1600" dirty="0">
                <a:solidFill>
                  <a:srgbClr val="AF00DB"/>
                </a:solidFill>
                <a:latin typeface="Consolas" panose="020B0609020204030204" pitchFamily="49" charset="0"/>
              </a:rPr>
              <a:t>if</a:t>
            </a:r>
            <a:r>
              <a:rPr lang="pt-PT" sz="1600" dirty="0">
                <a:latin typeface="Consolas" panose="020B0609020204030204" pitchFamily="49" charset="0"/>
              </a:rPr>
              <a:t>(</a:t>
            </a:r>
            <a:r>
              <a:rPr lang="pt-PT" sz="1600" dirty="0">
                <a:solidFill>
                  <a:srgbClr val="001080"/>
                </a:solidFill>
                <a:latin typeface="Consolas" panose="020B0609020204030204" pitchFamily="49" charset="0"/>
              </a:rPr>
              <a:t>err</a:t>
            </a:r>
            <a:r>
              <a:rPr lang="pt-PT" sz="1600" dirty="0">
                <a:latin typeface="Consolas" panose="020B0609020204030204" pitchFamily="49" charset="0"/>
              </a:rPr>
              <a:t>) </a:t>
            </a:r>
            <a:r>
              <a:rPr lang="pt-PT" sz="1600" dirty="0">
                <a:solidFill>
                  <a:srgbClr val="AF00DB"/>
                </a:solidFill>
                <a:latin typeface="Consolas" panose="020B0609020204030204" pitchFamily="49" charset="0"/>
              </a:rPr>
              <a:t>return</a:t>
            </a:r>
            <a:r>
              <a:rPr lang="pt-PT" sz="1600" dirty="0">
                <a:latin typeface="Consolas" panose="020B0609020204030204" pitchFamily="49" charset="0"/>
              </a:rPr>
              <a:t> </a:t>
            </a:r>
            <a:r>
              <a:rPr lang="pt-PT" sz="1600" dirty="0">
                <a:solidFill>
                  <a:srgbClr val="795E26"/>
                </a:solidFill>
                <a:latin typeface="Consolas" panose="020B0609020204030204" pitchFamily="49" charset="0"/>
              </a:rPr>
              <a:t>cb</a:t>
            </a:r>
            <a:r>
              <a:rPr lang="pt-PT" sz="1600" dirty="0">
                <a:latin typeface="Consolas" panose="020B0609020204030204" pitchFamily="49" charset="0"/>
              </a:rPr>
              <a:t>(</a:t>
            </a:r>
            <a:r>
              <a:rPr lang="pt-PT" sz="1600" dirty="0">
                <a:solidFill>
                  <a:srgbClr val="001080"/>
                </a:solidFill>
                <a:latin typeface="Consolas" panose="020B0609020204030204" pitchFamily="49" charset="0"/>
              </a:rPr>
              <a:t>err</a:t>
            </a:r>
            <a:r>
              <a:rPr lang="pt-PT" sz="1600" dirty="0">
                <a:latin typeface="Consolas" panose="020B0609020204030204" pitchFamily="49" charset="0"/>
              </a:rPr>
              <a:t>)</a:t>
            </a:r>
          </a:p>
          <a:p>
            <a:r>
              <a:rPr lang="pt-PT" sz="1600" dirty="0">
                <a:latin typeface="Consolas" panose="020B0609020204030204" pitchFamily="49" charset="0"/>
              </a:rPr>
              <a:t>            </a:t>
            </a:r>
            <a:r>
              <a:rPr lang="pt-PT" sz="1600" dirty="0">
                <a:solidFill>
                  <a:srgbClr val="001080"/>
                </a:solidFill>
                <a:latin typeface="Consolas" panose="020B0609020204030204" pitchFamily="49" charset="0"/>
              </a:rPr>
              <a:t>dao</a:t>
            </a:r>
            <a:r>
              <a:rPr lang="pt-PT" sz="1600" dirty="0">
                <a:latin typeface="Consolas" panose="020B0609020204030204" pitchFamily="49" charset="0"/>
              </a:rPr>
              <a:t>.</a:t>
            </a:r>
            <a:r>
              <a:rPr lang="pt-PT" sz="1600" dirty="0">
                <a:solidFill>
                  <a:srgbClr val="795E26"/>
                </a:solidFill>
                <a:latin typeface="Consolas" panose="020B0609020204030204" pitchFamily="49" charset="0"/>
              </a:rPr>
              <a:t>insert</a:t>
            </a:r>
            <a:r>
              <a:rPr lang="pt-PT" sz="1600" dirty="0">
                <a:latin typeface="Consolas" panose="020B0609020204030204" pitchFamily="49" charset="0"/>
              </a:rPr>
              <a:t>(</a:t>
            </a:r>
            <a:r>
              <a:rPr lang="pt-PT" sz="1600" dirty="0">
                <a:solidFill>
                  <a:srgbClr val="001080"/>
                </a:solidFill>
                <a:latin typeface="Consolas" panose="020B0609020204030204" pitchFamily="49" charset="0"/>
              </a:rPr>
              <a:t>track</a:t>
            </a:r>
            <a:r>
              <a:rPr lang="pt-PT" sz="1600" dirty="0">
                <a:latin typeface="Consolas" panose="020B0609020204030204" pitchFamily="49" charset="0"/>
              </a:rPr>
              <a:t>, (</a:t>
            </a:r>
            <a:r>
              <a:rPr lang="pt-PT" sz="1600" dirty="0">
                <a:solidFill>
                  <a:srgbClr val="001080"/>
                </a:solidFill>
                <a:latin typeface="Consolas" panose="020B0609020204030204" pitchFamily="49" charset="0"/>
              </a:rPr>
              <a:t>err</a:t>
            </a:r>
            <a:r>
              <a:rPr lang="pt-PT" sz="1600" dirty="0">
                <a:latin typeface="Consolas" panose="020B0609020204030204" pitchFamily="49" charset="0"/>
              </a:rPr>
              <a:t>) </a:t>
            </a:r>
            <a:r>
              <a:rPr lang="pt-PT" sz="1600" dirty="0">
                <a:solidFill>
                  <a:srgbClr val="0000FF"/>
                </a:solidFill>
                <a:latin typeface="Consolas" panose="020B0609020204030204" pitchFamily="49" charset="0"/>
              </a:rPr>
              <a:t>=&gt;</a:t>
            </a:r>
            <a:r>
              <a:rPr lang="pt-PT" sz="1600" dirty="0">
                <a:latin typeface="Consolas" panose="020B0609020204030204" pitchFamily="49" charset="0"/>
              </a:rPr>
              <a:t> {</a:t>
            </a:r>
          </a:p>
          <a:p>
            <a:r>
              <a:rPr lang="pt-PT" sz="1600" dirty="0">
                <a:latin typeface="Consolas" panose="020B0609020204030204" pitchFamily="49" charset="0"/>
              </a:rPr>
              <a:t>                </a:t>
            </a:r>
            <a:r>
              <a:rPr lang="pt-PT" sz="1600" dirty="0">
                <a:solidFill>
                  <a:srgbClr val="AF00DB"/>
                </a:solidFill>
                <a:latin typeface="Consolas" panose="020B0609020204030204" pitchFamily="49" charset="0"/>
              </a:rPr>
              <a:t>if</a:t>
            </a:r>
            <a:r>
              <a:rPr lang="pt-PT" sz="1600" dirty="0">
                <a:latin typeface="Consolas" panose="020B0609020204030204" pitchFamily="49" charset="0"/>
              </a:rPr>
              <a:t>(</a:t>
            </a:r>
            <a:r>
              <a:rPr lang="pt-PT" sz="1600" dirty="0">
                <a:solidFill>
                  <a:srgbClr val="001080"/>
                </a:solidFill>
                <a:latin typeface="Consolas" panose="020B0609020204030204" pitchFamily="49" charset="0"/>
              </a:rPr>
              <a:t>err</a:t>
            </a:r>
            <a:r>
              <a:rPr lang="pt-PT" sz="1600" dirty="0">
                <a:latin typeface="Consolas" panose="020B0609020204030204" pitchFamily="49" charset="0"/>
              </a:rPr>
              <a:t>) </a:t>
            </a:r>
            <a:r>
              <a:rPr lang="pt-PT" sz="1600" dirty="0">
                <a:solidFill>
                  <a:srgbClr val="AF00DB"/>
                </a:solidFill>
                <a:latin typeface="Consolas" panose="020B0609020204030204" pitchFamily="49" charset="0"/>
              </a:rPr>
              <a:t>return</a:t>
            </a:r>
            <a:r>
              <a:rPr lang="pt-PT" sz="1600" dirty="0">
                <a:latin typeface="Consolas" panose="020B0609020204030204" pitchFamily="49" charset="0"/>
              </a:rPr>
              <a:t> </a:t>
            </a:r>
            <a:r>
              <a:rPr lang="pt-PT" sz="1600" dirty="0">
                <a:solidFill>
                  <a:srgbClr val="795E26"/>
                </a:solidFill>
                <a:latin typeface="Consolas" panose="020B0609020204030204" pitchFamily="49" charset="0"/>
              </a:rPr>
              <a:t>cb</a:t>
            </a:r>
            <a:r>
              <a:rPr lang="pt-PT" sz="1600" dirty="0">
                <a:latin typeface="Consolas" panose="020B0609020204030204" pitchFamily="49" charset="0"/>
              </a:rPr>
              <a:t>(</a:t>
            </a:r>
            <a:r>
              <a:rPr lang="pt-PT" sz="1600" dirty="0">
                <a:solidFill>
                  <a:srgbClr val="001080"/>
                </a:solidFill>
                <a:latin typeface="Consolas" panose="020B0609020204030204" pitchFamily="49" charset="0"/>
              </a:rPr>
              <a:t>err</a:t>
            </a:r>
            <a:r>
              <a:rPr lang="pt-PT" sz="1600" dirty="0">
                <a:latin typeface="Consolas" panose="020B0609020204030204" pitchFamily="49" charset="0"/>
              </a:rPr>
              <a:t>)</a:t>
            </a:r>
          </a:p>
          <a:p>
            <a:r>
              <a:rPr lang="pt-PT" sz="1600" dirty="0">
                <a:latin typeface="Consolas" panose="020B0609020204030204" pitchFamily="49" charset="0"/>
              </a:rPr>
              <a:t>                </a:t>
            </a:r>
            <a:r>
              <a:rPr lang="pt-PT" sz="1600" dirty="0">
                <a:solidFill>
                  <a:srgbClr val="795E26"/>
                </a:solidFill>
                <a:latin typeface="Consolas" panose="020B0609020204030204" pitchFamily="49" charset="0"/>
              </a:rPr>
              <a:t>cb</a:t>
            </a:r>
            <a:r>
              <a:rPr lang="pt-PT" sz="1600" dirty="0">
                <a:latin typeface="Consolas" panose="020B0609020204030204" pitchFamily="49" charset="0"/>
              </a:rPr>
              <a:t>(</a:t>
            </a:r>
            <a:r>
              <a:rPr lang="pt-PT" sz="1600" dirty="0">
                <a:solidFill>
                  <a:srgbClr val="0000FF"/>
                </a:solidFill>
                <a:latin typeface="Consolas" panose="020B0609020204030204" pitchFamily="49" charset="0"/>
              </a:rPr>
              <a:t>null</a:t>
            </a:r>
            <a:r>
              <a:rPr lang="pt-PT" sz="1600" dirty="0">
                <a:latin typeface="Consolas" panose="020B0609020204030204" pitchFamily="49" charset="0"/>
              </a:rPr>
              <a:t>, </a:t>
            </a:r>
            <a:r>
              <a:rPr lang="pt-PT" sz="1600" dirty="0">
                <a:solidFill>
                  <a:srgbClr val="001080"/>
                </a:solidFill>
                <a:latin typeface="Consolas" panose="020B0609020204030204" pitchFamily="49" charset="0"/>
              </a:rPr>
              <a:t>track</a:t>
            </a:r>
            <a:r>
              <a:rPr lang="pt-PT" sz="1600" dirty="0">
                <a:latin typeface="Consolas" panose="020B0609020204030204" pitchFamily="49" charset="0"/>
              </a:rPr>
              <a:t>)</a:t>
            </a:r>
          </a:p>
          <a:p>
            <a:r>
              <a:rPr lang="pt-PT" sz="1600" dirty="0">
                <a:latin typeface="Consolas" panose="020B0609020204030204" pitchFamily="49" charset="0"/>
              </a:rPr>
              <a:t>...</a:t>
            </a:r>
          </a:p>
        </p:txBody>
      </p:sp>
      <p:sp>
        <p:nvSpPr>
          <p:cNvPr id="36" name="Freeform: Shape 35">
            <a:extLst>
              <a:ext uri="{FF2B5EF4-FFF2-40B4-BE49-F238E27FC236}">
                <a16:creationId xmlns:a16="http://schemas.microsoft.com/office/drawing/2014/main" id="{7F611A00-9189-42ED-B1BA-1C057671835E}"/>
              </a:ext>
            </a:extLst>
          </p:cNvPr>
          <p:cNvSpPr/>
          <p:nvPr/>
        </p:nvSpPr>
        <p:spPr>
          <a:xfrm>
            <a:off x="1918564" y="4577592"/>
            <a:ext cx="3982989" cy="1083445"/>
          </a:xfrm>
          <a:custGeom>
            <a:avLst/>
            <a:gdLst>
              <a:gd name="connsiteX0" fmla="*/ 1313802 w 2987242"/>
              <a:gd name="connsiteY0" fmla="*/ 110106 h 812584"/>
              <a:gd name="connsiteX1" fmla="*/ 218427 w 2987242"/>
              <a:gd name="connsiteY1" fmla="*/ 129156 h 812584"/>
              <a:gd name="connsiteX2" fmla="*/ 8877 w 2987242"/>
              <a:gd name="connsiteY2" fmla="*/ 281556 h 812584"/>
              <a:gd name="connsiteX3" fmla="*/ 370827 w 2987242"/>
              <a:gd name="connsiteY3" fmla="*/ 710181 h 812584"/>
              <a:gd name="connsiteX4" fmla="*/ 1609077 w 2987242"/>
              <a:gd name="connsiteY4" fmla="*/ 795906 h 812584"/>
              <a:gd name="connsiteX5" fmla="*/ 2647302 w 2987242"/>
              <a:gd name="connsiteY5" fmla="*/ 757806 h 812584"/>
              <a:gd name="connsiteX6" fmla="*/ 2971152 w 2987242"/>
              <a:gd name="connsiteY6" fmla="*/ 272031 h 812584"/>
              <a:gd name="connsiteX7" fmla="*/ 2228202 w 2987242"/>
              <a:gd name="connsiteY7" fmla="*/ 5331 h 812584"/>
              <a:gd name="connsiteX8" fmla="*/ 1256652 w 2987242"/>
              <a:gd name="connsiteY8" fmla="*/ 119631 h 81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87242" h="812584">
                <a:moveTo>
                  <a:pt x="1313802" y="110106"/>
                </a:moveTo>
                <a:lnTo>
                  <a:pt x="218427" y="129156"/>
                </a:lnTo>
                <a:cubicBezTo>
                  <a:pt x="940" y="157731"/>
                  <a:pt x="-16523" y="184719"/>
                  <a:pt x="8877" y="281556"/>
                </a:cubicBezTo>
                <a:cubicBezTo>
                  <a:pt x="34277" y="378394"/>
                  <a:pt x="104127" y="624456"/>
                  <a:pt x="370827" y="710181"/>
                </a:cubicBezTo>
                <a:cubicBezTo>
                  <a:pt x="637527" y="795906"/>
                  <a:pt x="1229665" y="787969"/>
                  <a:pt x="1609077" y="795906"/>
                </a:cubicBezTo>
                <a:cubicBezTo>
                  <a:pt x="1988489" y="803843"/>
                  <a:pt x="2420290" y="845118"/>
                  <a:pt x="2647302" y="757806"/>
                </a:cubicBezTo>
                <a:cubicBezTo>
                  <a:pt x="2874314" y="670494"/>
                  <a:pt x="3041002" y="397444"/>
                  <a:pt x="2971152" y="272031"/>
                </a:cubicBezTo>
                <a:cubicBezTo>
                  <a:pt x="2901302" y="146619"/>
                  <a:pt x="2513952" y="30731"/>
                  <a:pt x="2228202" y="5331"/>
                </a:cubicBezTo>
                <a:cubicBezTo>
                  <a:pt x="1942452" y="-20069"/>
                  <a:pt x="1599552" y="49781"/>
                  <a:pt x="1256652" y="119631"/>
                </a:cubicBezTo>
              </a:path>
            </a:pathLst>
          </a:custGeom>
          <a:ln>
            <a:solidFill>
              <a:srgbClr val="E31F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sz="2400"/>
          </a:p>
        </p:txBody>
      </p:sp>
      <p:sp>
        <p:nvSpPr>
          <p:cNvPr id="37" name="Speech Bubble: Rectangle with Corners Rounded 36">
            <a:extLst>
              <a:ext uri="{FF2B5EF4-FFF2-40B4-BE49-F238E27FC236}">
                <a16:creationId xmlns:a16="http://schemas.microsoft.com/office/drawing/2014/main" id="{75DA3733-B88A-4250-8572-031E10921345}"/>
              </a:ext>
            </a:extLst>
          </p:cNvPr>
          <p:cNvSpPr/>
          <p:nvPr/>
        </p:nvSpPr>
        <p:spPr>
          <a:xfrm>
            <a:off x="7068416" y="3987708"/>
            <a:ext cx="3769464" cy="1191816"/>
          </a:xfrm>
          <a:prstGeom prst="wedgeRoundRectCallout">
            <a:avLst>
              <a:gd name="adj1" fmla="val -85026"/>
              <a:gd name="adj2" fmla="val 37927"/>
              <a:gd name="adj3" fmla="val 16667"/>
            </a:avLst>
          </a:prstGeom>
          <a:solidFill>
            <a:srgbClr val="FBF5E9"/>
          </a:solidFill>
          <a:ln>
            <a:solidFill>
              <a:schemeClr val="tx1"/>
            </a:solidFill>
          </a:ln>
        </p:spPr>
        <p:txBody>
          <a:bodyPr wrap="none" rtlCol="0">
            <a:spAutoFit/>
          </a:bodyPr>
          <a:lstStyle/>
          <a:p>
            <a:r>
              <a:rPr lang="en-US" sz="1600" dirty="0" err="1">
                <a:solidFill>
                  <a:srgbClr val="001080"/>
                </a:solidFill>
                <a:latin typeface="Consolas" panose="020B0609020204030204" pitchFamily="49" charset="0"/>
              </a:rPr>
              <a:t>dao</a:t>
            </a:r>
            <a:r>
              <a:rPr lang="en-US" sz="1600" dirty="0" err="1">
                <a:latin typeface="Consolas" panose="020B0609020204030204" pitchFamily="49" charset="0"/>
              </a:rPr>
              <a:t>.</a:t>
            </a:r>
            <a:r>
              <a:rPr lang="en-US" sz="1600" dirty="0" err="1">
                <a:solidFill>
                  <a:srgbClr val="795E26"/>
                </a:solidFill>
                <a:latin typeface="Consolas" panose="020B0609020204030204" pitchFamily="49" charset="0"/>
              </a:rPr>
              <a:t>insert</a:t>
            </a:r>
            <a:r>
              <a:rPr lang="en-US" sz="1600" dirty="0">
                <a:latin typeface="Consolas" panose="020B0609020204030204" pitchFamily="49" charset="0"/>
              </a:rPr>
              <a:t>(</a:t>
            </a:r>
            <a:r>
              <a:rPr lang="en-US" sz="1600" dirty="0">
                <a:solidFill>
                  <a:srgbClr val="001080"/>
                </a:solidFill>
                <a:latin typeface="Consolas" panose="020B0609020204030204" pitchFamily="49" charset="0"/>
              </a:rPr>
              <a:t>track</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a:solidFill>
                  <a:srgbClr val="795E26"/>
                </a:solidFill>
                <a:latin typeface="Consolas" panose="020B0609020204030204" pitchFamily="49" charset="0"/>
              </a:rPr>
              <a:t>then</a:t>
            </a:r>
            <a:r>
              <a:rPr lang="en-US" sz="1600" dirty="0">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latin typeface="Consolas" panose="020B0609020204030204" pitchFamily="49" charset="0"/>
              </a:rPr>
              <a:t> </a:t>
            </a:r>
            <a:r>
              <a:rPr lang="en-US" sz="1600" dirty="0" err="1">
                <a:solidFill>
                  <a:srgbClr val="795E26"/>
                </a:solidFill>
                <a:latin typeface="Consolas" panose="020B0609020204030204" pitchFamily="49" charset="0"/>
              </a:rPr>
              <a:t>cb</a:t>
            </a:r>
            <a:r>
              <a:rPr lang="en-US" sz="1600" dirty="0">
                <a:latin typeface="Consolas" panose="020B0609020204030204" pitchFamily="49" charset="0"/>
              </a:rPr>
              <a:t>(</a:t>
            </a:r>
            <a:r>
              <a:rPr lang="en-US" sz="1600" dirty="0">
                <a:solidFill>
                  <a:srgbClr val="0000FF"/>
                </a:solidFill>
                <a:latin typeface="Consolas" panose="020B0609020204030204" pitchFamily="49" charset="0"/>
              </a:rPr>
              <a:t>null</a:t>
            </a:r>
            <a:r>
              <a:rPr lang="en-US" sz="1600" dirty="0">
                <a:latin typeface="Consolas" panose="020B0609020204030204" pitchFamily="49" charset="0"/>
              </a:rPr>
              <a:t>, </a:t>
            </a:r>
            <a:r>
              <a:rPr lang="en-US" sz="1600" dirty="0">
                <a:solidFill>
                  <a:srgbClr val="001080"/>
                </a:solidFill>
                <a:latin typeface="Consolas" panose="020B0609020204030204" pitchFamily="49" charset="0"/>
              </a:rPr>
              <a:t>track</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a:solidFill>
                  <a:srgbClr val="795E26"/>
                </a:solidFill>
                <a:latin typeface="Consolas" panose="020B0609020204030204" pitchFamily="49" charset="0"/>
              </a:rPr>
              <a:t>catch</a:t>
            </a:r>
            <a:r>
              <a:rPr lang="en-US" sz="1600" dirty="0">
                <a:latin typeface="Consolas" panose="020B0609020204030204" pitchFamily="49" charset="0"/>
              </a:rPr>
              <a:t>(</a:t>
            </a:r>
            <a:r>
              <a:rPr lang="en-US" sz="1600" dirty="0">
                <a:solidFill>
                  <a:srgbClr val="001080"/>
                </a:solidFill>
                <a:latin typeface="Consolas" panose="020B0609020204030204" pitchFamily="49" charset="0"/>
              </a:rPr>
              <a:t>err</a:t>
            </a:r>
            <a:r>
              <a:rPr lang="en-US" sz="1600" dirty="0">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latin typeface="Consolas" panose="020B0609020204030204" pitchFamily="49" charset="0"/>
              </a:rPr>
              <a:t> </a:t>
            </a:r>
            <a:r>
              <a:rPr lang="en-US" sz="1600" dirty="0" err="1">
                <a:solidFill>
                  <a:srgbClr val="795E26"/>
                </a:solidFill>
                <a:latin typeface="Consolas" panose="020B0609020204030204" pitchFamily="49" charset="0"/>
              </a:rPr>
              <a:t>cb</a:t>
            </a:r>
            <a:r>
              <a:rPr lang="en-US" sz="1600" dirty="0">
                <a:latin typeface="Consolas" panose="020B0609020204030204" pitchFamily="49" charset="0"/>
              </a:rPr>
              <a:t>(</a:t>
            </a:r>
            <a:r>
              <a:rPr lang="en-US" sz="1600" dirty="0">
                <a:solidFill>
                  <a:srgbClr val="001080"/>
                </a:solidFill>
                <a:latin typeface="Consolas" panose="020B0609020204030204" pitchFamily="49" charset="0"/>
              </a:rPr>
              <a:t>err</a:t>
            </a:r>
            <a:r>
              <a:rPr lang="en-US" sz="1600" dirty="0">
                <a:latin typeface="Consolas" panose="020B0609020204030204" pitchFamily="49" charset="0"/>
              </a:rPr>
              <a:t>))</a:t>
            </a:r>
          </a:p>
          <a:p>
            <a:endParaRPr lang="pt-PT" sz="1600" dirty="0">
              <a:solidFill>
                <a:srgbClr val="AF00DB"/>
              </a:solidFill>
              <a:latin typeface="Consolas" panose="020B0609020204030204" pitchFamily="49" charset="0"/>
              <a:cs typeface="Arial"/>
            </a:endParaRPr>
          </a:p>
        </p:txBody>
      </p:sp>
      <p:cxnSp>
        <p:nvCxnSpPr>
          <p:cNvPr id="38" name="Straight Connector 37">
            <a:extLst>
              <a:ext uri="{FF2B5EF4-FFF2-40B4-BE49-F238E27FC236}">
                <a16:creationId xmlns:a16="http://schemas.microsoft.com/office/drawing/2014/main" id="{0507F42B-27CD-4E66-AB6B-C6D05C5C3346}"/>
              </a:ext>
            </a:extLst>
          </p:cNvPr>
          <p:cNvCxnSpPr/>
          <p:nvPr/>
        </p:nvCxnSpPr>
        <p:spPr>
          <a:xfrm>
            <a:off x="4572001" y="4686300"/>
            <a:ext cx="419100" cy="304800"/>
          </a:xfrm>
          <a:prstGeom prst="line">
            <a:avLst/>
          </a:prstGeom>
          <a:ln>
            <a:solidFill>
              <a:srgbClr val="E31F8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2141F21-482B-43C1-8B31-55E3932F7C35}"/>
              </a:ext>
            </a:extLst>
          </p:cNvPr>
          <p:cNvCxnSpPr/>
          <p:nvPr/>
        </p:nvCxnSpPr>
        <p:spPr>
          <a:xfrm flipH="1">
            <a:off x="4584700" y="4495800"/>
            <a:ext cx="533400" cy="482600"/>
          </a:xfrm>
          <a:prstGeom prst="line">
            <a:avLst/>
          </a:prstGeom>
          <a:ln>
            <a:solidFill>
              <a:srgbClr val="E31F80"/>
            </a:solidFill>
          </a:ln>
        </p:spPr>
        <p:style>
          <a:lnRef idx="1">
            <a:schemeClr val="accent1"/>
          </a:lnRef>
          <a:fillRef idx="0">
            <a:schemeClr val="accent1"/>
          </a:fillRef>
          <a:effectRef idx="0">
            <a:schemeClr val="accent1"/>
          </a:effectRef>
          <a:fontRef idx="minor">
            <a:schemeClr val="tx1"/>
          </a:fontRef>
        </p:style>
      </p:cxnSp>
      <p:sp>
        <p:nvSpPr>
          <p:cNvPr id="40" name="Speech Bubble: Rectangle with Corners Rounded 39">
            <a:extLst>
              <a:ext uri="{FF2B5EF4-FFF2-40B4-BE49-F238E27FC236}">
                <a16:creationId xmlns:a16="http://schemas.microsoft.com/office/drawing/2014/main" id="{31A66208-40AF-454E-8544-8D509DDD0DE0}"/>
              </a:ext>
            </a:extLst>
          </p:cNvPr>
          <p:cNvSpPr/>
          <p:nvPr/>
        </p:nvSpPr>
        <p:spPr>
          <a:xfrm>
            <a:off x="4779261" y="3124200"/>
            <a:ext cx="1576273" cy="330200"/>
          </a:xfrm>
          <a:prstGeom prst="wedgeRoundRectCallout">
            <a:avLst>
              <a:gd name="adj1" fmla="val 30682"/>
              <a:gd name="adj2" fmla="val 89423"/>
              <a:gd name="adj3" fmla="val 16667"/>
            </a:avLst>
          </a:prstGeom>
          <a:solidFill>
            <a:schemeClr val="bg1"/>
          </a:solidFill>
          <a:ln w="9525">
            <a:solidFill>
              <a:srgbClr val="4AB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a:solidFill>
                  <a:schemeClr val="tx1"/>
                </a:solidFill>
                <a:latin typeface="Lato" panose="020B0604020202020204" charset="0"/>
              </a:rPr>
              <a:t>tracks-repo.js</a:t>
            </a:r>
            <a:endParaRPr lang="pt-PT" sz="1333" b="1" dirty="0">
              <a:solidFill>
                <a:schemeClr val="tx1"/>
              </a:solidFill>
              <a:latin typeface="Lato" panose="020B0604020202020204" charset="0"/>
            </a:endParaRPr>
          </a:p>
        </p:txBody>
      </p:sp>
      <p:sp>
        <p:nvSpPr>
          <p:cNvPr id="41" name="TextBox 40">
            <a:extLst>
              <a:ext uri="{FF2B5EF4-FFF2-40B4-BE49-F238E27FC236}">
                <a16:creationId xmlns:a16="http://schemas.microsoft.com/office/drawing/2014/main" id="{09E5A085-2049-4AE9-AE97-D208B8AADC01}"/>
              </a:ext>
            </a:extLst>
          </p:cNvPr>
          <p:cNvSpPr txBox="1"/>
          <p:nvPr/>
        </p:nvSpPr>
        <p:spPr>
          <a:xfrm>
            <a:off x="711201" y="1651000"/>
            <a:ext cx="6468437" cy="1077218"/>
          </a:xfrm>
          <a:prstGeom prst="rect">
            <a:avLst/>
          </a:prstGeom>
          <a:solidFill>
            <a:srgbClr val="FBF5E9"/>
          </a:solidFill>
          <a:ln>
            <a:solidFill>
              <a:schemeClr val="tx1"/>
            </a:solidFill>
          </a:ln>
        </p:spPr>
        <p:txBody>
          <a:bodyPr wrap="none" rtlCol="0">
            <a:spAutoFit/>
          </a:bodyPr>
          <a:lstStyle/>
          <a:p>
            <a:r>
              <a:rPr lang="pt-PT" sz="1600" dirty="0">
                <a:solidFill>
                  <a:srgbClr val="AF00DB"/>
                </a:solidFill>
                <a:latin typeface="Consolas" panose="020B0609020204030204" pitchFamily="49" charset="0"/>
              </a:rPr>
              <a:t>export</a:t>
            </a:r>
            <a:r>
              <a:rPr lang="pt-PT" sz="1600" dirty="0">
                <a:latin typeface="Consolas" panose="020B0609020204030204" pitchFamily="49" charset="0"/>
              </a:rPr>
              <a:t> </a:t>
            </a:r>
            <a:r>
              <a:rPr lang="pt-PT" sz="1600" dirty="0">
                <a:solidFill>
                  <a:srgbClr val="0000FF"/>
                </a:solidFill>
                <a:latin typeface="Consolas" panose="020B0609020204030204" pitchFamily="49" charset="0"/>
              </a:rPr>
              <a:t>function</a:t>
            </a:r>
            <a:r>
              <a:rPr lang="pt-PT" sz="1600" dirty="0">
                <a:latin typeface="Consolas" panose="020B0609020204030204" pitchFamily="49" charset="0"/>
              </a:rPr>
              <a:t> addTrack(username, plstName, mbid, cb) {</a:t>
            </a:r>
          </a:p>
          <a:p>
            <a:r>
              <a:rPr lang="pt-PT" sz="1600" dirty="0">
                <a:latin typeface="Consolas" panose="020B0609020204030204" pitchFamily="49" charset="0"/>
              </a:rPr>
              <a:t>   ...</a:t>
            </a:r>
          </a:p>
          <a:p>
            <a:r>
              <a:rPr lang="pt-PT" sz="1600" dirty="0">
                <a:latin typeface="Consolas" panose="020B0609020204030204" pitchFamily="49" charset="0"/>
              </a:rPr>
              <a:t>   ...</a:t>
            </a:r>
          </a:p>
          <a:p>
            <a:r>
              <a:rPr lang="pt-PT" sz="1600" dirty="0">
                <a:latin typeface="Consolas" panose="020B0609020204030204" pitchFamily="49" charset="0"/>
              </a:rPr>
              <a:t>}</a:t>
            </a:r>
            <a:endParaRPr lang="pt-PT" sz="1600" dirty="0"/>
          </a:p>
        </p:txBody>
      </p:sp>
      <p:sp>
        <p:nvSpPr>
          <p:cNvPr id="43" name="Speech Bubble: Rectangle with Corners Rounded 42">
            <a:extLst>
              <a:ext uri="{FF2B5EF4-FFF2-40B4-BE49-F238E27FC236}">
                <a16:creationId xmlns:a16="http://schemas.microsoft.com/office/drawing/2014/main" id="{211E5CC5-A659-4618-86EB-8A1397A291DE}"/>
              </a:ext>
            </a:extLst>
          </p:cNvPr>
          <p:cNvSpPr/>
          <p:nvPr/>
        </p:nvSpPr>
        <p:spPr>
          <a:xfrm>
            <a:off x="5327790" y="1313743"/>
            <a:ext cx="1457471" cy="330200"/>
          </a:xfrm>
          <a:prstGeom prst="wedgeRoundRectCallout">
            <a:avLst>
              <a:gd name="adj1" fmla="val 24873"/>
              <a:gd name="adj2" fmla="val 65492"/>
              <a:gd name="adj3" fmla="val 16667"/>
            </a:avLst>
          </a:prstGeom>
          <a:solidFill>
            <a:schemeClr val="bg1"/>
          </a:solidFill>
          <a:ln w="9525">
            <a:solidFill>
              <a:srgbClr val="4AB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a:solidFill>
                  <a:schemeClr val="tx1"/>
                </a:solidFill>
                <a:latin typeface="Lato" panose="020B0604020202020204" charset="0"/>
              </a:rPr>
              <a:t>playlist-repo.js</a:t>
            </a:r>
            <a:endParaRPr lang="pt-PT" sz="1333" b="1" dirty="0">
              <a:solidFill>
                <a:schemeClr val="tx1"/>
              </a:solidFill>
              <a:latin typeface="Lato" panose="020B0604020202020204" charset="0"/>
            </a:endParaRPr>
          </a:p>
        </p:txBody>
      </p:sp>
      <p:cxnSp>
        <p:nvCxnSpPr>
          <p:cNvPr id="44" name="Straight Connector 43">
            <a:extLst>
              <a:ext uri="{FF2B5EF4-FFF2-40B4-BE49-F238E27FC236}">
                <a16:creationId xmlns:a16="http://schemas.microsoft.com/office/drawing/2014/main" id="{D421A4FB-C754-419D-8C1B-04F46C696C63}"/>
              </a:ext>
            </a:extLst>
          </p:cNvPr>
          <p:cNvCxnSpPr/>
          <p:nvPr/>
        </p:nvCxnSpPr>
        <p:spPr>
          <a:xfrm>
            <a:off x="4233161" y="3521063"/>
            <a:ext cx="419100" cy="304800"/>
          </a:xfrm>
          <a:prstGeom prst="line">
            <a:avLst/>
          </a:prstGeom>
          <a:ln>
            <a:solidFill>
              <a:srgbClr val="E31F8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1A783D0-55F8-40D7-9FC1-12195409FE4F}"/>
              </a:ext>
            </a:extLst>
          </p:cNvPr>
          <p:cNvCxnSpPr/>
          <p:nvPr/>
        </p:nvCxnSpPr>
        <p:spPr>
          <a:xfrm flipH="1">
            <a:off x="4245860" y="3330563"/>
            <a:ext cx="533400" cy="482600"/>
          </a:xfrm>
          <a:prstGeom prst="line">
            <a:avLst/>
          </a:prstGeom>
          <a:ln>
            <a:solidFill>
              <a:srgbClr val="E31F8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F7BB7A2-D2FB-4227-8645-A8B16FC5A5E3}"/>
              </a:ext>
            </a:extLst>
          </p:cNvPr>
          <p:cNvCxnSpPr/>
          <p:nvPr/>
        </p:nvCxnSpPr>
        <p:spPr>
          <a:xfrm>
            <a:off x="6437993" y="1738071"/>
            <a:ext cx="419100" cy="304800"/>
          </a:xfrm>
          <a:prstGeom prst="line">
            <a:avLst/>
          </a:prstGeom>
          <a:ln>
            <a:solidFill>
              <a:srgbClr val="E31F8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A30118A-8788-4575-9011-355BBC823C70}"/>
              </a:ext>
            </a:extLst>
          </p:cNvPr>
          <p:cNvCxnSpPr/>
          <p:nvPr/>
        </p:nvCxnSpPr>
        <p:spPr>
          <a:xfrm flipH="1">
            <a:off x="6450692" y="1547571"/>
            <a:ext cx="533400" cy="482600"/>
          </a:xfrm>
          <a:prstGeom prst="line">
            <a:avLst/>
          </a:prstGeom>
          <a:ln>
            <a:solidFill>
              <a:srgbClr val="E31F8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48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500"/>
                                        <p:tgtEl>
                                          <p:spTgt spid="3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wipe(left)">
                                      <p:cBhvr>
                                        <p:cTn id="24" dur="500"/>
                                        <p:tgtEl>
                                          <p:spTgt spid="44"/>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wipe(left)">
                                      <p:cBhvr>
                                        <p:cTn id="28" dur="500"/>
                                        <p:tgtEl>
                                          <p:spTgt spid="45"/>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wipe(left)">
                                      <p:cBhvr>
                                        <p:cTn id="32" dur="500"/>
                                        <p:tgtEl>
                                          <p:spTgt spid="46"/>
                                        </p:tgtEl>
                                      </p:cBhvr>
                                    </p:animEffect>
                                  </p:childTnLst>
                                </p:cTn>
                              </p:par>
                            </p:childTnLst>
                          </p:cTn>
                        </p:par>
                        <p:par>
                          <p:cTn id="33" fill="hold">
                            <p:stCondLst>
                              <p:cond delay="1500"/>
                            </p:stCondLst>
                            <p:childTnLst>
                              <p:par>
                                <p:cTn id="34" presetID="22" presetClass="entr" presetSubtype="8" fill="hold" nodeType="after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wipe(left)">
                                      <p:cBhvr>
                                        <p:cTn id="3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86DD1-6E0E-483C-83A5-3FCFCDCA50B4}"/>
              </a:ext>
            </a:extLst>
          </p:cNvPr>
          <p:cNvSpPr>
            <a:spLocks noGrp="1"/>
          </p:cNvSpPr>
          <p:nvPr>
            <p:ph type="title"/>
          </p:nvPr>
        </p:nvSpPr>
        <p:spPr>
          <a:xfrm>
            <a:off x="609600" y="457204"/>
            <a:ext cx="11582400" cy="1143200"/>
          </a:xfrm>
        </p:spPr>
        <p:txBody>
          <a:bodyPr/>
          <a:lstStyle/>
          <a:p>
            <a:r>
              <a:rPr lang="en-US" dirty="0"/>
              <a:t>Promise API:  The power of composing</a:t>
            </a:r>
            <a:endParaRPr lang="pt-PT" dirty="0"/>
          </a:p>
        </p:txBody>
      </p:sp>
      <p:grpSp>
        <p:nvGrpSpPr>
          <p:cNvPr id="49" name="Group 48">
            <a:extLst>
              <a:ext uri="{FF2B5EF4-FFF2-40B4-BE49-F238E27FC236}">
                <a16:creationId xmlns:a16="http://schemas.microsoft.com/office/drawing/2014/main" id="{9C42C451-0F3D-4D73-B892-5445276F036D}"/>
              </a:ext>
            </a:extLst>
          </p:cNvPr>
          <p:cNvGrpSpPr/>
          <p:nvPr/>
        </p:nvGrpSpPr>
        <p:grpSpPr>
          <a:xfrm>
            <a:off x="985309" y="1808624"/>
            <a:ext cx="4960276" cy="1354667"/>
            <a:chOff x="6146799" y="3345146"/>
            <a:chExt cx="3720207" cy="1016000"/>
          </a:xfrm>
        </p:grpSpPr>
        <p:sp>
          <p:nvSpPr>
            <p:cNvPr id="50" name="Rectangle 49">
              <a:extLst>
                <a:ext uri="{FF2B5EF4-FFF2-40B4-BE49-F238E27FC236}">
                  <a16:creationId xmlns:a16="http://schemas.microsoft.com/office/drawing/2014/main" id="{F4E3982C-B1AC-4F7F-900C-6F5076BA4B62}"/>
                </a:ext>
              </a:extLst>
            </p:cNvPr>
            <p:cNvSpPr/>
            <p:nvPr/>
          </p:nvSpPr>
          <p:spPr>
            <a:xfrm>
              <a:off x="6146799" y="3345146"/>
              <a:ext cx="1032933" cy="10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latin typeface="Consolas" panose="020B0609020204030204" pitchFamily="49" charset="0"/>
                </a:rPr>
                <a:t>:Promise</a:t>
              </a:r>
              <a:endParaRPr lang="pt-PT" sz="2400" dirty="0">
                <a:solidFill>
                  <a:schemeClr val="tx1"/>
                </a:solidFill>
                <a:latin typeface="Consolas" panose="020B0609020204030204" pitchFamily="49" charset="0"/>
              </a:endParaRPr>
            </a:p>
          </p:txBody>
        </p:sp>
        <p:cxnSp>
          <p:nvCxnSpPr>
            <p:cNvPr id="51" name="Straight Connector 50">
              <a:extLst>
                <a:ext uri="{FF2B5EF4-FFF2-40B4-BE49-F238E27FC236}">
                  <a16:creationId xmlns:a16="http://schemas.microsoft.com/office/drawing/2014/main" id="{000594D9-8AE3-4860-B395-B68FE7085E5E}"/>
                </a:ext>
              </a:extLst>
            </p:cNvPr>
            <p:cNvCxnSpPr/>
            <p:nvPr/>
          </p:nvCxnSpPr>
          <p:spPr>
            <a:xfrm>
              <a:off x="6163732" y="3652923"/>
              <a:ext cx="9990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9DF60D0-4A3B-4083-88A6-FC77E82A8C30}"/>
                </a:ext>
              </a:extLst>
            </p:cNvPr>
            <p:cNvCxnSpPr>
              <a:cxnSpLocks/>
            </p:cNvCxnSpPr>
            <p:nvPr/>
          </p:nvCxnSpPr>
          <p:spPr>
            <a:xfrm>
              <a:off x="6722532" y="3861613"/>
              <a:ext cx="2159000" cy="28378"/>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C2497FE-3B85-4FD2-A563-DADC50ADF05D}"/>
                </a:ext>
              </a:extLst>
            </p:cNvPr>
            <p:cNvCxnSpPr>
              <a:cxnSpLocks/>
            </p:cNvCxnSpPr>
            <p:nvPr/>
          </p:nvCxnSpPr>
          <p:spPr>
            <a:xfrm>
              <a:off x="6722532" y="4191813"/>
              <a:ext cx="2159000" cy="0"/>
            </a:xfrm>
            <a:prstGeom prst="line">
              <a:avLst/>
            </a:prstGeom>
            <a:ln>
              <a:tailEnd type="ova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E344C7B9-8B8A-4928-9B52-C4CA8681EEE1}"/>
                </a:ext>
              </a:extLst>
            </p:cNvPr>
            <p:cNvSpPr txBox="1"/>
            <p:nvPr/>
          </p:nvSpPr>
          <p:spPr>
            <a:xfrm>
              <a:off x="7179732" y="3582214"/>
              <a:ext cx="2687274" cy="346249"/>
            </a:xfrm>
            <a:prstGeom prst="rect">
              <a:avLst/>
            </a:prstGeom>
            <a:noFill/>
          </p:spPr>
          <p:txBody>
            <a:bodyPr wrap="none" rtlCol="0">
              <a:spAutoFit/>
            </a:bodyPr>
            <a:lstStyle/>
            <a:p>
              <a:r>
                <a:rPr lang="en-US" sz="2400" dirty="0">
                  <a:latin typeface="Consolas" panose="020B0609020204030204" pitchFamily="49" charset="0"/>
                </a:rPr>
                <a:t>then(data =&gt; track )</a:t>
              </a:r>
              <a:endParaRPr lang="pt-PT" sz="2400" dirty="0">
                <a:latin typeface="Consolas" panose="020B0609020204030204" pitchFamily="49" charset="0"/>
              </a:endParaRPr>
            </a:p>
          </p:txBody>
        </p:sp>
        <p:sp>
          <p:nvSpPr>
            <p:cNvPr id="55" name="TextBox 54">
              <a:extLst>
                <a:ext uri="{FF2B5EF4-FFF2-40B4-BE49-F238E27FC236}">
                  <a16:creationId xmlns:a16="http://schemas.microsoft.com/office/drawing/2014/main" id="{AA9B2C29-9796-461D-8DC6-030B59F37CAD}"/>
                </a:ext>
              </a:extLst>
            </p:cNvPr>
            <p:cNvSpPr txBox="1"/>
            <p:nvPr/>
          </p:nvSpPr>
          <p:spPr>
            <a:xfrm>
              <a:off x="7154325" y="3878550"/>
              <a:ext cx="2177519" cy="346249"/>
            </a:xfrm>
            <a:prstGeom prst="rect">
              <a:avLst/>
            </a:prstGeom>
            <a:noFill/>
          </p:spPr>
          <p:txBody>
            <a:bodyPr wrap="none" rtlCol="0">
              <a:spAutoFit/>
            </a:bodyPr>
            <a:lstStyle/>
            <a:p>
              <a:r>
                <a:rPr lang="en-US" sz="2400" dirty="0">
                  <a:latin typeface="Consolas" panose="020B0609020204030204" pitchFamily="49" charset="0"/>
                </a:rPr>
                <a:t>catch</a:t>
              </a:r>
              <a:r>
                <a:rPr lang="en-US" sz="2400">
                  <a:latin typeface="Consolas" panose="020B0609020204030204" pitchFamily="49" charset="0"/>
                </a:rPr>
                <a:t>(err </a:t>
              </a:r>
              <a:r>
                <a:rPr lang="en-US" sz="2400" dirty="0">
                  <a:latin typeface="Consolas" panose="020B0609020204030204" pitchFamily="49" charset="0"/>
                </a:rPr>
                <a:t>=&gt; … )</a:t>
              </a:r>
              <a:endParaRPr lang="pt-PT" sz="2400" dirty="0">
                <a:latin typeface="Consolas" panose="020B0609020204030204" pitchFamily="49" charset="0"/>
              </a:endParaRPr>
            </a:p>
          </p:txBody>
        </p:sp>
      </p:grpSp>
      <p:sp>
        <p:nvSpPr>
          <p:cNvPr id="56" name="Freeform: Shape 55">
            <a:extLst>
              <a:ext uri="{FF2B5EF4-FFF2-40B4-BE49-F238E27FC236}">
                <a16:creationId xmlns:a16="http://schemas.microsoft.com/office/drawing/2014/main" id="{A9D3F719-0AF7-4C79-B10A-D074B1C5E8B8}"/>
              </a:ext>
            </a:extLst>
          </p:cNvPr>
          <p:cNvSpPr/>
          <p:nvPr/>
        </p:nvSpPr>
        <p:spPr>
          <a:xfrm rot="21399977">
            <a:off x="2769107" y="1783371"/>
            <a:ext cx="3098420" cy="619453"/>
          </a:xfrm>
          <a:custGeom>
            <a:avLst/>
            <a:gdLst>
              <a:gd name="connsiteX0" fmla="*/ 0 w 3270250"/>
              <a:gd name="connsiteY0" fmla="*/ 270199 h 524199"/>
              <a:gd name="connsiteX1" fmla="*/ 857250 w 3270250"/>
              <a:gd name="connsiteY1" fmla="*/ 41599 h 524199"/>
              <a:gd name="connsiteX2" fmla="*/ 2355850 w 3270250"/>
              <a:gd name="connsiteY2" fmla="*/ 47949 h 524199"/>
              <a:gd name="connsiteX3" fmla="*/ 3270250 w 3270250"/>
              <a:gd name="connsiteY3" fmla="*/ 524199 h 524199"/>
            </a:gdLst>
            <a:ahLst/>
            <a:cxnLst>
              <a:cxn ang="0">
                <a:pos x="connsiteX0" y="connsiteY0"/>
              </a:cxn>
              <a:cxn ang="0">
                <a:pos x="connsiteX1" y="connsiteY1"/>
              </a:cxn>
              <a:cxn ang="0">
                <a:pos x="connsiteX2" y="connsiteY2"/>
              </a:cxn>
              <a:cxn ang="0">
                <a:pos x="connsiteX3" y="connsiteY3"/>
              </a:cxn>
            </a:cxnLst>
            <a:rect l="l" t="t" r="r" b="b"/>
            <a:pathLst>
              <a:path w="3270250" h="524199">
                <a:moveTo>
                  <a:pt x="0" y="270199"/>
                </a:moveTo>
                <a:cubicBezTo>
                  <a:pt x="232304" y="174420"/>
                  <a:pt x="464608" y="78641"/>
                  <a:pt x="857250" y="41599"/>
                </a:cubicBezTo>
                <a:cubicBezTo>
                  <a:pt x="1249892" y="4557"/>
                  <a:pt x="1953683" y="-32484"/>
                  <a:pt x="2355850" y="47949"/>
                </a:cubicBezTo>
                <a:cubicBezTo>
                  <a:pt x="2758017" y="128382"/>
                  <a:pt x="3014133" y="326290"/>
                  <a:pt x="3270250" y="524199"/>
                </a:cubicBezTo>
              </a:path>
            </a:pathLst>
          </a:custGeom>
          <a:noFill/>
          <a:ln w="12700">
            <a:solidFill>
              <a:srgbClr val="E31F8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grpSp>
        <p:nvGrpSpPr>
          <p:cNvPr id="57" name="Group 56">
            <a:extLst>
              <a:ext uri="{FF2B5EF4-FFF2-40B4-BE49-F238E27FC236}">
                <a16:creationId xmlns:a16="http://schemas.microsoft.com/office/drawing/2014/main" id="{FC6174F5-E885-4F45-BAC6-8A8F1536B943}"/>
              </a:ext>
            </a:extLst>
          </p:cNvPr>
          <p:cNvGrpSpPr/>
          <p:nvPr/>
        </p:nvGrpSpPr>
        <p:grpSpPr>
          <a:xfrm>
            <a:off x="6278648" y="1801780"/>
            <a:ext cx="4450522" cy="1354667"/>
            <a:chOff x="6146799" y="3345146"/>
            <a:chExt cx="3337891" cy="1016000"/>
          </a:xfrm>
        </p:grpSpPr>
        <p:sp>
          <p:nvSpPr>
            <p:cNvPr id="58" name="Rectangle 57">
              <a:extLst>
                <a:ext uri="{FF2B5EF4-FFF2-40B4-BE49-F238E27FC236}">
                  <a16:creationId xmlns:a16="http://schemas.microsoft.com/office/drawing/2014/main" id="{20A36CCF-3E65-41D9-9067-4E1302529082}"/>
                </a:ext>
              </a:extLst>
            </p:cNvPr>
            <p:cNvSpPr/>
            <p:nvPr/>
          </p:nvSpPr>
          <p:spPr>
            <a:xfrm>
              <a:off x="6146799" y="3345146"/>
              <a:ext cx="1032933" cy="10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latin typeface="Consolas" panose="020B0609020204030204" pitchFamily="49" charset="0"/>
                </a:rPr>
                <a:t>:Promise</a:t>
              </a:r>
              <a:endParaRPr lang="pt-PT" sz="2400" dirty="0">
                <a:solidFill>
                  <a:schemeClr val="tx1"/>
                </a:solidFill>
                <a:latin typeface="Consolas" panose="020B0609020204030204" pitchFamily="49" charset="0"/>
              </a:endParaRPr>
            </a:p>
          </p:txBody>
        </p:sp>
        <p:cxnSp>
          <p:nvCxnSpPr>
            <p:cNvPr id="59" name="Straight Connector 58">
              <a:extLst>
                <a:ext uri="{FF2B5EF4-FFF2-40B4-BE49-F238E27FC236}">
                  <a16:creationId xmlns:a16="http://schemas.microsoft.com/office/drawing/2014/main" id="{7DC3BB36-6378-4583-83E1-8668D8BA4E8D}"/>
                </a:ext>
              </a:extLst>
            </p:cNvPr>
            <p:cNvCxnSpPr/>
            <p:nvPr/>
          </p:nvCxnSpPr>
          <p:spPr>
            <a:xfrm>
              <a:off x="6163732" y="3652923"/>
              <a:ext cx="9990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74C08A2-E4E0-494A-BCAB-39CF133152B0}"/>
                </a:ext>
              </a:extLst>
            </p:cNvPr>
            <p:cNvCxnSpPr>
              <a:cxnSpLocks/>
            </p:cNvCxnSpPr>
            <p:nvPr/>
          </p:nvCxnSpPr>
          <p:spPr>
            <a:xfrm>
              <a:off x="6722532" y="3861613"/>
              <a:ext cx="2159000" cy="28378"/>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7B4A992-25BD-483D-846D-A585D38D6CB3}"/>
                </a:ext>
              </a:extLst>
            </p:cNvPr>
            <p:cNvCxnSpPr>
              <a:cxnSpLocks/>
            </p:cNvCxnSpPr>
            <p:nvPr/>
          </p:nvCxnSpPr>
          <p:spPr>
            <a:xfrm>
              <a:off x="6722532" y="4191813"/>
              <a:ext cx="2159000" cy="0"/>
            </a:xfrm>
            <a:prstGeom prst="line">
              <a:avLst/>
            </a:prstGeom>
            <a:ln>
              <a:tailEnd type="ova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3B3C8531-892B-478F-AB7C-EA1CAA696AF8}"/>
                </a:ext>
              </a:extLst>
            </p:cNvPr>
            <p:cNvSpPr txBox="1"/>
            <p:nvPr/>
          </p:nvSpPr>
          <p:spPr>
            <a:xfrm>
              <a:off x="7179732" y="3582214"/>
              <a:ext cx="2304958" cy="346249"/>
            </a:xfrm>
            <a:prstGeom prst="rect">
              <a:avLst/>
            </a:prstGeom>
            <a:noFill/>
          </p:spPr>
          <p:txBody>
            <a:bodyPr wrap="none" rtlCol="0">
              <a:spAutoFit/>
            </a:bodyPr>
            <a:lstStyle/>
            <a:p>
              <a:r>
                <a:rPr lang="en-US" sz="2400" dirty="0">
                  <a:latin typeface="Consolas" panose="020B0609020204030204" pitchFamily="49" charset="0"/>
                </a:rPr>
                <a:t>then(track =&gt; … )</a:t>
              </a:r>
              <a:endParaRPr lang="pt-PT" sz="2400" dirty="0">
                <a:latin typeface="Consolas" panose="020B0609020204030204" pitchFamily="49" charset="0"/>
              </a:endParaRPr>
            </a:p>
          </p:txBody>
        </p:sp>
        <p:sp>
          <p:nvSpPr>
            <p:cNvPr id="63" name="TextBox 62">
              <a:extLst>
                <a:ext uri="{FF2B5EF4-FFF2-40B4-BE49-F238E27FC236}">
                  <a16:creationId xmlns:a16="http://schemas.microsoft.com/office/drawing/2014/main" id="{842D9069-5846-4574-A4B5-2A25D76C3E26}"/>
                </a:ext>
              </a:extLst>
            </p:cNvPr>
            <p:cNvSpPr txBox="1"/>
            <p:nvPr/>
          </p:nvSpPr>
          <p:spPr>
            <a:xfrm>
              <a:off x="7154325" y="3878550"/>
              <a:ext cx="2177519" cy="346249"/>
            </a:xfrm>
            <a:prstGeom prst="rect">
              <a:avLst/>
            </a:prstGeom>
            <a:noFill/>
          </p:spPr>
          <p:txBody>
            <a:bodyPr wrap="none" rtlCol="0">
              <a:spAutoFit/>
            </a:bodyPr>
            <a:lstStyle/>
            <a:p>
              <a:r>
                <a:rPr lang="en-US" sz="2400" dirty="0">
                  <a:latin typeface="Consolas" panose="020B0609020204030204" pitchFamily="49" charset="0"/>
                </a:rPr>
                <a:t>catch</a:t>
              </a:r>
              <a:r>
                <a:rPr lang="en-US" sz="2400">
                  <a:latin typeface="Consolas" panose="020B0609020204030204" pitchFamily="49" charset="0"/>
                </a:rPr>
                <a:t>(err </a:t>
              </a:r>
              <a:r>
                <a:rPr lang="en-US" sz="2400" dirty="0">
                  <a:latin typeface="Consolas" panose="020B0609020204030204" pitchFamily="49" charset="0"/>
                </a:rPr>
                <a:t>=&gt; … )</a:t>
              </a:r>
              <a:endParaRPr lang="pt-PT" sz="2400" dirty="0">
                <a:latin typeface="Consolas" panose="020B0609020204030204" pitchFamily="49" charset="0"/>
              </a:endParaRPr>
            </a:p>
          </p:txBody>
        </p:sp>
      </p:grpSp>
      <p:sp>
        <p:nvSpPr>
          <p:cNvPr id="64" name="Freeform: Shape 63">
            <a:extLst>
              <a:ext uri="{FF2B5EF4-FFF2-40B4-BE49-F238E27FC236}">
                <a16:creationId xmlns:a16="http://schemas.microsoft.com/office/drawing/2014/main" id="{A4A35CD4-BCDE-4C98-8EAE-B9A09AFD2D3D}"/>
              </a:ext>
            </a:extLst>
          </p:cNvPr>
          <p:cNvSpPr/>
          <p:nvPr/>
        </p:nvSpPr>
        <p:spPr>
          <a:xfrm rot="21399977">
            <a:off x="8188393" y="1792676"/>
            <a:ext cx="3098420" cy="619453"/>
          </a:xfrm>
          <a:custGeom>
            <a:avLst/>
            <a:gdLst>
              <a:gd name="connsiteX0" fmla="*/ 0 w 3270250"/>
              <a:gd name="connsiteY0" fmla="*/ 270199 h 524199"/>
              <a:gd name="connsiteX1" fmla="*/ 857250 w 3270250"/>
              <a:gd name="connsiteY1" fmla="*/ 41599 h 524199"/>
              <a:gd name="connsiteX2" fmla="*/ 2355850 w 3270250"/>
              <a:gd name="connsiteY2" fmla="*/ 47949 h 524199"/>
              <a:gd name="connsiteX3" fmla="*/ 3270250 w 3270250"/>
              <a:gd name="connsiteY3" fmla="*/ 524199 h 524199"/>
            </a:gdLst>
            <a:ahLst/>
            <a:cxnLst>
              <a:cxn ang="0">
                <a:pos x="connsiteX0" y="connsiteY0"/>
              </a:cxn>
              <a:cxn ang="0">
                <a:pos x="connsiteX1" y="connsiteY1"/>
              </a:cxn>
              <a:cxn ang="0">
                <a:pos x="connsiteX2" y="connsiteY2"/>
              </a:cxn>
              <a:cxn ang="0">
                <a:pos x="connsiteX3" y="connsiteY3"/>
              </a:cxn>
            </a:cxnLst>
            <a:rect l="l" t="t" r="r" b="b"/>
            <a:pathLst>
              <a:path w="3270250" h="524199">
                <a:moveTo>
                  <a:pt x="0" y="270199"/>
                </a:moveTo>
                <a:cubicBezTo>
                  <a:pt x="232304" y="174420"/>
                  <a:pt x="464608" y="78641"/>
                  <a:pt x="857250" y="41599"/>
                </a:cubicBezTo>
                <a:cubicBezTo>
                  <a:pt x="1249892" y="4557"/>
                  <a:pt x="1953683" y="-32484"/>
                  <a:pt x="2355850" y="47949"/>
                </a:cubicBezTo>
                <a:cubicBezTo>
                  <a:pt x="2758017" y="128382"/>
                  <a:pt x="3014133" y="326290"/>
                  <a:pt x="3270250" y="524199"/>
                </a:cubicBezTo>
              </a:path>
            </a:pathLst>
          </a:custGeom>
          <a:noFill/>
          <a:ln w="12700">
            <a:solidFill>
              <a:srgbClr val="E31F8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cxnSp>
        <p:nvCxnSpPr>
          <p:cNvPr id="65" name="Straight Arrow Connector 64">
            <a:extLst>
              <a:ext uri="{FF2B5EF4-FFF2-40B4-BE49-F238E27FC236}">
                <a16:creationId xmlns:a16="http://schemas.microsoft.com/office/drawing/2014/main" id="{E0215799-4440-4C6C-A137-33C0A7E16800}"/>
              </a:ext>
            </a:extLst>
          </p:cNvPr>
          <p:cNvCxnSpPr>
            <a:cxnSpLocks/>
          </p:cNvCxnSpPr>
          <p:nvPr/>
        </p:nvCxnSpPr>
        <p:spPr>
          <a:xfrm>
            <a:off x="11197718" y="2688436"/>
            <a:ext cx="902716" cy="0"/>
          </a:xfrm>
          <a:prstGeom prst="straightConnector1">
            <a:avLst/>
          </a:prstGeom>
          <a:ln w="15875">
            <a:solidFill>
              <a:srgbClr val="E31F80"/>
            </a:solidFill>
            <a:prstDash val="dash"/>
            <a:tailEnd type="none"/>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5873DA93-AC68-4663-8D68-14E8A1E21D39}"/>
              </a:ext>
            </a:extLst>
          </p:cNvPr>
          <p:cNvGrpSpPr/>
          <p:nvPr/>
        </p:nvGrpSpPr>
        <p:grpSpPr>
          <a:xfrm>
            <a:off x="985308" y="4011897"/>
            <a:ext cx="5300113" cy="1354667"/>
            <a:chOff x="6146799" y="3345146"/>
            <a:chExt cx="3975085" cy="1016000"/>
          </a:xfrm>
        </p:grpSpPr>
        <p:sp>
          <p:nvSpPr>
            <p:cNvPr id="84" name="Rectangle 83">
              <a:extLst>
                <a:ext uri="{FF2B5EF4-FFF2-40B4-BE49-F238E27FC236}">
                  <a16:creationId xmlns:a16="http://schemas.microsoft.com/office/drawing/2014/main" id="{36992D39-9C49-474E-AFE3-F6CE73A1FD37}"/>
                </a:ext>
              </a:extLst>
            </p:cNvPr>
            <p:cNvSpPr/>
            <p:nvPr/>
          </p:nvSpPr>
          <p:spPr>
            <a:xfrm>
              <a:off x="6146799" y="3345146"/>
              <a:ext cx="1032933" cy="10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latin typeface="Consolas" panose="020B0609020204030204" pitchFamily="49" charset="0"/>
                </a:rPr>
                <a:t>:Promise</a:t>
              </a:r>
              <a:endParaRPr lang="pt-PT" sz="2400" dirty="0">
                <a:solidFill>
                  <a:schemeClr val="tx1"/>
                </a:solidFill>
                <a:latin typeface="Consolas" panose="020B0609020204030204" pitchFamily="49" charset="0"/>
              </a:endParaRPr>
            </a:p>
          </p:txBody>
        </p:sp>
        <p:cxnSp>
          <p:nvCxnSpPr>
            <p:cNvPr id="85" name="Straight Connector 84">
              <a:extLst>
                <a:ext uri="{FF2B5EF4-FFF2-40B4-BE49-F238E27FC236}">
                  <a16:creationId xmlns:a16="http://schemas.microsoft.com/office/drawing/2014/main" id="{6C3C0793-01A2-4163-AFD8-29B4B5DE9B20}"/>
                </a:ext>
              </a:extLst>
            </p:cNvPr>
            <p:cNvCxnSpPr/>
            <p:nvPr/>
          </p:nvCxnSpPr>
          <p:spPr>
            <a:xfrm>
              <a:off x="6163732" y="3652923"/>
              <a:ext cx="9990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2301162-CBD9-48F5-8FF7-9A6BEB53562E}"/>
                </a:ext>
              </a:extLst>
            </p:cNvPr>
            <p:cNvCxnSpPr>
              <a:cxnSpLocks/>
            </p:cNvCxnSpPr>
            <p:nvPr/>
          </p:nvCxnSpPr>
          <p:spPr>
            <a:xfrm>
              <a:off x="6722532" y="3861613"/>
              <a:ext cx="2159000" cy="28378"/>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9790B51-335F-4519-AD60-04CB429BA34B}"/>
                </a:ext>
              </a:extLst>
            </p:cNvPr>
            <p:cNvCxnSpPr>
              <a:cxnSpLocks/>
            </p:cNvCxnSpPr>
            <p:nvPr/>
          </p:nvCxnSpPr>
          <p:spPr>
            <a:xfrm>
              <a:off x="6722532" y="4191813"/>
              <a:ext cx="2159000" cy="0"/>
            </a:xfrm>
            <a:prstGeom prst="line">
              <a:avLst/>
            </a:prstGeom>
            <a:ln>
              <a:tailEnd type="oval"/>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1F701C64-806F-4730-B6B1-D609ECF22307}"/>
                </a:ext>
              </a:extLst>
            </p:cNvPr>
            <p:cNvSpPr txBox="1"/>
            <p:nvPr/>
          </p:nvSpPr>
          <p:spPr>
            <a:xfrm>
              <a:off x="7179732" y="3582214"/>
              <a:ext cx="2942152" cy="346249"/>
            </a:xfrm>
            <a:prstGeom prst="rect">
              <a:avLst/>
            </a:prstGeom>
            <a:noFill/>
          </p:spPr>
          <p:txBody>
            <a:bodyPr wrap="none" rtlCol="0">
              <a:spAutoFit/>
            </a:bodyPr>
            <a:lstStyle/>
            <a:p>
              <a:r>
                <a:rPr lang="en-US" sz="2400" dirty="0">
                  <a:latin typeface="Consolas" panose="020B0609020204030204" pitchFamily="49" charset="0"/>
                </a:rPr>
                <a:t>then(data =&gt; find(…) )</a:t>
              </a:r>
              <a:endParaRPr lang="pt-PT" sz="2400" dirty="0">
                <a:latin typeface="Consolas" panose="020B0609020204030204" pitchFamily="49" charset="0"/>
              </a:endParaRPr>
            </a:p>
          </p:txBody>
        </p:sp>
        <p:sp>
          <p:nvSpPr>
            <p:cNvPr id="89" name="TextBox 88">
              <a:extLst>
                <a:ext uri="{FF2B5EF4-FFF2-40B4-BE49-F238E27FC236}">
                  <a16:creationId xmlns:a16="http://schemas.microsoft.com/office/drawing/2014/main" id="{65D225B0-5BA6-4397-8A95-8097B5129CDB}"/>
                </a:ext>
              </a:extLst>
            </p:cNvPr>
            <p:cNvSpPr txBox="1"/>
            <p:nvPr/>
          </p:nvSpPr>
          <p:spPr>
            <a:xfrm>
              <a:off x="7154325" y="3878550"/>
              <a:ext cx="2177519" cy="346249"/>
            </a:xfrm>
            <a:prstGeom prst="rect">
              <a:avLst/>
            </a:prstGeom>
            <a:noFill/>
          </p:spPr>
          <p:txBody>
            <a:bodyPr wrap="none" rtlCol="0">
              <a:spAutoFit/>
            </a:bodyPr>
            <a:lstStyle/>
            <a:p>
              <a:r>
                <a:rPr lang="en-US" sz="2400" dirty="0">
                  <a:latin typeface="Consolas" panose="020B0609020204030204" pitchFamily="49" charset="0"/>
                </a:rPr>
                <a:t>catch</a:t>
              </a:r>
              <a:r>
                <a:rPr lang="en-US" sz="2400">
                  <a:latin typeface="Consolas" panose="020B0609020204030204" pitchFamily="49" charset="0"/>
                </a:rPr>
                <a:t>(err </a:t>
              </a:r>
              <a:r>
                <a:rPr lang="en-US" sz="2400" dirty="0">
                  <a:latin typeface="Consolas" panose="020B0609020204030204" pitchFamily="49" charset="0"/>
                </a:rPr>
                <a:t>=&gt; … )</a:t>
              </a:r>
              <a:endParaRPr lang="pt-PT" sz="2400" dirty="0">
                <a:latin typeface="Consolas" panose="020B0609020204030204" pitchFamily="49" charset="0"/>
              </a:endParaRPr>
            </a:p>
          </p:txBody>
        </p:sp>
      </p:grpSp>
      <p:sp>
        <p:nvSpPr>
          <p:cNvPr id="90" name="Freeform: Shape 89">
            <a:extLst>
              <a:ext uri="{FF2B5EF4-FFF2-40B4-BE49-F238E27FC236}">
                <a16:creationId xmlns:a16="http://schemas.microsoft.com/office/drawing/2014/main" id="{F1016DE6-F59A-420D-B3FA-3DE606DDC4F2}"/>
              </a:ext>
            </a:extLst>
          </p:cNvPr>
          <p:cNvSpPr/>
          <p:nvPr/>
        </p:nvSpPr>
        <p:spPr>
          <a:xfrm rot="21399977">
            <a:off x="2769109" y="3986644"/>
            <a:ext cx="3098420" cy="619453"/>
          </a:xfrm>
          <a:custGeom>
            <a:avLst/>
            <a:gdLst>
              <a:gd name="connsiteX0" fmla="*/ 0 w 3270250"/>
              <a:gd name="connsiteY0" fmla="*/ 270199 h 524199"/>
              <a:gd name="connsiteX1" fmla="*/ 857250 w 3270250"/>
              <a:gd name="connsiteY1" fmla="*/ 41599 h 524199"/>
              <a:gd name="connsiteX2" fmla="*/ 2355850 w 3270250"/>
              <a:gd name="connsiteY2" fmla="*/ 47949 h 524199"/>
              <a:gd name="connsiteX3" fmla="*/ 3270250 w 3270250"/>
              <a:gd name="connsiteY3" fmla="*/ 524199 h 524199"/>
            </a:gdLst>
            <a:ahLst/>
            <a:cxnLst>
              <a:cxn ang="0">
                <a:pos x="connsiteX0" y="connsiteY0"/>
              </a:cxn>
              <a:cxn ang="0">
                <a:pos x="connsiteX1" y="connsiteY1"/>
              </a:cxn>
              <a:cxn ang="0">
                <a:pos x="connsiteX2" y="connsiteY2"/>
              </a:cxn>
              <a:cxn ang="0">
                <a:pos x="connsiteX3" y="connsiteY3"/>
              </a:cxn>
            </a:cxnLst>
            <a:rect l="l" t="t" r="r" b="b"/>
            <a:pathLst>
              <a:path w="3270250" h="524199">
                <a:moveTo>
                  <a:pt x="0" y="270199"/>
                </a:moveTo>
                <a:cubicBezTo>
                  <a:pt x="232304" y="174420"/>
                  <a:pt x="464608" y="78641"/>
                  <a:pt x="857250" y="41599"/>
                </a:cubicBezTo>
                <a:cubicBezTo>
                  <a:pt x="1249892" y="4557"/>
                  <a:pt x="1953683" y="-32484"/>
                  <a:pt x="2355850" y="47949"/>
                </a:cubicBezTo>
                <a:cubicBezTo>
                  <a:pt x="2758017" y="128382"/>
                  <a:pt x="3014133" y="326290"/>
                  <a:pt x="3270250" y="524199"/>
                </a:cubicBezTo>
              </a:path>
            </a:pathLst>
          </a:custGeom>
          <a:noFill/>
          <a:ln w="12700">
            <a:solidFill>
              <a:srgbClr val="E31F8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grpSp>
        <p:nvGrpSpPr>
          <p:cNvPr id="91" name="Group 90">
            <a:extLst>
              <a:ext uri="{FF2B5EF4-FFF2-40B4-BE49-F238E27FC236}">
                <a16:creationId xmlns:a16="http://schemas.microsoft.com/office/drawing/2014/main" id="{408ACF07-576D-457E-A78C-BEF8C23121F0}"/>
              </a:ext>
            </a:extLst>
          </p:cNvPr>
          <p:cNvGrpSpPr/>
          <p:nvPr/>
        </p:nvGrpSpPr>
        <p:grpSpPr>
          <a:xfrm>
            <a:off x="6278649" y="4005053"/>
            <a:ext cx="4450522" cy="1354667"/>
            <a:chOff x="6146799" y="3345146"/>
            <a:chExt cx="3337891" cy="1016000"/>
          </a:xfrm>
        </p:grpSpPr>
        <p:sp>
          <p:nvSpPr>
            <p:cNvPr id="92" name="Rectangle 91">
              <a:extLst>
                <a:ext uri="{FF2B5EF4-FFF2-40B4-BE49-F238E27FC236}">
                  <a16:creationId xmlns:a16="http://schemas.microsoft.com/office/drawing/2014/main" id="{F50E4FCA-CE2C-45AB-94AE-1BCA5F396301}"/>
                </a:ext>
              </a:extLst>
            </p:cNvPr>
            <p:cNvSpPr/>
            <p:nvPr/>
          </p:nvSpPr>
          <p:spPr>
            <a:xfrm>
              <a:off x="6146799" y="3345146"/>
              <a:ext cx="1032933" cy="10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latin typeface="Consolas" panose="020B0609020204030204" pitchFamily="49" charset="0"/>
                </a:rPr>
                <a:t>:Promise</a:t>
              </a:r>
              <a:endParaRPr lang="pt-PT" sz="2400" dirty="0">
                <a:solidFill>
                  <a:schemeClr val="tx1"/>
                </a:solidFill>
                <a:latin typeface="Consolas" panose="020B0609020204030204" pitchFamily="49" charset="0"/>
              </a:endParaRPr>
            </a:p>
          </p:txBody>
        </p:sp>
        <p:cxnSp>
          <p:nvCxnSpPr>
            <p:cNvPr id="93" name="Straight Connector 92">
              <a:extLst>
                <a:ext uri="{FF2B5EF4-FFF2-40B4-BE49-F238E27FC236}">
                  <a16:creationId xmlns:a16="http://schemas.microsoft.com/office/drawing/2014/main" id="{748F942A-6D19-4064-9531-F529C82D4323}"/>
                </a:ext>
              </a:extLst>
            </p:cNvPr>
            <p:cNvCxnSpPr/>
            <p:nvPr/>
          </p:nvCxnSpPr>
          <p:spPr>
            <a:xfrm>
              <a:off x="6163732" y="3652923"/>
              <a:ext cx="9990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90FE517-6985-4205-B95C-F6058B9AAB36}"/>
                </a:ext>
              </a:extLst>
            </p:cNvPr>
            <p:cNvCxnSpPr>
              <a:cxnSpLocks/>
            </p:cNvCxnSpPr>
            <p:nvPr/>
          </p:nvCxnSpPr>
          <p:spPr>
            <a:xfrm>
              <a:off x="6722532" y="3861613"/>
              <a:ext cx="2159000" cy="28378"/>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EC4FDF9-D3DF-44FA-8DCD-5E40BC94C3A9}"/>
                </a:ext>
              </a:extLst>
            </p:cNvPr>
            <p:cNvCxnSpPr>
              <a:cxnSpLocks/>
            </p:cNvCxnSpPr>
            <p:nvPr/>
          </p:nvCxnSpPr>
          <p:spPr>
            <a:xfrm>
              <a:off x="6722532" y="4191813"/>
              <a:ext cx="2159000" cy="0"/>
            </a:xfrm>
            <a:prstGeom prst="line">
              <a:avLst/>
            </a:prstGeom>
            <a:ln>
              <a:tailEnd type="oval"/>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2CB88F8D-7EF2-4F92-B1D4-A561D025C6B6}"/>
                </a:ext>
              </a:extLst>
            </p:cNvPr>
            <p:cNvSpPr txBox="1"/>
            <p:nvPr/>
          </p:nvSpPr>
          <p:spPr>
            <a:xfrm>
              <a:off x="7179732" y="3582214"/>
              <a:ext cx="2304958" cy="346249"/>
            </a:xfrm>
            <a:prstGeom prst="rect">
              <a:avLst/>
            </a:prstGeom>
            <a:noFill/>
          </p:spPr>
          <p:txBody>
            <a:bodyPr wrap="none" rtlCol="0">
              <a:spAutoFit/>
            </a:bodyPr>
            <a:lstStyle/>
            <a:p>
              <a:r>
                <a:rPr lang="en-US" sz="2400" dirty="0">
                  <a:latin typeface="Consolas" panose="020B0609020204030204" pitchFamily="49" charset="0"/>
                </a:rPr>
                <a:t>then(track =&gt; … )</a:t>
              </a:r>
              <a:endParaRPr lang="pt-PT" sz="2400" dirty="0">
                <a:latin typeface="Consolas" panose="020B0609020204030204" pitchFamily="49" charset="0"/>
              </a:endParaRPr>
            </a:p>
          </p:txBody>
        </p:sp>
        <p:sp>
          <p:nvSpPr>
            <p:cNvPr id="97" name="TextBox 96">
              <a:extLst>
                <a:ext uri="{FF2B5EF4-FFF2-40B4-BE49-F238E27FC236}">
                  <a16:creationId xmlns:a16="http://schemas.microsoft.com/office/drawing/2014/main" id="{581E83DA-69CF-4FFC-A993-120BC99414B4}"/>
                </a:ext>
              </a:extLst>
            </p:cNvPr>
            <p:cNvSpPr txBox="1"/>
            <p:nvPr/>
          </p:nvSpPr>
          <p:spPr>
            <a:xfrm>
              <a:off x="7154325" y="3878550"/>
              <a:ext cx="2177519" cy="346249"/>
            </a:xfrm>
            <a:prstGeom prst="rect">
              <a:avLst/>
            </a:prstGeom>
            <a:noFill/>
          </p:spPr>
          <p:txBody>
            <a:bodyPr wrap="none" rtlCol="0">
              <a:spAutoFit/>
            </a:bodyPr>
            <a:lstStyle/>
            <a:p>
              <a:r>
                <a:rPr lang="en-US" sz="2400" dirty="0">
                  <a:latin typeface="Consolas" panose="020B0609020204030204" pitchFamily="49" charset="0"/>
                </a:rPr>
                <a:t>catch</a:t>
              </a:r>
              <a:r>
                <a:rPr lang="en-US" sz="2400">
                  <a:latin typeface="Consolas" panose="020B0609020204030204" pitchFamily="49" charset="0"/>
                </a:rPr>
                <a:t>(err </a:t>
              </a:r>
              <a:r>
                <a:rPr lang="en-US" sz="2400" dirty="0">
                  <a:latin typeface="Consolas" panose="020B0609020204030204" pitchFamily="49" charset="0"/>
                </a:rPr>
                <a:t>=&gt; … )</a:t>
              </a:r>
              <a:endParaRPr lang="pt-PT" sz="2400" dirty="0">
                <a:latin typeface="Consolas" panose="020B0609020204030204" pitchFamily="49" charset="0"/>
              </a:endParaRPr>
            </a:p>
          </p:txBody>
        </p:sp>
      </p:grpSp>
      <p:sp>
        <p:nvSpPr>
          <p:cNvPr id="98" name="Freeform: Shape 97">
            <a:extLst>
              <a:ext uri="{FF2B5EF4-FFF2-40B4-BE49-F238E27FC236}">
                <a16:creationId xmlns:a16="http://schemas.microsoft.com/office/drawing/2014/main" id="{20BDB68B-C3D0-48C9-82AC-11622CBA3037}"/>
              </a:ext>
            </a:extLst>
          </p:cNvPr>
          <p:cNvSpPr/>
          <p:nvPr/>
        </p:nvSpPr>
        <p:spPr>
          <a:xfrm rot="21399977">
            <a:off x="8188394" y="3995950"/>
            <a:ext cx="3098420" cy="619453"/>
          </a:xfrm>
          <a:custGeom>
            <a:avLst/>
            <a:gdLst>
              <a:gd name="connsiteX0" fmla="*/ 0 w 3270250"/>
              <a:gd name="connsiteY0" fmla="*/ 270199 h 524199"/>
              <a:gd name="connsiteX1" fmla="*/ 857250 w 3270250"/>
              <a:gd name="connsiteY1" fmla="*/ 41599 h 524199"/>
              <a:gd name="connsiteX2" fmla="*/ 2355850 w 3270250"/>
              <a:gd name="connsiteY2" fmla="*/ 47949 h 524199"/>
              <a:gd name="connsiteX3" fmla="*/ 3270250 w 3270250"/>
              <a:gd name="connsiteY3" fmla="*/ 524199 h 524199"/>
            </a:gdLst>
            <a:ahLst/>
            <a:cxnLst>
              <a:cxn ang="0">
                <a:pos x="connsiteX0" y="connsiteY0"/>
              </a:cxn>
              <a:cxn ang="0">
                <a:pos x="connsiteX1" y="connsiteY1"/>
              </a:cxn>
              <a:cxn ang="0">
                <a:pos x="connsiteX2" y="connsiteY2"/>
              </a:cxn>
              <a:cxn ang="0">
                <a:pos x="connsiteX3" y="connsiteY3"/>
              </a:cxn>
            </a:cxnLst>
            <a:rect l="l" t="t" r="r" b="b"/>
            <a:pathLst>
              <a:path w="3270250" h="524199">
                <a:moveTo>
                  <a:pt x="0" y="270199"/>
                </a:moveTo>
                <a:cubicBezTo>
                  <a:pt x="232304" y="174420"/>
                  <a:pt x="464608" y="78641"/>
                  <a:pt x="857250" y="41599"/>
                </a:cubicBezTo>
                <a:cubicBezTo>
                  <a:pt x="1249892" y="4557"/>
                  <a:pt x="1953683" y="-32484"/>
                  <a:pt x="2355850" y="47949"/>
                </a:cubicBezTo>
                <a:cubicBezTo>
                  <a:pt x="2758017" y="128382"/>
                  <a:pt x="3014133" y="326290"/>
                  <a:pt x="3270250" y="524199"/>
                </a:cubicBezTo>
              </a:path>
            </a:pathLst>
          </a:custGeom>
          <a:noFill/>
          <a:ln w="12700">
            <a:solidFill>
              <a:srgbClr val="E31F8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cxnSp>
        <p:nvCxnSpPr>
          <p:cNvPr id="99" name="Straight Arrow Connector 98">
            <a:extLst>
              <a:ext uri="{FF2B5EF4-FFF2-40B4-BE49-F238E27FC236}">
                <a16:creationId xmlns:a16="http://schemas.microsoft.com/office/drawing/2014/main" id="{81FEFA11-62C1-471C-8A2B-E74AC54FD0B0}"/>
              </a:ext>
            </a:extLst>
          </p:cNvPr>
          <p:cNvCxnSpPr>
            <a:cxnSpLocks/>
          </p:cNvCxnSpPr>
          <p:nvPr/>
        </p:nvCxnSpPr>
        <p:spPr>
          <a:xfrm>
            <a:off x="11197719" y="4891709"/>
            <a:ext cx="902716" cy="0"/>
          </a:xfrm>
          <a:prstGeom prst="straightConnector1">
            <a:avLst/>
          </a:prstGeom>
          <a:ln w="15875">
            <a:solidFill>
              <a:srgbClr val="E31F8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92B0BFFC-36AF-4525-B7EE-18D6B907EE29}"/>
              </a:ext>
            </a:extLst>
          </p:cNvPr>
          <p:cNvSpPr txBox="1"/>
          <p:nvPr/>
        </p:nvSpPr>
        <p:spPr>
          <a:xfrm>
            <a:off x="934877" y="5912682"/>
            <a:ext cx="5234125" cy="830997"/>
          </a:xfrm>
          <a:prstGeom prst="rect">
            <a:avLst/>
          </a:prstGeom>
          <a:solidFill>
            <a:srgbClr val="FBF5E9"/>
          </a:solidFill>
          <a:ln>
            <a:solidFill>
              <a:schemeClr val="tx1"/>
            </a:solidFill>
          </a:ln>
        </p:spPr>
        <p:txBody>
          <a:bodyPr wrap="none" rtlCol="0">
            <a:spAutoFit/>
          </a:bodyPr>
          <a:lstStyle/>
          <a:p>
            <a:r>
              <a:rPr lang="pt-PT" sz="1600" dirty="0">
                <a:solidFill>
                  <a:srgbClr val="AF00DB"/>
                </a:solidFill>
                <a:latin typeface="Consolas" panose="020B0609020204030204" pitchFamily="49" charset="0"/>
              </a:rPr>
              <a:t>export</a:t>
            </a:r>
            <a:r>
              <a:rPr lang="pt-PT" sz="1600" dirty="0">
                <a:latin typeface="Consolas" panose="020B0609020204030204" pitchFamily="49" charset="0"/>
              </a:rPr>
              <a:t> </a:t>
            </a:r>
            <a:r>
              <a:rPr lang="pt-PT" sz="1600" dirty="0">
                <a:solidFill>
                  <a:srgbClr val="0000FF"/>
                </a:solidFill>
                <a:latin typeface="Consolas" panose="020B0609020204030204" pitchFamily="49" charset="0"/>
              </a:rPr>
              <a:t>function</a:t>
            </a:r>
            <a:r>
              <a:rPr lang="pt-PT" sz="1600" dirty="0">
                <a:latin typeface="Consolas" panose="020B0609020204030204" pitchFamily="49" charset="0"/>
              </a:rPr>
              <a:t> </a:t>
            </a:r>
            <a:r>
              <a:rPr lang="pt-PT" sz="1600" dirty="0">
                <a:solidFill>
                  <a:srgbClr val="795E26"/>
                </a:solidFill>
                <a:latin typeface="Consolas" panose="020B0609020204030204" pitchFamily="49" charset="0"/>
              </a:rPr>
              <a:t>find</a:t>
            </a:r>
            <a:r>
              <a:rPr lang="pt-PT" sz="1600" dirty="0">
                <a:latin typeface="Consolas" panose="020B0609020204030204" pitchFamily="49" charset="0"/>
              </a:rPr>
              <a:t>(</a:t>
            </a:r>
            <a:r>
              <a:rPr lang="en-US" sz="1600" dirty="0">
                <a:latin typeface="Consolas" panose="020B0609020204030204" pitchFamily="49" charset="0"/>
              </a:rPr>
              <a:t>…</a:t>
            </a:r>
            <a:r>
              <a:rPr lang="pt-PT" sz="1600" dirty="0">
                <a:latin typeface="Consolas" panose="020B0609020204030204" pitchFamily="49" charset="0"/>
              </a:rPr>
              <a:t>) {</a:t>
            </a:r>
          </a:p>
          <a:p>
            <a:r>
              <a:rPr lang="pt-PT" sz="1600" dirty="0">
                <a:solidFill>
                  <a:srgbClr val="008000"/>
                </a:solidFill>
                <a:latin typeface="Consolas" panose="020B0609020204030204" pitchFamily="49" charset="0"/>
              </a:rPr>
              <a:t>  </a:t>
            </a:r>
            <a:r>
              <a:rPr lang="pt-PT" sz="1600" dirty="0">
                <a:solidFill>
                  <a:srgbClr val="AF00DB"/>
                </a:solidFill>
                <a:latin typeface="Consolas" panose="020B0609020204030204" pitchFamily="49" charset="0"/>
              </a:rPr>
              <a:t> return </a:t>
            </a:r>
            <a:r>
              <a:rPr lang="pt-PT" sz="1600" dirty="0">
                <a:latin typeface="Consolas" panose="020B0609020204030204" pitchFamily="49" charset="0"/>
              </a:rPr>
              <a:t>... </a:t>
            </a:r>
            <a:r>
              <a:rPr lang="pt-PT" sz="1600" dirty="0">
                <a:solidFill>
                  <a:srgbClr val="008000"/>
                </a:solidFill>
                <a:latin typeface="Consolas" panose="020B0609020204030204" pitchFamily="49" charset="0"/>
              </a:rPr>
              <a:t>// returns a </a:t>
            </a:r>
            <a:r>
              <a:rPr lang="pt-PT" sz="1600" b="1" dirty="0">
                <a:solidFill>
                  <a:srgbClr val="008000"/>
                </a:solidFill>
                <a:latin typeface="Consolas" panose="020B0609020204030204" pitchFamily="49" charset="0"/>
              </a:rPr>
              <a:t>Promise of a Track</a:t>
            </a:r>
            <a:endParaRPr lang="pt-PT" sz="1600" b="1" dirty="0">
              <a:latin typeface="Consolas" panose="020B0609020204030204" pitchFamily="49" charset="0"/>
            </a:endParaRPr>
          </a:p>
          <a:p>
            <a:r>
              <a:rPr lang="pt-PT" sz="1600" dirty="0">
                <a:latin typeface="Consolas" panose="020B0609020204030204" pitchFamily="49" charset="0"/>
              </a:rPr>
              <a:t>}</a:t>
            </a:r>
          </a:p>
        </p:txBody>
      </p:sp>
    </p:spTree>
    <p:extLst>
      <p:ext uri="{BB962C8B-B14F-4D97-AF65-F5344CB8AC3E}">
        <p14:creationId xmlns:p14="http://schemas.microsoft.com/office/powerpoint/2010/main" val="151335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ipe(left)">
                                      <p:cBhvr>
                                        <p:cTn id="11" dur="500"/>
                                        <p:tgtEl>
                                          <p:spTgt spid="5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wipe(left)">
                                      <p:cBhvr>
                                        <p:cTn id="15" dur="500"/>
                                        <p:tgtEl>
                                          <p:spTgt spid="5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wipe(left)">
                                      <p:cBhvr>
                                        <p:cTn id="19" dur="500"/>
                                        <p:tgtEl>
                                          <p:spTgt spid="6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wipe(left)">
                                      <p:cBhvr>
                                        <p:cTn id="23" dur="500"/>
                                        <p:tgtEl>
                                          <p:spTgt spid="6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wipe(left)">
                                      <p:cBhvr>
                                        <p:cTn id="28" dur="500"/>
                                        <p:tgtEl>
                                          <p:spTgt spid="83"/>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wipe(left)">
                                      <p:cBhvr>
                                        <p:cTn id="32" dur="500"/>
                                        <p:tgtEl>
                                          <p:spTgt spid="90"/>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91"/>
                                        </p:tgtEl>
                                        <p:attrNameLst>
                                          <p:attrName>style.visibility</p:attrName>
                                        </p:attrNameLst>
                                      </p:cBhvr>
                                      <p:to>
                                        <p:strVal val="visible"/>
                                      </p:to>
                                    </p:set>
                                    <p:animEffect transition="in" filter="wipe(left)">
                                      <p:cBhvr>
                                        <p:cTn id="36" dur="500"/>
                                        <p:tgtEl>
                                          <p:spTgt spid="91"/>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wipe(left)">
                                      <p:cBhvr>
                                        <p:cTn id="40" dur="500"/>
                                        <p:tgtEl>
                                          <p:spTgt spid="98"/>
                                        </p:tgtEl>
                                      </p:cBhvr>
                                    </p:animEffect>
                                  </p:childTnLst>
                                </p:cTn>
                              </p:par>
                            </p:childTnLst>
                          </p:cTn>
                        </p:par>
                        <p:par>
                          <p:cTn id="41" fill="hold">
                            <p:stCondLst>
                              <p:cond delay="2000"/>
                            </p:stCondLst>
                            <p:childTnLst>
                              <p:par>
                                <p:cTn id="42" presetID="22" presetClass="entr" presetSubtype="8" fill="hold" nodeType="afterEffect">
                                  <p:stCondLst>
                                    <p:cond delay="0"/>
                                  </p:stCondLst>
                                  <p:childTnLst>
                                    <p:set>
                                      <p:cBhvr>
                                        <p:cTn id="43" dur="1" fill="hold">
                                          <p:stCondLst>
                                            <p:cond delay="0"/>
                                          </p:stCondLst>
                                        </p:cTn>
                                        <p:tgtEl>
                                          <p:spTgt spid="99"/>
                                        </p:tgtEl>
                                        <p:attrNameLst>
                                          <p:attrName>style.visibility</p:attrName>
                                        </p:attrNameLst>
                                      </p:cBhvr>
                                      <p:to>
                                        <p:strVal val="visible"/>
                                      </p:to>
                                    </p:set>
                                    <p:animEffect transition="in" filter="wipe(left)">
                                      <p:cBhvr>
                                        <p:cTn id="44" dur="500"/>
                                        <p:tgtEl>
                                          <p:spTgt spid="99"/>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00"/>
                                        </p:tgtEl>
                                        <p:attrNameLst>
                                          <p:attrName>style.visibility</p:attrName>
                                        </p:attrNameLst>
                                      </p:cBhvr>
                                      <p:to>
                                        <p:strVal val="visible"/>
                                      </p:to>
                                    </p:set>
                                    <p:animEffect transition="in" filter="wipe(left)">
                                      <p:cBhvr>
                                        <p:cTn id="48"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64" grpId="0" animBg="1"/>
      <p:bldP spid="90" grpId="0" animBg="1"/>
      <p:bldP spid="98" grpId="0" animBg="1"/>
      <p:bldP spid="10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Isosceles Triangle 41">
            <a:extLst>
              <a:ext uri="{FF2B5EF4-FFF2-40B4-BE49-F238E27FC236}">
                <a16:creationId xmlns:a16="http://schemas.microsoft.com/office/drawing/2014/main" id="{B47AA900-5700-4A69-A0CD-B217C5E11303}"/>
              </a:ext>
            </a:extLst>
          </p:cNvPr>
          <p:cNvSpPr/>
          <p:nvPr/>
        </p:nvSpPr>
        <p:spPr>
          <a:xfrm rot="3200808">
            <a:off x="7279582" y="-156494"/>
            <a:ext cx="529332" cy="3169313"/>
          </a:xfrm>
          <a:prstGeom prst="triangl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sp>
        <p:nvSpPr>
          <p:cNvPr id="35" name="Isosceles Triangle 34">
            <a:extLst>
              <a:ext uri="{FF2B5EF4-FFF2-40B4-BE49-F238E27FC236}">
                <a16:creationId xmlns:a16="http://schemas.microsoft.com/office/drawing/2014/main" id="{5139B9D4-1B54-47F1-AEFE-33596FF2F3A6}"/>
              </a:ext>
            </a:extLst>
          </p:cNvPr>
          <p:cNvSpPr/>
          <p:nvPr/>
        </p:nvSpPr>
        <p:spPr>
          <a:xfrm rot="3100462">
            <a:off x="7107978" y="-333756"/>
            <a:ext cx="767780" cy="5864347"/>
          </a:xfrm>
          <a:prstGeom prst="triangl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sp>
        <p:nvSpPr>
          <p:cNvPr id="18" name="Isosceles Triangle 17">
            <a:extLst>
              <a:ext uri="{FF2B5EF4-FFF2-40B4-BE49-F238E27FC236}">
                <a16:creationId xmlns:a16="http://schemas.microsoft.com/office/drawing/2014/main" id="{D00A2F8D-E9DC-4782-9D9E-04EEFCC03155}"/>
              </a:ext>
            </a:extLst>
          </p:cNvPr>
          <p:cNvSpPr/>
          <p:nvPr/>
        </p:nvSpPr>
        <p:spPr>
          <a:xfrm rot="1821944">
            <a:off x="8330551" y="1053828"/>
            <a:ext cx="442460" cy="5864347"/>
          </a:xfrm>
          <a:prstGeom prst="triangl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dirty="0"/>
          </a:p>
        </p:txBody>
      </p:sp>
      <p:sp>
        <p:nvSpPr>
          <p:cNvPr id="2" name="Title 1">
            <a:extLst>
              <a:ext uri="{FF2B5EF4-FFF2-40B4-BE49-F238E27FC236}">
                <a16:creationId xmlns:a16="http://schemas.microsoft.com/office/drawing/2014/main" id="{33B86DD1-6E0E-483C-83A5-3FCFCDCA50B4}"/>
              </a:ext>
            </a:extLst>
          </p:cNvPr>
          <p:cNvSpPr>
            <a:spLocks noGrp="1"/>
          </p:cNvSpPr>
          <p:nvPr>
            <p:ph type="title"/>
          </p:nvPr>
        </p:nvSpPr>
        <p:spPr/>
        <p:txBody>
          <a:bodyPr/>
          <a:lstStyle/>
          <a:p>
            <a:r>
              <a:rPr lang="en-US" dirty="0"/>
              <a:t>Promise API</a:t>
            </a:r>
            <a:endParaRPr lang="pt-PT" dirty="0"/>
          </a:p>
        </p:txBody>
      </p:sp>
      <p:grpSp>
        <p:nvGrpSpPr>
          <p:cNvPr id="4" name="Group 3">
            <a:extLst>
              <a:ext uri="{FF2B5EF4-FFF2-40B4-BE49-F238E27FC236}">
                <a16:creationId xmlns:a16="http://schemas.microsoft.com/office/drawing/2014/main" id="{6840BF84-B0CB-4687-9741-8AE4B8466C3D}"/>
              </a:ext>
            </a:extLst>
          </p:cNvPr>
          <p:cNvGrpSpPr/>
          <p:nvPr/>
        </p:nvGrpSpPr>
        <p:grpSpPr>
          <a:xfrm>
            <a:off x="8131657" y="347624"/>
            <a:ext cx="3776368" cy="2480449"/>
            <a:chOff x="3252792" y="2571963"/>
            <a:chExt cx="4392784" cy="2584795"/>
          </a:xfrm>
        </p:grpSpPr>
        <p:pic>
          <p:nvPicPr>
            <p:cNvPr id="5" name="Graphic 4">
              <a:extLst>
                <a:ext uri="{FF2B5EF4-FFF2-40B4-BE49-F238E27FC236}">
                  <a16:creationId xmlns:a16="http://schemas.microsoft.com/office/drawing/2014/main" id="{984F383C-E239-4ECE-BB1B-7A291CCEB1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56176" y="3403239"/>
              <a:ext cx="885825" cy="1115209"/>
            </a:xfrm>
            <a:prstGeom prst="rect">
              <a:avLst/>
            </a:prstGeom>
          </p:spPr>
        </p:pic>
        <p:pic>
          <p:nvPicPr>
            <p:cNvPr id="6" name="Graphic 5">
              <a:extLst>
                <a:ext uri="{FF2B5EF4-FFF2-40B4-BE49-F238E27FC236}">
                  <a16:creationId xmlns:a16="http://schemas.microsoft.com/office/drawing/2014/main" id="{D20AE652-E232-4603-9281-8522485131DB}"/>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32126"/>
            <a:stretch/>
          </p:blipFill>
          <p:spPr>
            <a:xfrm>
              <a:off x="3252792" y="2571963"/>
              <a:ext cx="2713775" cy="616275"/>
            </a:xfrm>
            <a:prstGeom prst="rect">
              <a:avLst/>
            </a:prstGeom>
          </p:spPr>
        </p:pic>
        <p:pic>
          <p:nvPicPr>
            <p:cNvPr id="7" name="Graphic 6">
              <a:extLst>
                <a:ext uri="{FF2B5EF4-FFF2-40B4-BE49-F238E27FC236}">
                  <a16:creationId xmlns:a16="http://schemas.microsoft.com/office/drawing/2014/main" id="{75E63433-6C23-4586-BE66-67B1B62D08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02551" y="3589753"/>
              <a:ext cx="1343025" cy="837467"/>
            </a:xfrm>
            <a:prstGeom prst="rect">
              <a:avLst/>
            </a:prstGeom>
          </p:spPr>
        </p:pic>
        <p:sp>
          <p:nvSpPr>
            <p:cNvPr id="8" name="Cloud 7">
              <a:extLst>
                <a:ext uri="{FF2B5EF4-FFF2-40B4-BE49-F238E27FC236}">
                  <a16:creationId xmlns:a16="http://schemas.microsoft.com/office/drawing/2014/main" id="{5DBE6237-9A70-4D51-84C7-438577DE1F4E}"/>
                </a:ext>
              </a:extLst>
            </p:cNvPr>
            <p:cNvSpPr/>
            <p:nvPr/>
          </p:nvSpPr>
          <p:spPr>
            <a:xfrm>
              <a:off x="6280723" y="4689822"/>
              <a:ext cx="1343021" cy="431378"/>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solidFill>
                    <a:schemeClr val="tx1"/>
                  </a:solidFill>
                  <a:latin typeface="Lato" panose="020B0604020202020204" charset="0"/>
                </a:rPr>
                <a:t>Last.fm</a:t>
              </a:r>
            </a:p>
          </p:txBody>
        </p:sp>
        <p:cxnSp>
          <p:nvCxnSpPr>
            <p:cNvPr id="9" name="Straight Arrow Connector 8">
              <a:extLst>
                <a:ext uri="{FF2B5EF4-FFF2-40B4-BE49-F238E27FC236}">
                  <a16:creationId xmlns:a16="http://schemas.microsoft.com/office/drawing/2014/main" id="{723A172B-3EA7-4383-A1C4-B020EA8FFEA4}"/>
                </a:ext>
              </a:extLst>
            </p:cNvPr>
            <p:cNvCxnSpPr>
              <a:cxnSpLocks/>
            </p:cNvCxnSpPr>
            <p:nvPr/>
          </p:nvCxnSpPr>
          <p:spPr>
            <a:xfrm>
              <a:off x="6962008" y="4422881"/>
              <a:ext cx="0" cy="239580"/>
            </a:xfrm>
            <a:prstGeom prst="straightConnector1">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128F810D-A820-42E1-B1D4-7920E5C6FB34}"/>
                </a:ext>
              </a:extLst>
            </p:cNvPr>
            <p:cNvCxnSpPr>
              <a:cxnSpLocks/>
            </p:cNvCxnSpPr>
            <p:nvPr/>
          </p:nvCxnSpPr>
          <p:spPr>
            <a:xfrm rot="16200000" flipH="1">
              <a:off x="6106151" y="2662057"/>
              <a:ext cx="392801" cy="1431650"/>
            </a:xfrm>
            <a:prstGeom prst="bentConnector3">
              <a:avLst>
                <a:gd name="adj1" fmla="val 50000"/>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3230AED-F7D6-4B3B-BE1D-1A7E8CE266F3}"/>
                </a:ext>
              </a:extLst>
            </p:cNvPr>
            <p:cNvCxnSpPr>
              <a:cxnSpLocks/>
            </p:cNvCxnSpPr>
            <p:nvPr/>
          </p:nvCxnSpPr>
          <p:spPr>
            <a:xfrm>
              <a:off x="4577268" y="2948680"/>
              <a:ext cx="211991" cy="0"/>
            </a:xfrm>
            <a:prstGeom prst="straightConnector1">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23EE8C3E-8B17-47CC-B69A-2FD35EB39923}"/>
                </a:ext>
              </a:extLst>
            </p:cNvPr>
            <p:cNvGrpSpPr/>
            <p:nvPr/>
          </p:nvGrpSpPr>
          <p:grpSpPr>
            <a:xfrm>
              <a:off x="5044393" y="4799418"/>
              <a:ext cx="662099" cy="357340"/>
              <a:chOff x="8190636" y="3068960"/>
              <a:chExt cx="792088" cy="1224425"/>
            </a:xfrm>
          </p:grpSpPr>
          <p:sp>
            <p:nvSpPr>
              <p:cNvPr id="15" name="Snip Single Corner Rectangle 3">
                <a:extLst>
                  <a:ext uri="{FF2B5EF4-FFF2-40B4-BE49-F238E27FC236}">
                    <a16:creationId xmlns:a16="http://schemas.microsoft.com/office/drawing/2014/main" id="{381A959C-26B2-41EA-A553-180A7BF6CBC4}"/>
                  </a:ext>
                </a:extLst>
              </p:cNvPr>
              <p:cNvSpPr/>
              <p:nvPr/>
            </p:nvSpPr>
            <p:spPr>
              <a:xfrm>
                <a:off x="8190636" y="3068960"/>
                <a:ext cx="648072" cy="864385"/>
              </a:xfrm>
              <a:prstGeom prst="snip1Rect">
                <a:avLst>
                  <a:gd name="adj" fmla="val 325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Lato" panose="020B0604020202020204" charset="0"/>
                </a:endParaRPr>
              </a:p>
            </p:txBody>
          </p:sp>
          <p:sp>
            <p:nvSpPr>
              <p:cNvPr id="16" name="Snip Single Corner Rectangle 4">
                <a:extLst>
                  <a:ext uri="{FF2B5EF4-FFF2-40B4-BE49-F238E27FC236}">
                    <a16:creationId xmlns:a16="http://schemas.microsoft.com/office/drawing/2014/main" id="{3639A30B-B0CE-4AF6-8ED3-95B8483851D1}"/>
                  </a:ext>
                </a:extLst>
              </p:cNvPr>
              <p:cNvSpPr/>
              <p:nvPr/>
            </p:nvSpPr>
            <p:spPr>
              <a:xfrm>
                <a:off x="8262644" y="3266982"/>
                <a:ext cx="648072" cy="864385"/>
              </a:xfrm>
              <a:prstGeom prst="snip1Rect">
                <a:avLst>
                  <a:gd name="adj" fmla="val 325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Lato" panose="020B0604020202020204" charset="0"/>
                </a:endParaRPr>
              </a:p>
            </p:txBody>
          </p:sp>
          <p:sp>
            <p:nvSpPr>
              <p:cNvPr id="17" name="Snip Single Corner Rectangle 5">
                <a:extLst>
                  <a:ext uri="{FF2B5EF4-FFF2-40B4-BE49-F238E27FC236}">
                    <a16:creationId xmlns:a16="http://schemas.microsoft.com/office/drawing/2014/main" id="{5114F688-E2D1-45AD-8E54-47B0F56F0320}"/>
                  </a:ext>
                </a:extLst>
              </p:cNvPr>
              <p:cNvSpPr/>
              <p:nvPr/>
            </p:nvSpPr>
            <p:spPr>
              <a:xfrm>
                <a:off x="8334652" y="3429000"/>
                <a:ext cx="648072" cy="864385"/>
              </a:xfrm>
              <a:prstGeom prst="snip1Rect">
                <a:avLst>
                  <a:gd name="adj" fmla="val 325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7" dirty="0">
                    <a:solidFill>
                      <a:schemeClr val="tx1"/>
                    </a:solidFill>
                    <a:latin typeface="Lato" panose="020B0604020202020204" charset="0"/>
                  </a:rPr>
                  <a:t>Files</a:t>
                </a:r>
                <a:endParaRPr lang="en-US" sz="533" dirty="0">
                  <a:solidFill>
                    <a:schemeClr val="tx1"/>
                  </a:solidFill>
                  <a:latin typeface="Lato" panose="020B0604020202020204" charset="0"/>
                </a:endParaRPr>
              </a:p>
            </p:txBody>
          </p:sp>
        </p:grpSp>
        <p:cxnSp>
          <p:nvCxnSpPr>
            <p:cNvPr id="13" name="Straight Arrow Connector 12">
              <a:extLst>
                <a:ext uri="{FF2B5EF4-FFF2-40B4-BE49-F238E27FC236}">
                  <a16:creationId xmlns:a16="http://schemas.microsoft.com/office/drawing/2014/main" id="{38374D86-32EA-4AC0-9505-C530646C1B1C}"/>
                </a:ext>
              </a:extLst>
            </p:cNvPr>
            <p:cNvCxnSpPr>
              <a:cxnSpLocks/>
            </p:cNvCxnSpPr>
            <p:nvPr/>
          </p:nvCxnSpPr>
          <p:spPr>
            <a:xfrm>
              <a:off x="5338948" y="4525463"/>
              <a:ext cx="0" cy="239580"/>
            </a:xfrm>
            <a:prstGeom prst="straightConnector1">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ADFB315-7575-475F-BAA3-6945840BF6F7}"/>
                </a:ext>
              </a:extLst>
            </p:cNvPr>
            <p:cNvCxnSpPr>
              <a:cxnSpLocks/>
            </p:cNvCxnSpPr>
            <p:nvPr/>
          </p:nvCxnSpPr>
          <p:spPr>
            <a:xfrm>
              <a:off x="5389748" y="3191963"/>
              <a:ext cx="0" cy="239580"/>
            </a:xfrm>
            <a:prstGeom prst="straightConnector1">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205F2170-384E-4061-81F7-0CB46652FC8C}"/>
              </a:ext>
            </a:extLst>
          </p:cNvPr>
          <p:cNvGrpSpPr/>
          <p:nvPr/>
        </p:nvGrpSpPr>
        <p:grpSpPr>
          <a:xfrm>
            <a:off x="711201" y="5664198"/>
            <a:ext cx="7799272" cy="1123097"/>
            <a:chOff x="533400" y="4248150"/>
            <a:chExt cx="5849454" cy="842323"/>
          </a:xfrm>
        </p:grpSpPr>
        <p:sp>
          <p:nvSpPr>
            <p:cNvPr id="20" name="TextBox 19">
              <a:extLst>
                <a:ext uri="{FF2B5EF4-FFF2-40B4-BE49-F238E27FC236}">
                  <a16:creationId xmlns:a16="http://schemas.microsoft.com/office/drawing/2014/main" id="{8EACB7A2-34F2-4880-AA69-B025A2A27ED2}"/>
                </a:ext>
              </a:extLst>
            </p:cNvPr>
            <p:cNvSpPr txBox="1"/>
            <p:nvPr/>
          </p:nvSpPr>
          <p:spPr>
            <a:xfrm>
              <a:off x="533400" y="4467225"/>
              <a:ext cx="5608747" cy="623248"/>
            </a:xfrm>
            <a:prstGeom prst="rect">
              <a:avLst/>
            </a:prstGeom>
            <a:solidFill>
              <a:srgbClr val="FBF5E9"/>
            </a:solidFill>
            <a:ln>
              <a:solidFill>
                <a:schemeClr val="tx1"/>
              </a:solidFill>
            </a:ln>
          </p:spPr>
          <p:txBody>
            <a:bodyPr wrap="none" rtlCol="0">
              <a:spAutoFit/>
            </a:bodyPr>
            <a:lstStyle/>
            <a:p>
              <a:r>
                <a:rPr lang="pt-PT" sz="1600" dirty="0">
                  <a:solidFill>
                    <a:srgbClr val="AF00DB"/>
                  </a:solidFill>
                  <a:latin typeface="Consolas" panose="020B0609020204030204" pitchFamily="49" charset="0"/>
                </a:rPr>
                <a:t>export</a:t>
              </a:r>
              <a:r>
                <a:rPr lang="pt-PT" sz="1600" dirty="0">
                  <a:latin typeface="Consolas" panose="020B0609020204030204" pitchFamily="49" charset="0"/>
                </a:rPr>
                <a:t> </a:t>
              </a:r>
              <a:r>
                <a:rPr lang="pt-PT" sz="1600" dirty="0">
                  <a:solidFill>
                    <a:srgbClr val="0000FF"/>
                  </a:solidFill>
                  <a:latin typeface="Consolas" panose="020B0609020204030204" pitchFamily="49" charset="0"/>
                </a:rPr>
                <a:t>function</a:t>
              </a:r>
              <a:r>
                <a:rPr lang="pt-PT" sz="1600" dirty="0">
                  <a:latin typeface="Consolas" panose="020B0609020204030204" pitchFamily="49" charset="0"/>
                </a:rPr>
                <a:t> </a:t>
              </a:r>
              <a:r>
                <a:rPr lang="pt-PT" sz="1600" dirty="0">
                  <a:solidFill>
                    <a:srgbClr val="795E26"/>
                  </a:solidFill>
                  <a:latin typeface="Consolas" panose="020B0609020204030204" pitchFamily="49" charset="0"/>
                </a:rPr>
                <a:t>insert</a:t>
              </a:r>
              <a:r>
                <a:rPr lang="pt-PT" sz="1600" dirty="0">
                  <a:latin typeface="Consolas" panose="020B0609020204030204" pitchFamily="49" charset="0"/>
                </a:rPr>
                <a:t>(</a:t>
              </a:r>
              <a:r>
                <a:rPr lang="pt-PT" sz="1600" dirty="0">
                  <a:solidFill>
                    <a:srgbClr val="001080"/>
                  </a:solidFill>
                  <a:latin typeface="Consolas" panose="020B0609020204030204" pitchFamily="49" charset="0"/>
                </a:rPr>
                <a:t>track</a:t>
              </a:r>
              <a:r>
                <a:rPr lang="pt-PT" sz="1600" dirty="0">
                  <a:latin typeface="Consolas" panose="020B0609020204030204" pitchFamily="49" charset="0"/>
                </a:rPr>
                <a:t>) {</a:t>
              </a:r>
            </a:p>
            <a:p>
              <a:r>
                <a:rPr lang="pt-PT" sz="1600" dirty="0">
                  <a:latin typeface="Consolas" panose="020B0609020204030204" pitchFamily="49" charset="0"/>
                </a:rPr>
                <a:t>  </a:t>
              </a:r>
              <a:r>
                <a:rPr lang="pt-PT" sz="1600" dirty="0">
                  <a:solidFill>
                    <a:srgbClr val="AF00DB"/>
                  </a:solidFill>
                  <a:latin typeface="Consolas" panose="020B0609020204030204" pitchFamily="49" charset="0"/>
                </a:rPr>
                <a:t>return</a:t>
              </a:r>
              <a:r>
                <a:rPr lang="pt-PT" sz="1600" dirty="0">
                  <a:latin typeface="Consolas" panose="020B0609020204030204" pitchFamily="49" charset="0"/>
                </a:rPr>
                <a:t> </a:t>
              </a:r>
              <a:r>
                <a:rPr lang="pt-PT" sz="1600" dirty="0">
                  <a:solidFill>
                    <a:srgbClr val="001080"/>
                  </a:solidFill>
                  <a:latin typeface="Consolas" panose="020B0609020204030204" pitchFamily="49" charset="0"/>
                </a:rPr>
                <a:t>fs</a:t>
              </a:r>
              <a:r>
                <a:rPr lang="pt-PT" sz="1600" dirty="0">
                  <a:latin typeface="Consolas" panose="020B0609020204030204" pitchFamily="49" charset="0"/>
                </a:rPr>
                <a:t>.</a:t>
              </a:r>
              <a:r>
                <a:rPr lang="pt-PT" sz="1600" dirty="0">
                  <a:solidFill>
                    <a:srgbClr val="795E26"/>
                  </a:solidFill>
                  <a:latin typeface="Consolas" panose="020B0609020204030204" pitchFamily="49" charset="0"/>
                </a:rPr>
                <a:t>writeFile</a:t>
              </a:r>
              <a:r>
                <a:rPr lang="pt-PT" sz="1600" dirty="0">
                  <a:latin typeface="Consolas" panose="020B0609020204030204" pitchFamily="49" charset="0"/>
                </a:rPr>
                <a:t>(</a:t>
              </a:r>
              <a:r>
                <a:rPr lang="pt-PT" sz="1600" dirty="0">
                  <a:solidFill>
                    <a:srgbClr val="795E26"/>
                  </a:solidFill>
                  <a:latin typeface="Consolas" panose="020B0609020204030204" pitchFamily="49" charset="0"/>
                </a:rPr>
                <a:t>trackPath</a:t>
              </a:r>
              <a:r>
                <a:rPr lang="pt-PT" sz="1600" dirty="0">
                  <a:latin typeface="Consolas" panose="020B0609020204030204" pitchFamily="49" charset="0"/>
                </a:rPr>
                <a:t>(</a:t>
              </a:r>
              <a:r>
                <a:rPr lang="pt-PT" sz="1600" dirty="0">
                  <a:solidFill>
                    <a:srgbClr val="001080"/>
                  </a:solidFill>
                  <a:latin typeface="Consolas" panose="020B0609020204030204" pitchFamily="49" charset="0"/>
                </a:rPr>
                <a:t>track</a:t>
              </a:r>
              <a:r>
                <a:rPr lang="pt-PT" sz="1600" dirty="0">
                  <a:latin typeface="Consolas" panose="020B0609020204030204" pitchFamily="49" charset="0"/>
                </a:rPr>
                <a:t>.</a:t>
              </a:r>
              <a:r>
                <a:rPr lang="pt-PT" sz="1600" dirty="0">
                  <a:solidFill>
                    <a:srgbClr val="001080"/>
                  </a:solidFill>
                  <a:latin typeface="Consolas" panose="020B0609020204030204" pitchFamily="49" charset="0"/>
                </a:rPr>
                <a:t>mbid</a:t>
              </a:r>
              <a:r>
                <a:rPr lang="pt-PT" sz="1600" dirty="0">
                  <a:latin typeface="Consolas" panose="020B0609020204030204" pitchFamily="49" charset="0"/>
                </a:rPr>
                <a:t>),</a:t>
              </a:r>
              <a:r>
                <a:rPr lang="pt-PT" sz="1600" dirty="0">
                  <a:solidFill>
                    <a:srgbClr val="267F99"/>
                  </a:solidFill>
                  <a:latin typeface="Consolas" panose="020B0609020204030204" pitchFamily="49" charset="0"/>
                </a:rPr>
                <a:t>JSON</a:t>
              </a:r>
              <a:r>
                <a:rPr lang="pt-PT" sz="1600" dirty="0">
                  <a:latin typeface="Consolas" panose="020B0609020204030204" pitchFamily="49" charset="0"/>
                </a:rPr>
                <a:t>.</a:t>
              </a:r>
              <a:r>
                <a:rPr lang="pt-PT" sz="1600" dirty="0">
                  <a:solidFill>
                    <a:srgbClr val="795E26"/>
                  </a:solidFill>
                  <a:latin typeface="Consolas" panose="020B0609020204030204" pitchFamily="49" charset="0"/>
                </a:rPr>
                <a:t>stringify</a:t>
              </a:r>
              <a:r>
                <a:rPr lang="pt-PT" sz="1600" dirty="0">
                  <a:latin typeface="Consolas" panose="020B0609020204030204" pitchFamily="49" charset="0"/>
                </a:rPr>
                <a:t>(</a:t>
              </a:r>
              <a:r>
                <a:rPr lang="pt-PT" sz="1600" dirty="0">
                  <a:solidFill>
                    <a:srgbClr val="001080"/>
                  </a:solidFill>
                  <a:latin typeface="Consolas" panose="020B0609020204030204" pitchFamily="49" charset="0"/>
                </a:rPr>
                <a:t>track</a:t>
              </a:r>
              <a:r>
                <a:rPr lang="pt-PT" sz="1600" dirty="0">
                  <a:latin typeface="Consolas" panose="020B0609020204030204" pitchFamily="49" charset="0"/>
                </a:rPr>
                <a:t>)</a:t>
              </a:r>
            </a:p>
            <a:p>
              <a:r>
                <a:rPr lang="pt-PT" sz="1600" dirty="0">
                  <a:latin typeface="Consolas" panose="020B0609020204030204" pitchFamily="49" charset="0"/>
                </a:rPr>
                <a:t>}</a:t>
              </a:r>
            </a:p>
          </p:txBody>
        </p:sp>
        <p:sp>
          <p:nvSpPr>
            <p:cNvPr id="21" name="Speech Bubble: Rectangle with Corners Rounded 20">
              <a:extLst>
                <a:ext uri="{FF2B5EF4-FFF2-40B4-BE49-F238E27FC236}">
                  <a16:creationId xmlns:a16="http://schemas.microsoft.com/office/drawing/2014/main" id="{9569D4B4-24A3-4E8D-AEC4-82534F5BB922}"/>
                </a:ext>
              </a:extLst>
            </p:cNvPr>
            <p:cNvSpPr/>
            <p:nvPr/>
          </p:nvSpPr>
          <p:spPr>
            <a:xfrm>
              <a:off x="5200649" y="4248150"/>
              <a:ext cx="1182205" cy="247650"/>
            </a:xfrm>
            <a:prstGeom prst="wedgeRoundRectCallout">
              <a:avLst>
                <a:gd name="adj1" fmla="val 30682"/>
                <a:gd name="adj2" fmla="val 89423"/>
                <a:gd name="adj3" fmla="val 16667"/>
              </a:avLst>
            </a:prstGeom>
            <a:solidFill>
              <a:schemeClr val="bg1"/>
            </a:solidFill>
            <a:ln w="9525">
              <a:solidFill>
                <a:srgbClr val="4AB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a:solidFill>
                    <a:schemeClr val="tx1"/>
                  </a:solidFill>
                  <a:latin typeface="Lato" panose="020B0604020202020204" charset="0"/>
                </a:rPr>
                <a:t>tracks-dao.js</a:t>
              </a:r>
              <a:endParaRPr lang="pt-PT" sz="1333" b="1" dirty="0">
                <a:solidFill>
                  <a:schemeClr val="tx1"/>
                </a:solidFill>
                <a:latin typeface="Lato" panose="020B0604020202020204" charset="0"/>
              </a:endParaRPr>
            </a:p>
          </p:txBody>
        </p:sp>
      </p:grpSp>
      <p:grpSp>
        <p:nvGrpSpPr>
          <p:cNvPr id="22" name="Group 21">
            <a:extLst>
              <a:ext uri="{FF2B5EF4-FFF2-40B4-BE49-F238E27FC236}">
                <a16:creationId xmlns:a16="http://schemas.microsoft.com/office/drawing/2014/main" id="{263EF2CB-746A-4B76-98A1-16C17F9F59CA}"/>
              </a:ext>
            </a:extLst>
          </p:cNvPr>
          <p:cNvGrpSpPr/>
          <p:nvPr/>
        </p:nvGrpSpPr>
        <p:grpSpPr>
          <a:xfrm>
            <a:off x="9939587" y="5829300"/>
            <a:ext cx="882799" cy="954547"/>
            <a:chOff x="8190636" y="3068960"/>
            <a:chExt cx="792088" cy="1224425"/>
          </a:xfrm>
        </p:grpSpPr>
        <p:sp>
          <p:nvSpPr>
            <p:cNvPr id="23" name="Snip Single Corner Rectangle 3">
              <a:extLst>
                <a:ext uri="{FF2B5EF4-FFF2-40B4-BE49-F238E27FC236}">
                  <a16:creationId xmlns:a16="http://schemas.microsoft.com/office/drawing/2014/main" id="{E620B30E-52D9-4D1B-9DD9-0BDBEE2DC471}"/>
                </a:ext>
              </a:extLst>
            </p:cNvPr>
            <p:cNvSpPr/>
            <p:nvPr/>
          </p:nvSpPr>
          <p:spPr>
            <a:xfrm>
              <a:off x="8190636" y="3068960"/>
              <a:ext cx="648072" cy="864385"/>
            </a:xfrm>
            <a:prstGeom prst="snip1Rect">
              <a:avLst>
                <a:gd name="adj" fmla="val 325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Lato" panose="020B0604020202020204" charset="0"/>
              </a:endParaRPr>
            </a:p>
          </p:txBody>
        </p:sp>
        <p:sp>
          <p:nvSpPr>
            <p:cNvPr id="24" name="Snip Single Corner Rectangle 4">
              <a:extLst>
                <a:ext uri="{FF2B5EF4-FFF2-40B4-BE49-F238E27FC236}">
                  <a16:creationId xmlns:a16="http://schemas.microsoft.com/office/drawing/2014/main" id="{7EFF3C8B-7349-41AB-A605-9B9611A9C338}"/>
                </a:ext>
              </a:extLst>
            </p:cNvPr>
            <p:cNvSpPr/>
            <p:nvPr/>
          </p:nvSpPr>
          <p:spPr>
            <a:xfrm>
              <a:off x="8262644" y="3266982"/>
              <a:ext cx="648072" cy="864385"/>
            </a:xfrm>
            <a:prstGeom prst="snip1Rect">
              <a:avLst>
                <a:gd name="adj" fmla="val 325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Lato" panose="020B0604020202020204" charset="0"/>
              </a:endParaRPr>
            </a:p>
          </p:txBody>
        </p:sp>
        <p:sp>
          <p:nvSpPr>
            <p:cNvPr id="25" name="Snip Single Corner Rectangle 5">
              <a:extLst>
                <a:ext uri="{FF2B5EF4-FFF2-40B4-BE49-F238E27FC236}">
                  <a16:creationId xmlns:a16="http://schemas.microsoft.com/office/drawing/2014/main" id="{70C5ECDF-8343-4E3E-AA8D-961EFD9A7585}"/>
                </a:ext>
              </a:extLst>
            </p:cNvPr>
            <p:cNvSpPr/>
            <p:nvPr/>
          </p:nvSpPr>
          <p:spPr>
            <a:xfrm>
              <a:off x="8334652" y="3429000"/>
              <a:ext cx="648072" cy="864385"/>
            </a:xfrm>
            <a:prstGeom prst="snip1Rect">
              <a:avLst>
                <a:gd name="adj" fmla="val 325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Lato" panose="020B0604020202020204" charset="0"/>
                </a:rPr>
                <a:t>Files</a:t>
              </a:r>
              <a:endParaRPr lang="en-US" sz="1333" dirty="0">
                <a:solidFill>
                  <a:schemeClr val="tx1"/>
                </a:solidFill>
                <a:latin typeface="Lato" panose="020B0604020202020204" charset="0"/>
              </a:endParaRPr>
            </a:p>
          </p:txBody>
        </p:sp>
      </p:grpSp>
      <p:cxnSp>
        <p:nvCxnSpPr>
          <p:cNvPr id="26" name="Straight Arrow Connector 25">
            <a:extLst>
              <a:ext uri="{FF2B5EF4-FFF2-40B4-BE49-F238E27FC236}">
                <a16:creationId xmlns:a16="http://schemas.microsoft.com/office/drawing/2014/main" id="{5FF53B68-4232-4A57-BD0A-A112BFAB2542}"/>
              </a:ext>
            </a:extLst>
          </p:cNvPr>
          <p:cNvCxnSpPr>
            <a:cxnSpLocks/>
          </p:cNvCxnSpPr>
          <p:nvPr/>
        </p:nvCxnSpPr>
        <p:spPr>
          <a:xfrm>
            <a:off x="8660385" y="6397283"/>
            <a:ext cx="902716" cy="0"/>
          </a:xfrm>
          <a:prstGeom prst="straightConnector1">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09A02EA-6015-43D3-9C84-8A2568B8C1C9}"/>
              </a:ext>
            </a:extLst>
          </p:cNvPr>
          <p:cNvSpPr txBox="1"/>
          <p:nvPr/>
        </p:nvSpPr>
        <p:spPr>
          <a:xfrm>
            <a:off x="711201" y="3416300"/>
            <a:ext cx="5346335" cy="2308324"/>
          </a:xfrm>
          <a:prstGeom prst="rect">
            <a:avLst/>
          </a:prstGeom>
          <a:solidFill>
            <a:srgbClr val="FBF5E9"/>
          </a:solidFill>
          <a:ln>
            <a:solidFill>
              <a:schemeClr val="tx1"/>
            </a:solidFill>
          </a:ln>
        </p:spPr>
        <p:txBody>
          <a:bodyPr wrap="none" rtlCol="0">
            <a:spAutoFit/>
          </a:bodyPr>
          <a:lstStyle/>
          <a:p>
            <a:r>
              <a:rPr lang="pt-PT" sz="1600" dirty="0">
                <a:solidFill>
                  <a:srgbClr val="AF00DB"/>
                </a:solidFill>
                <a:latin typeface="Consolas" panose="020B0609020204030204" pitchFamily="49" charset="0"/>
              </a:rPr>
              <a:t>export</a:t>
            </a:r>
            <a:r>
              <a:rPr lang="pt-PT" sz="1600" dirty="0">
                <a:latin typeface="Consolas" panose="020B0609020204030204" pitchFamily="49" charset="0"/>
              </a:rPr>
              <a:t> </a:t>
            </a:r>
            <a:r>
              <a:rPr lang="pt-PT" sz="1600" dirty="0">
                <a:solidFill>
                  <a:srgbClr val="0000FF"/>
                </a:solidFill>
                <a:latin typeface="Consolas" panose="020B0609020204030204" pitchFamily="49" charset="0"/>
              </a:rPr>
              <a:t>function</a:t>
            </a:r>
            <a:r>
              <a:rPr lang="pt-PT" sz="1600" dirty="0">
                <a:latin typeface="Consolas" panose="020B0609020204030204" pitchFamily="49" charset="0"/>
              </a:rPr>
              <a:t> </a:t>
            </a:r>
            <a:r>
              <a:rPr lang="pt-PT" sz="1600" dirty="0">
                <a:solidFill>
                  <a:srgbClr val="795E26"/>
                </a:solidFill>
                <a:latin typeface="Consolas" panose="020B0609020204030204" pitchFamily="49" charset="0"/>
              </a:rPr>
              <a:t>findById</a:t>
            </a:r>
            <a:r>
              <a:rPr lang="pt-PT" sz="1600" dirty="0">
                <a:latin typeface="Consolas" panose="020B0609020204030204" pitchFamily="49" charset="0"/>
              </a:rPr>
              <a:t>(</a:t>
            </a:r>
            <a:r>
              <a:rPr lang="pt-PT" sz="1600" dirty="0">
                <a:solidFill>
                  <a:srgbClr val="001080"/>
                </a:solidFill>
                <a:latin typeface="Consolas" panose="020B0609020204030204" pitchFamily="49" charset="0"/>
              </a:rPr>
              <a:t>mbid</a:t>
            </a:r>
            <a:r>
              <a:rPr lang="pt-PT" sz="1600" dirty="0">
                <a:latin typeface="Consolas" panose="020B0609020204030204" pitchFamily="49" charset="0"/>
              </a:rPr>
              <a:t>, </a:t>
            </a:r>
            <a:r>
              <a:rPr lang="pt-PT" sz="1600" dirty="0">
                <a:solidFill>
                  <a:srgbClr val="001080"/>
                </a:solidFill>
                <a:latin typeface="Consolas" panose="020B0609020204030204" pitchFamily="49" charset="0"/>
              </a:rPr>
              <a:t>cb</a:t>
            </a:r>
            <a:r>
              <a:rPr lang="pt-PT" sz="1600" dirty="0">
                <a:latin typeface="Consolas" panose="020B0609020204030204" pitchFamily="49" charset="0"/>
              </a:rPr>
              <a:t>) {</a:t>
            </a:r>
          </a:p>
          <a:p>
            <a:r>
              <a:rPr lang="pt-PT" sz="1600" dirty="0">
                <a:latin typeface="Consolas" panose="020B0609020204030204" pitchFamily="49" charset="0"/>
              </a:rPr>
              <a:t>    </a:t>
            </a:r>
            <a:r>
              <a:rPr lang="pt-PT" sz="1600" dirty="0">
                <a:solidFill>
                  <a:srgbClr val="001080"/>
                </a:solidFill>
                <a:latin typeface="Consolas" panose="020B0609020204030204" pitchFamily="49" charset="0"/>
              </a:rPr>
              <a:t>dao</a:t>
            </a:r>
            <a:r>
              <a:rPr lang="pt-PT" sz="1600" dirty="0">
                <a:latin typeface="Consolas" panose="020B0609020204030204" pitchFamily="49" charset="0"/>
              </a:rPr>
              <a:t>.</a:t>
            </a:r>
            <a:r>
              <a:rPr lang="pt-PT" sz="1600" dirty="0">
                <a:solidFill>
                  <a:srgbClr val="795E26"/>
                </a:solidFill>
                <a:latin typeface="Consolas" panose="020B0609020204030204" pitchFamily="49" charset="0"/>
              </a:rPr>
              <a:t>findById</a:t>
            </a:r>
            <a:r>
              <a:rPr lang="pt-PT" sz="1600" dirty="0">
                <a:latin typeface="Consolas" panose="020B0609020204030204" pitchFamily="49" charset="0"/>
              </a:rPr>
              <a:t>(</a:t>
            </a:r>
            <a:r>
              <a:rPr lang="pt-PT" sz="1600" dirty="0">
                <a:solidFill>
                  <a:srgbClr val="001080"/>
                </a:solidFill>
                <a:latin typeface="Consolas" panose="020B0609020204030204" pitchFamily="49" charset="0"/>
              </a:rPr>
              <a:t>mbid</a:t>
            </a:r>
            <a:r>
              <a:rPr lang="pt-PT" sz="1600" dirty="0">
                <a:latin typeface="Consolas" panose="020B0609020204030204" pitchFamily="49" charset="0"/>
              </a:rPr>
              <a:t>, (</a:t>
            </a:r>
            <a:r>
              <a:rPr lang="pt-PT" sz="1600" dirty="0">
                <a:solidFill>
                  <a:srgbClr val="001080"/>
                </a:solidFill>
                <a:latin typeface="Consolas" panose="020B0609020204030204" pitchFamily="49" charset="0"/>
              </a:rPr>
              <a:t>err</a:t>
            </a:r>
            <a:r>
              <a:rPr lang="pt-PT" sz="1600" dirty="0">
                <a:latin typeface="Consolas" panose="020B0609020204030204" pitchFamily="49" charset="0"/>
              </a:rPr>
              <a:t>, </a:t>
            </a:r>
            <a:r>
              <a:rPr lang="pt-PT" sz="1600" dirty="0">
                <a:solidFill>
                  <a:srgbClr val="001080"/>
                </a:solidFill>
                <a:latin typeface="Consolas" panose="020B0609020204030204" pitchFamily="49" charset="0"/>
              </a:rPr>
              <a:t>track</a:t>
            </a:r>
            <a:r>
              <a:rPr lang="pt-PT" sz="1600" dirty="0">
                <a:latin typeface="Consolas" panose="020B0609020204030204" pitchFamily="49" charset="0"/>
              </a:rPr>
              <a:t>) </a:t>
            </a:r>
            <a:r>
              <a:rPr lang="pt-PT" sz="1600" dirty="0">
                <a:solidFill>
                  <a:srgbClr val="0000FF"/>
                </a:solidFill>
                <a:latin typeface="Consolas" panose="020B0609020204030204" pitchFamily="49" charset="0"/>
              </a:rPr>
              <a:t>=&gt;</a:t>
            </a:r>
            <a:r>
              <a:rPr lang="pt-PT" sz="1600" dirty="0">
                <a:latin typeface="Consolas" panose="020B0609020204030204" pitchFamily="49" charset="0"/>
              </a:rPr>
              <a:t> {</a:t>
            </a:r>
          </a:p>
          <a:p>
            <a:r>
              <a:rPr lang="pt-PT" sz="1600" dirty="0">
                <a:latin typeface="Consolas" panose="020B0609020204030204" pitchFamily="49" charset="0"/>
              </a:rPr>
              <a:t>        </a:t>
            </a:r>
            <a:r>
              <a:rPr lang="pt-PT" sz="1600" dirty="0">
                <a:solidFill>
                  <a:srgbClr val="AF00DB"/>
                </a:solidFill>
                <a:latin typeface="Consolas" panose="020B0609020204030204" pitchFamily="49" charset="0"/>
              </a:rPr>
              <a:t>if</a:t>
            </a:r>
            <a:r>
              <a:rPr lang="pt-PT" sz="1600" dirty="0">
                <a:latin typeface="Consolas" panose="020B0609020204030204" pitchFamily="49" charset="0"/>
              </a:rPr>
              <a:t>(!</a:t>
            </a:r>
            <a:r>
              <a:rPr lang="pt-PT" sz="1600" dirty="0">
                <a:solidFill>
                  <a:srgbClr val="001080"/>
                </a:solidFill>
                <a:latin typeface="Consolas" panose="020B0609020204030204" pitchFamily="49" charset="0"/>
              </a:rPr>
              <a:t>err</a:t>
            </a:r>
            <a:r>
              <a:rPr lang="pt-PT" sz="1600" dirty="0">
                <a:latin typeface="Consolas" panose="020B0609020204030204" pitchFamily="49" charset="0"/>
              </a:rPr>
              <a:t>) </a:t>
            </a:r>
            <a:r>
              <a:rPr lang="pt-PT" sz="1600" dirty="0">
                <a:solidFill>
                  <a:srgbClr val="AF00DB"/>
                </a:solidFill>
                <a:latin typeface="Consolas" panose="020B0609020204030204" pitchFamily="49" charset="0"/>
              </a:rPr>
              <a:t>return</a:t>
            </a:r>
            <a:r>
              <a:rPr lang="pt-PT" sz="1600" dirty="0">
                <a:latin typeface="Consolas" panose="020B0609020204030204" pitchFamily="49" charset="0"/>
              </a:rPr>
              <a:t> </a:t>
            </a:r>
            <a:r>
              <a:rPr lang="pt-PT" sz="1600" dirty="0">
                <a:solidFill>
                  <a:srgbClr val="795E26"/>
                </a:solidFill>
                <a:latin typeface="Consolas" panose="020B0609020204030204" pitchFamily="49" charset="0"/>
              </a:rPr>
              <a:t>cb</a:t>
            </a:r>
            <a:r>
              <a:rPr lang="pt-PT" sz="1600" dirty="0">
                <a:latin typeface="Consolas" panose="020B0609020204030204" pitchFamily="49" charset="0"/>
              </a:rPr>
              <a:t>(</a:t>
            </a:r>
            <a:r>
              <a:rPr lang="pt-PT" sz="1600" dirty="0">
                <a:solidFill>
                  <a:srgbClr val="0000FF"/>
                </a:solidFill>
                <a:latin typeface="Consolas" panose="020B0609020204030204" pitchFamily="49" charset="0"/>
              </a:rPr>
              <a:t>null</a:t>
            </a:r>
            <a:r>
              <a:rPr lang="pt-PT" sz="1600" dirty="0">
                <a:latin typeface="Consolas" panose="020B0609020204030204" pitchFamily="49" charset="0"/>
              </a:rPr>
              <a:t>, </a:t>
            </a:r>
            <a:r>
              <a:rPr lang="pt-PT" sz="1600" dirty="0">
                <a:solidFill>
                  <a:srgbClr val="001080"/>
                </a:solidFill>
                <a:latin typeface="Consolas" panose="020B0609020204030204" pitchFamily="49" charset="0"/>
              </a:rPr>
              <a:t>track</a:t>
            </a:r>
            <a:r>
              <a:rPr lang="pt-PT" sz="1600" dirty="0">
                <a:latin typeface="Consolas" panose="020B0609020204030204" pitchFamily="49" charset="0"/>
              </a:rPr>
              <a:t>)</a:t>
            </a:r>
          </a:p>
          <a:p>
            <a:r>
              <a:rPr lang="pt-PT" sz="1600" dirty="0">
                <a:latin typeface="Consolas" panose="020B0609020204030204" pitchFamily="49" charset="0"/>
              </a:rPr>
              <a:t>        </a:t>
            </a:r>
            <a:r>
              <a:rPr lang="pt-PT" sz="1600" dirty="0">
                <a:solidFill>
                  <a:srgbClr val="001080"/>
                </a:solidFill>
                <a:latin typeface="Consolas" panose="020B0609020204030204" pitchFamily="49" charset="0"/>
              </a:rPr>
              <a:t>webapi</a:t>
            </a:r>
            <a:r>
              <a:rPr lang="pt-PT" sz="1600" dirty="0">
                <a:latin typeface="Consolas" panose="020B0609020204030204" pitchFamily="49" charset="0"/>
              </a:rPr>
              <a:t>.</a:t>
            </a:r>
            <a:r>
              <a:rPr lang="pt-PT" sz="1600" dirty="0">
                <a:solidFill>
                  <a:srgbClr val="795E26"/>
                </a:solidFill>
                <a:latin typeface="Consolas" panose="020B0609020204030204" pitchFamily="49" charset="0"/>
              </a:rPr>
              <a:t>getById</a:t>
            </a:r>
            <a:r>
              <a:rPr lang="pt-PT" sz="1600" dirty="0">
                <a:latin typeface="Consolas" panose="020B0609020204030204" pitchFamily="49" charset="0"/>
              </a:rPr>
              <a:t>(</a:t>
            </a:r>
            <a:r>
              <a:rPr lang="pt-PT" sz="1600" dirty="0">
                <a:solidFill>
                  <a:srgbClr val="001080"/>
                </a:solidFill>
                <a:latin typeface="Consolas" panose="020B0609020204030204" pitchFamily="49" charset="0"/>
              </a:rPr>
              <a:t>mbid</a:t>
            </a:r>
            <a:r>
              <a:rPr lang="pt-PT" sz="1600" dirty="0">
                <a:latin typeface="Consolas" panose="020B0609020204030204" pitchFamily="49" charset="0"/>
              </a:rPr>
              <a:t>, (</a:t>
            </a:r>
            <a:r>
              <a:rPr lang="pt-PT" sz="1600" dirty="0">
                <a:solidFill>
                  <a:srgbClr val="001080"/>
                </a:solidFill>
                <a:latin typeface="Consolas" panose="020B0609020204030204" pitchFamily="49" charset="0"/>
              </a:rPr>
              <a:t>err</a:t>
            </a:r>
            <a:r>
              <a:rPr lang="pt-PT" sz="1600" dirty="0">
                <a:latin typeface="Consolas" panose="020B0609020204030204" pitchFamily="49" charset="0"/>
              </a:rPr>
              <a:t>, </a:t>
            </a:r>
            <a:r>
              <a:rPr lang="pt-PT" sz="1600" dirty="0">
                <a:solidFill>
                  <a:srgbClr val="001080"/>
                </a:solidFill>
                <a:latin typeface="Consolas" panose="020B0609020204030204" pitchFamily="49" charset="0"/>
              </a:rPr>
              <a:t>track</a:t>
            </a:r>
            <a:r>
              <a:rPr lang="pt-PT" sz="1600" dirty="0">
                <a:latin typeface="Consolas" panose="020B0609020204030204" pitchFamily="49" charset="0"/>
              </a:rPr>
              <a:t>) </a:t>
            </a:r>
            <a:r>
              <a:rPr lang="pt-PT" sz="1600" dirty="0">
                <a:solidFill>
                  <a:srgbClr val="0000FF"/>
                </a:solidFill>
                <a:latin typeface="Consolas" panose="020B0609020204030204" pitchFamily="49" charset="0"/>
              </a:rPr>
              <a:t>=&gt;</a:t>
            </a:r>
            <a:r>
              <a:rPr lang="pt-PT" sz="1600" dirty="0">
                <a:latin typeface="Consolas" panose="020B0609020204030204" pitchFamily="49" charset="0"/>
              </a:rPr>
              <a:t> {</a:t>
            </a:r>
          </a:p>
          <a:p>
            <a:r>
              <a:rPr lang="pt-PT" sz="1600" dirty="0">
                <a:latin typeface="Consolas" panose="020B0609020204030204" pitchFamily="49" charset="0"/>
              </a:rPr>
              <a:t>            </a:t>
            </a:r>
            <a:r>
              <a:rPr lang="pt-PT" sz="1600" dirty="0">
                <a:solidFill>
                  <a:srgbClr val="AF00DB"/>
                </a:solidFill>
                <a:latin typeface="Consolas" panose="020B0609020204030204" pitchFamily="49" charset="0"/>
              </a:rPr>
              <a:t>if</a:t>
            </a:r>
            <a:r>
              <a:rPr lang="pt-PT" sz="1600" dirty="0">
                <a:latin typeface="Consolas" panose="020B0609020204030204" pitchFamily="49" charset="0"/>
              </a:rPr>
              <a:t>(</a:t>
            </a:r>
            <a:r>
              <a:rPr lang="pt-PT" sz="1600" dirty="0">
                <a:solidFill>
                  <a:srgbClr val="001080"/>
                </a:solidFill>
                <a:latin typeface="Consolas" panose="020B0609020204030204" pitchFamily="49" charset="0"/>
              </a:rPr>
              <a:t>err</a:t>
            </a:r>
            <a:r>
              <a:rPr lang="pt-PT" sz="1600" dirty="0">
                <a:latin typeface="Consolas" panose="020B0609020204030204" pitchFamily="49" charset="0"/>
              </a:rPr>
              <a:t>) </a:t>
            </a:r>
            <a:r>
              <a:rPr lang="pt-PT" sz="1600" dirty="0">
                <a:solidFill>
                  <a:srgbClr val="AF00DB"/>
                </a:solidFill>
                <a:latin typeface="Consolas" panose="020B0609020204030204" pitchFamily="49" charset="0"/>
              </a:rPr>
              <a:t>return</a:t>
            </a:r>
            <a:r>
              <a:rPr lang="pt-PT" sz="1600" dirty="0">
                <a:latin typeface="Consolas" panose="020B0609020204030204" pitchFamily="49" charset="0"/>
              </a:rPr>
              <a:t> </a:t>
            </a:r>
            <a:r>
              <a:rPr lang="pt-PT" sz="1600" dirty="0">
                <a:solidFill>
                  <a:srgbClr val="795E26"/>
                </a:solidFill>
                <a:latin typeface="Consolas" panose="020B0609020204030204" pitchFamily="49" charset="0"/>
              </a:rPr>
              <a:t>cb</a:t>
            </a:r>
            <a:r>
              <a:rPr lang="pt-PT" sz="1600" dirty="0">
                <a:latin typeface="Consolas" panose="020B0609020204030204" pitchFamily="49" charset="0"/>
              </a:rPr>
              <a:t>(</a:t>
            </a:r>
            <a:r>
              <a:rPr lang="pt-PT" sz="1600" dirty="0">
                <a:solidFill>
                  <a:srgbClr val="001080"/>
                </a:solidFill>
                <a:latin typeface="Consolas" panose="020B0609020204030204" pitchFamily="49" charset="0"/>
              </a:rPr>
              <a:t>err</a:t>
            </a:r>
            <a:r>
              <a:rPr lang="pt-PT" sz="1600" dirty="0">
                <a:latin typeface="Consolas" panose="020B0609020204030204" pitchFamily="49" charset="0"/>
              </a:rPr>
              <a:t>)</a:t>
            </a:r>
          </a:p>
          <a:p>
            <a:r>
              <a:rPr lang="pt-PT" sz="1600" dirty="0">
                <a:latin typeface="Consolas" panose="020B0609020204030204" pitchFamily="49" charset="0"/>
              </a:rPr>
              <a:t>            </a:t>
            </a:r>
            <a:r>
              <a:rPr lang="pt-PT" sz="1600" dirty="0">
                <a:solidFill>
                  <a:srgbClr val="001080"/>
                </a:solidFill>
                <a:latin typeface="Consolas" panose="020B0609020204030204" pitchFamily="49" charset="0"/>
              </a:rPr>
              <a:t>dao</a:t>
            </a:r>
            <a:r>
              <a:rPr lang="pt-PT" sz="1600" dirty="0">
                <a:latin typeface="Consolas" panose="020B0609020204030204" pitchFamily="49" charset="0"/>
              </a:rPr>
              <a:t>.</a:t>
            </a:r>
            <a:r>
              <a:rPr lang="pt-PT" sz="1600" dirty="0">
                <a:solidFill>
                  <a:srgbClr val="795E26"/>
                </a:solidFill>
                <a:latin typeface="Consolas" panose="020B0609020204030204" pitchFamily="49" charset="0"/>
              </a:rPr>
              <a:t>insert</a:t>
            </a:r>
            <a:r>
              <a:rPr lang="pt-PT" sz="1600" dirty="0">
                <a:latin typeface="Consolas" panose="020B0609020204030204" pitchFamily="49" charset="0"/>
              </a:rPr>
              <a:t>(</a:t>
            </a:r>
            <a:r>
              <a:rPr lang="pt-PT" sz="1600" dirty="0">
                <a:solidFill>
                  <a:srgbClr val="001080"/>
                </a:solidFill>
                <a:latin typeface="Consolas" panose="020B0609020204030204" pitchFamily="49" charset="0"/>
              </a:rPr>
              <a:t>track</a:t>
            </a:r>
            <a:r>
              <a:rPr lang="pt-PT" sz="1600" dirty="0">
                <a:latin typeface="Consolas" panose="020B0609020204030204" pitchFamily="49" charset="0"/>
              </a:rPr>
              <a:t>, (</a:t>
            </a:r>
            <a:r>
              <a:rPr lang="pt-PT" sz="1600" dirty="0">
                <a:solidFill>
                  <a:srgbClr val="001080"/>
                </a:solidFill>
                <a:latin typeface="Consolas" panose="020B0609020204030204" pitchFamily="49" charset="0"/>
              </a:rPr>
              <a:t>err</a:t>
            </a:r>
            <a:r>
              <a:rPr lang="pt-PT" sz="1600" dirty="0">
                <a:latin typeface="Consolas" panose="020B0609020204030204" pitchFamily="49" charset="0"/>
              </a:rPr>
              <a:t>) </a:t>
            </a:r>
            <a:r>
              <a:rPr lang="pt-PT" sz="1600" dirty="0">
                <a:solidFill>
                  <a:srgbClr val="0000FF"/>
                </a:solidFill>
                <a:latin typeface="Consolas" panose="020B0609020204030204" pitchFamily="49" charset="0"/>
              </a:rPr>
              <a:t>=&gt;</a:t>
            </a:r>
            <a:r>
              <a:rPr lang="pt-PT" sz="1600" dirty="0">
                <a:latin typeface="Consolas" panose="020B0609020204030204" pitchFamily="49" charset="0"/>
              </a:rPr>
              <a:t> {</a:t>
            </a:r>
          </a:p>
          <a:p>
            <a:r>
              <a:rPr lang="pt-PT" sz="1600" dirty="0">
                <a:latin typeface="Consolas" panose="020B0609020204030204" pitchFamily="49" charset="0"/>
              </a:rPr>
              <a:t>                </a:t>
            </a:r>
            <a:r>
              <a:rPr lang="pt-PT" sz="1600" dirty="0">
                <a:solidFill>
                  <a:srgbClr val="AF00DB"/>
                </a:solidFill>
                <a:latin typeface="Consolas" panose="020B0609020204030204" pitchFamily="49" charset="0"/>
              </a:rPr>
              <a:t>if</a:t>
            </a:r>
            <a:r>
              <a:rPr lang="pt-PT" sz="1600" dirty="0">
                <a:latin typeface="Consolas" panose="020B0609020204030204" pitchFamily="49" charset="0"/>
              </a:rPr>
              <a:t>(</a:t>
            </a:r>
            <a:r>
              <a:rPr lang="pt-PT" sz="1600" dirty="0">
                <a:solidFill>
                  <a:srgbClr val="001080"/>
                </a:solidFill>
                <a:latin typeface="Consolas" panose="020B0609020204030204" pitchFamily="49" charset="0"/>
              </a:rPr>
              <a:t>err</a:t>
            </a:r>
            <a:r>
              <a:rPr lang="pt-PT" sz="1600" dirty="0">
                <a:latin typeface="Consolas" panose="020B0609020204030204" pitchFamily="49" charset="0"/>
              </a:rPr>
              <a:t>) </a:t>
            </a:r>
            <a:r>
              <a:rPr lang="pt-PT" sz="1600" dirty="0">
                <a:solidFill>
                  <a:srgbClr val="AF00DB"/>
                </a:solidFill>
                <a:latin typeface="Consolas" panose="020B0609020204030204" pitchFamily="49" charset="0"/>
              </a:rPr>
              <a:t>return</a:t>
            </a:r>
            <a:r>
              <a:rPr lang="pt-PT" sz="1600" dirty="0">
                <a:latin typeface="Consolas" panose="020B0609020204030204" pitchFamily="49" charset="0"/>
              </a:rPr>
              <a:t> </a:t>
            </a:r>
            <a:r>
              <a:rPr lang="pt-PT" sz="1600" dirty="0">
                <a:solidFill>
                  <a:srgbClr val="795E26"/>
                </a:solidFill>
                <a:latin typeface="Consolas" panose="020B0609020204030204" pitchFamily="49" charset="0"/>
              </a:rPr>
              <a:t>cb</a:t>
            </a:r>
            <a:r>
              <a:rPr lang="pt-PT" sz="1600" dirty="0">
                <a:latin typeface="Consolas" panose="020B0609020204030204" pitchFamily="49" charset="0"/>
              </a:rPr>
              <a:t>(</a:t>
            </a:r>
            <a:r>
              <a:rPr lang="pt-PT" sz="1600" dirty="0">
                <a:solidFill>
                  <a:srgbClr val="001080"/>
                </a:solidFill>
                <a:latin typeface="Consolas" panose="020B0609020204030204" pitchFamily="49" charset="0"/>
              </a:rPr>
              <a:t>err</a:t>
            </a:r>
            <a:r>
              <a:rPr lang="pt-PT" sz="1600" dirty="0">
                <a:latin typeface="Consolas" panose="020B0609020204030204" pitchFamily="49" charset="0"/>
              </a:rPr>
              <a:t>)</a:t>
            </a:r>
          </a:p>
          <a:p>
            <a:r>
              <a:rPr lang="pt-PT" sz="1600" dirty="0">
                <a:latin typeface="Consolas" panose="020B0609020204030204" pitchFamily="49" charset="0"/>
              </a:rPr>
              <a:t>                </a:t>
            </a:r>
            <a:r>
              <a:rPr lang="pt-PT" sz="1600" dirty="0">
                <a:solidFill>
                  <a:srgbClr val="795E26"/>
                </a:solidFill>
                <a:latin typeface="Consolas" panose="020B0609020204030204" pitchFamily="49" charset="0"/>
              </a:rPr>
              <a:t>cb</a:t>
            </a:r>
            <a:r>
              <a:rPr lang="pt-PT" sz="1600" dirty="0">
                <a:latin typeface="Consolas" panose="020B0609020204030204" pitchFamily="49" charset="0"/>
              </a:rPr>
              <a:t>(</a:t>
            </a:r>
            <a:r>
              <a:rPr lang="pt-PT" sz="1600" dirty="0">
                <a:solidFill>
                  <a:srgbClr val="0000FF"/>
                </a:solidFill>
                <a:latin typeface="Consolas" panose="020B0609020204030204" pitchFamily="49" charset="0"/>
              </a:rPr>
              <a:t>null</a:t>
            </a:r>
            <a:r>
              <a:rPr lang="pt-PT" sz="1600" dirty="0">
                <a:latin typeface="Consolas" panose="020B0609020204030204" pitchFamily="49" charset="0"/>
              </a:rPr>
              <a:t>, </a:t>
            </a:r>
            <a:r>
              <a:rPr lang="pt-PT" sz="1600" dirty="0">
                <a:solidFill>
                  <a:srgbClr val="001080"/>
                </a:solidFill>
                <a:latin typeface="Consolas" panose="020B0609020204030204" pitchFamily="49" charset="0"/>
              </a:rPr>
              <a:t>track</a:t>
            </a:r>
            <a:r>
              <a:rPr lang="pt-PT" sz="1600" dirty="0">
                <a:latin typeface="Consolas" panose="020B0609020204030204" pitchFamily="49" charset="0"/>
              </a:rPr>
              <a:t>)</a:t>
            </a:r>
          </a:p>
          <a:p>
            <a:r>
              <a:rPr lang="pt-PT" sz="1600" dirty="0">
                <a:latin typeface="Consolas" panose="020B0609020204030204" pitchFamily="49" charset="0"/>
              </a:rPr>
              <a:t>...</a:t>
            </a:r>
          </a:p>
        </p:txBody>
      </p:sp>
      <p:sp>
        <p:nvSpPr>
          <p:cNvPr id="37" name="Speech Bubble: Rectangle with Corners Rounded 36">
            <a:extLst>
              <a:ext uri="{FF2B5EF4-FFF2-40B4-BE49-F238E27FC236}">
                <a16:creationId xmlns:a16="http://schemas.microsoft.com/office/drawing/2014/main" id="{75DA3733-B88A-4250-8572-031E10921345}"/>
              </a:ext>
            </a:extLst>
          </p:cNvPr>
          <p:cNvSpPr/>
          <p:nvPr/>
        </p:nvSpPr>
        <p:spPr>
          <a:xfrm>
            <a:off x="7258497" y="3375402"/>
            <a:ext cx="4630760" cy="2179320"/>
          </a:xfrm>
          <a:prstGeom prst="wedgeRoundRectCallout">
            <a:avLst>
              <a:gd name="adj1" fmla="val -85026"/>
              <a:gd name="adj2" fmla="val 37927"/>
              <a:gd name="adj3" fmla="val 16667"/>
            </a:avLst>
          </a:prstGeom>
          <a:solidFill>
            <a:srgbClr val="FBF5E9"/>
          </a:solidFill>
          <a:ln>
            <a:solidFill>
              <a:schemeClr val="tx1"/>
            </a:solidFill>
          </a:ln>
        </p:spPr>
        <p:txBody>
          <a:bodyPr wrap="square" tIns="0" bIns="0" rtlCol="0">
            <a:spAutoFit/>
          </a:bodyPr>
          <a:lstStyle/>
          <a:p>
            <a:r>
              <a:rPr lang="en-US" sz="1600" dirty="0">
                <a:solidFill>
                  <a:srgbClr val="AF00DB"/>
                </a:solidFill>
                <a:latin typeface="Consolas" panose="020B0609020204030204" pitchFamily="49" charset="0"/>
              </a:rPr>
              <a:t>return</a:t>
            </a:r>
            <a:r>
              <a:rPr lang="en-US" sz="1600" dirty="0">
                <a:latin typeface="Consolas" panose="020B0609020204030204" pitchFamily="49" charset="0"/>
              </a:rPr>
              <a:t> </a:t>
            </a:r>
            <a:r>
              <a:rPr lang="en-US" sz="1600" dirty="0" err="1">
                <a:solidFill>
                  <a:srgbClr val="001080"/>
                </a:solidFill>
                <a:latin typeface="Consolas" panose="020B0609020204030204" pitchFamily="49" charset="0"/>
              </a:rPr>
              <a:t>dao</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solidFill>
                  <a:srgbClr val="795E26"/>
                </a:solidFill>
                <a:latin typeface="Consolas" panose="020B0609020204030204" pitchFamily="49" charset="0"/>
              </a:rPr>
              <a:t>findById</a:t>
            </a:r>
            <a:r>
              <a:rPr lang="en-US" sz="1600" dirty="0">
                <a:latin typeface="Consolas" panose="020B0609020204030204" pitchFamily="49" charset="0"/>
              </a:rPr>
              <a:t>(</a:t>
            </a:r>
            <a:r>
              <a:rPr lang="en-US" sz="1600" dirty="0" err="1">
                <a:solidFill>
                  <a:srgbClr val="001080"/>
                </a:solidFill>
                <a:latin typeface="Consolas" panose="020B0609020204030204" pitchFamily="49" charset="0"/>
              </a:rPr>
              <a:t>mbid</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a:solidFill>
                  <a:srgbClr val="795E26"/>
                </a:solidFill>
                <a:latin typeface="Consolas" panose="020B0609020204030204" pitchFamily="49" charset="0"/>
              </a:rPr>
              <a:t>catch</a:t>
            </a:r>
            <a:r>
              <a:rPr lang="en-US" sz="1600" dirty="0">
                <a:latin typeface="Consolas" panose="020B0609020204030204" pitchFamily="49" charset="0"/>
              </a:rPr>
              <a:t>(</a:t>
            </a:r>
            <a:r>
              <a:rPr lang="en-US" sz="1600" dirty="0">
                <a:solidFill>
                  <a:srgbClr val="001080"/>
                </a:solidFill>
                <a:latin typeface="Consolas" panose="020B0609020204030204" pitchFamily="49" charset="0"/>
              </a:rPr>
              <a:t>err</a:t>
            </a:r>
            <a:r>
              <a:rPr lang="en-US" sz="1600" dirty="0">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latin typeface="Consolas" panose="020B0609020204030204" pitchFamily="49" charset="0"/>
              </a:rPr>
              <a:t> </a:t>
            </a:r>
            <a:r>
              <a:rPr lang="en-US" sz="1600" dirty="0" err="1">
                <a:solidFill>
                  <a:srgbClr val="001080"/>
                </a:solidFill>
                <a:latin typeface="Consolas" panose="020B0609020204030204" pitchFamily="49" charset="0"/>
              </a:rPr>
              <a:t>webapi</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solidFill>
                  <a:srgbClr val="795E26"/>
                </a:solidFill>
                <a:latin typeface="Consolas" panose="020B0609020204030204" pitchFamily="49" charset="0"/>
              </a:rPr>
              <a:t>getById</a:t>
            </a:r>
            <a:r>
              <a:rPr lang="en-US" sz="1600" dirty="0">
                <a:latin typeface="Consolas" panose="020B0609020204030204" pitchFamily="49" charset="0"/>
              </a:rPr>
              <a:t>(</a:t>
            </a:r>
            <a:r>
              <a:rPr lang="en-US" sz="1600" dirty="0" err="1">
                <a:solidFill>
                  <a:srgbClr val="001080"/>
                </a:solidFill>
                <a:latin typeface="Consolas" panose="020B0609020204030204" pitchFamily="49" charset="0"/>
              </a:rPr>
              <a:t>mbid</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a:solidFill>
                  <a:srgbClr val="795E26"/>
                </a:solidFill>
                <a:latin typeface="Consolas" panose="020B0609020204030204" pitchFamily="49" charset="0"/>
              </a:rPr>
              <a:t>then</a:t>
            </a:r>
            <a:r>
              <a:rPr lang="en-US" sz="1600" dirty="0">
                <a:latin typeface="Consolas" panose="020B0609020204030204" pitchFamily="49" charset="0"/>
              </a:rPr>
              <a:t>(</a:t>
            </a:r>
            <a:r>
              <a:rPr lang="en-US" sz="1600" dirty="0">
                <a:solidFill>
                  <a:srgbClr val="001080"/>
                </a:solidFill>
                <a:latin typeface="Consolas" panose="020B0609020204030204" pitchFamily="49" charset="0"/>
              </a:rPr>
              <a:t>track</a:t>
            </a:r>
            <a:r>
              <a:rPr lang="en-US" sz="1600" dirty="0">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latin typeface="Consolas" panose="020B0609020204030204" pitchFamily="49" charset="0"/>
              </a:rPr>
              <a:t> </a:t>
            </a:r>
            <a:r>
              <a:rPr lang="en-US" sz="1600" dirty="0" err="1">
                <a:solidFill>
                  <a:srgbClr val="001080"/>
                </a:solidFill>
                <a:latin typeface="Consolas" panose="020B0609020204030204" pitchFamily="49" charset="0"/>
              </a:rPr>
              <a:t>dao</a:t>
            </a:r>
            <a:r>
              <a:rPr lang="en-US" sz="1600" dirty="0">
                <a:latin typeface="Consolas" panose="020B0609020204030204" pitchFamily="49" charset="0"/>
              </a:rPr>
              <a:t> </a:t>
            </a:r>
          </a:p>
          <a:p>
            <a:r>
              <a:rPr lang="en-US" sz="1600" dirty="0">
                <a:latin typeface="Consolas" panose="020B0609020204030204" pitchFamily="49" charset="0"/>
              </a:rPr>
              <a:t>                .</a:t>
            </a:r>
            <a:r>
              <a:rPr lang="en-US" sz="1600" dirty="0">
                <a:solidFill>
                  <a:srgbClr val="795E26"/>
                </a:solidFill>
                <a:latin typeface="Consolas" panose="020B0609020204030204" pitchFamily="49" charset="0"/>
              </a:rPr>
              <a:t>insert</a:t>
            </a:r>
            <a:r>
              <a:rPr lang="en-US" sz="1600" dirty="0">
                <a:latin typeface="Consolas" panose="020B0609020204030204" pitchFamily="49" charset="0"/>
              </a:rPr>
              <a:t>(</a:t>
            </a:r>
            <a:r>
              <a:rPr lang="en-US" sz="1600" dirty="0">
                <a:solidFill>
                  <a:srgbClr val="001080"/>
                </a:solidFill>
                <a:latin typeface="Consolas" panose="020B0609020204030204" pitchFamily="49" charset="0"/>
              </a:rPr>
              <a:t>track</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a:solidFill>
                  <a:srgbClr val="795E26"/>
                </a:solidFill>
                <a:latin typeface="Consolas" panose="020B0609020204030204" pitchFamily="49" charset="0"/>
              </a:rPr>
              <a:t>then</a:t>
            </a:r>
            <a:r>
              <a:rPr lang="en-US" sz="1600" dirty="0">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latin typeface="Consolas" panose="020B0609020204030204" pitchFamily="49" charset="0"/>
              </a:rPr>
              <a:t> </a:t>
            </a:r>
            <a:r>
              <a:rPr lang="en-US" sz="1600" dirty="0">
                <a:solidFill>
                  <a:srgbClr val="001080"/>
                </a:solidFill>
                <a:latin typeface="Consolas" panose="020B0609020204030204" pitchFamily="49" charset="0"/>
              </a:rPr>
              <a:t>track</a:t>
            </a:r>
            <a:r>
              <a:rPr lang="en-US" sz="1600" dirty="0">
                <a:latin typeface="Consolas" panose="020B0609020204030204" pitchFamily="49" charset="0"/>
              </a:rPr>
              <a:t>)</a:t>
            </a:r>
          </a:p>
          <a:p>
            <a:r>
              <a:rPr lang="en-US" sz="1600" dirty="0">
                <a:latin typeface="Consolas" panose="020B0609020204030204" pitchFamily="49" charset="0"/>
              </a:rPr>
              <a:t>        ))</a:t>
            </a:r>
          </a:p>
        </p:txBody>
      </p:sp>
      <p:cxnSp>
        <p:nvCxnSpPr>
          <p:cNvPr id="38" name="Straight Connector 37">
            <a:extLst>
              <a:ext uri="{FF2B5EF4-FFF2-40B4-BE49-F238E27FC236}">
                <a16:creationId xmlns:a16="http://schemas.microsoft.com/office/drawing/2014/main" id="{0507F42B-27CD-4E66-AB6B-C6D05C5C3346}"/>
              </a:ext>
            </a:extLst>
          </p:cNvPr>
          <p:cNvCxnSpPr/>
          <p:nvPr/>
        </p:nvCxnSpPr>
        <p:spPr>
          <a:xfrm>
            <a:off x="4572001" y="4686300"/>
            <a:ext cx="419100" cy="304800"/>
          </a:xfrm>
          <a:prstGeom prst="line">
            <a:avLst/>
          </a:prstGeom>
          <a:ln>
            <a:solidFill>
              <a:srgbClr val="E31F8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2141F21-482B-43C1-8B31-55E3932F7C35}"/>
              </a:ext>
            </a:extLst>
          </p:cNvPr>
          <p:cNvCxnSpPr/>
          <p:nvPr/>
        </p:nvCxnSpPr>
        <p:spPr>
          <a:xfrm flipH="1">
            <a:off x="4584700" y="4495800"/>
            <a:ext cx="533400" cy="482600"/>
          </a:xfrm>
          <a:prstGeom prst="line">
            <a:avLst/>
          </a:prstGeom>
          <a:ln>
            <a:solidFill>
              <a:srgbClr val="E31F80"/>
            </a:solidFill>
          </a:ln>
        </p:spPr>
        <p:style>
          <a:lnRef idx="1">
            <a:schemeClr val="accent1"/>
          </a:lnRef>
          <a:fillRef idx="0">
            <a:schemeClr val="accent1"/>
          </a:fillRef>
          <a:effectRef idx="0">
            <a:schemeClr val="accent1"/>
          </a:effectRef>
          <a:fontRef idx="minor">
            <a:schemeClr val="tx1"/>
          </a:fontRef>
        </p:style>
      </p:cxnSp>
      <p:sp>
        <p:nvSpPr>
          <p:cNvPr id="40" name="Speech Bubble: Rectangle with Corners Rounded 39">
            <a:extLst>
              <a:ext uri="{FF2B5EF4-FFF2-40B4-BE49-F238E27FC236}">
                <a16:creationId xmlns:a16="http://schemas.microsoft.com/office/drawing/2014/main" id="{31A66208-40AF-454E-8544-8D509DDD0DE0}"/>
              </a:ext>
            </a:extLst>
          </p:cNvPr>
          <p:cNvSpPr/>
          <p:nvPr/>
        </p:nvSpPr>
        <p:spPr>
          <a:xfrm>
            <a:off x="4779261" y="3124200"/>
            <a:ext cx="1576273" cy="330200"/>
          </a:xfrm>
          <a:prstGeom prst="wedgeRoundRectCallout">
            <a:avLst>
              <a:gd name="adj1" fmla="val 30682"/>
              <a:gd name="adj2" fmla="val 89423"/>
              <a:gd name="adj3" fmla="val 16667"/>
            </a:avLst>
          </a:prstGeom>
          <a:solidFill>
            <a:schemeClr val="bg1"/>
          </a:solidFill>
          <a:ln w="9525">
            <a:solidFill>
              <a:srgbClr val="4AB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a:solidFill>
                  <a:schemeClr val="tx1"/>
                </a:solidFill>
                <a:latin typeface="Lato" panose="020B0604020202020204" charset="0"/>
              </a:rPr>
              <a:t>tracks-repo.js</a:t>
            </a:r>
            <a:endParaRPr lang="pt-PT" sz="1333" b="1" dirty="0">
              <a:solidFill>
                <a:schemeClr val="tx1"/>
              </a:solidFill>
              <a:latin typeface="Lato" panose="020B0604020202020204" charset="0"/>
            </a:endParaRPr>
          </a:p>
        </p:txBody>
      </p:sp>
      <p:sp>
        <p:nvSpPr>
          <p:cNvPr id="41" name="TextBox 40">
            <a:extLst>
              <a:ext uri="{FF2B5EF4-FFF2-40B4-BE49-F238E27FC236}">
                <a16:creationId xmlns:a16="http://schemas.microsoft.com/office/drawing/2014/main" id="{09E5A085-2049-4AE9-AE97-D208B8AADC01}"/>
              </a:ext>
            </a:extLst>
          </p:cNvPr>
          <p:cNvSpPr txBox="1"/>
          <p:nvPr/>
        </p:nvSpPr>
        <p:spPr>
          <a:xfrm>
            <a:off x="711201" y="1651000"/>
            <a:ext cx="6468437" cy="1077218"/>
          </a:xfrm>
          <a:prstGeom prst="rect">
            <a:avLst/>
          </a:prstGeom>
          <a:solidFill>
            <a:srgbClr val="FBF5E9"/>
          </a:solidFill>
          <a:ln>
            <a:solidFill>
              <a:schemeClr val="tx1"/>
            </a:solidFill>
          </a:ln>
        </p:spPr>
        <p:txBody>
          <a:bodyPr wrap="none" rtlCol="0">
            <a:spAutoFit/>
          </a:bodyPr>
          <a:lstStyle/>
          <a:p>
            <a:r>
              <a:rPr lang="pt-PT" sz="1600" dirty="0">
                <a:solidFill>
                  <a:srgbClr val="AF00DB"/>
                </a:solidFill>
                <a:latin typeface="Consolas" panose="020B0609020204030204" pitchFamily="49" charset="0"/>
              </a:rPr>
              <a:t>export</a:t>
            </a:r>
            <a:r>
              <a:rPr lang="pt-PT" sz="1600" dirty="0">
                <a:latin typeface="Consolas" panose="020B0609020204030204" pitchFamily="49" charset="0"/>
              </a:rPr>
              <a:t> </a:t>
            </a:r>
            <a:r>
              <a:rPr lang="pt-PT" sz="1600" dirty="0">
                <a:solidFill>
                  <a:srgbClr val="0000FF"/>
                </a:solidFill>
                <a:latin typeface="Consolas" panose="020B0609020204030204" pitchFamily="49" charset="0"/>
              </a:rPr>
              <a:t>function</a:t>
            </a:r>
            <a:r>
              <a:rPr lang="pt-PT" sz="1600" dirty="0">
                <a:latin typeface="Consolas" panose="020B0609020204030204" pitchFamily="49" charset="0"/>
              </a:rPr>
              <a:t> addTrack(username, plstName, mbid, cb) {</a:t>
            </a:r>
          </a:p>
          <a:p>
            <a:r>
              <a:rPr lang="pt-PT" sz="1600" dirty="0">
                <a:latin typeface="Consolas" panose="020B0609020204030204" pitchFamily="49" charset="0"/>
              </a:rPr>
              <a:t>   ...</a:t>
            </a:r>
          </a:p>
          <a:p>
            <a:r>
              <a:rPr lang="pt-PT" sz="1600" dirty="0">
                <a:latin typeface="Consolas" panose="020B0609020204030204" pitchFamily="49" charset="0"/>
              </a:rPr>
              <a:t>   ...</a:t>
            </a:r>
          </a:p>
          <a:p>
            <a:r>
              <a:rPr lang="pt-PT" sz="1600" dirty="0">
                <a:latin typeface="Consolas" panose="020B0609020204030204" pitchFamily="49" charset="0"/>
              </a:rPr>
              <a:t>}</a:t>
            </a:r>
            <a:endParaRPr lang="pt-PT" sz="1600" dirty="0"/>
          </a:p>
        </p:txBody>
      </p:sp>
      <p:sp>
        <p:nvSpPr>
          <p:cNvPr id="43" name="Speech Bubble: Rectangle with Corners Rounded 42">
            <a:extLst>
              <a:ext uri="{FF2B5EF4-FFF2-40B4-BE49-F238E27FC236}">
                <a16:creationId xmlns:a16="http://schemas.microsoft.com/office/drawing/2014/main" id="{211E5CC5-A659-4618-86EB-8A1397A291DE}"/>
              </a:ext>
            </a:extLst>
          </p:cNvPr>
          <p:cNvSpPr/>
          <p:nvPr/>
        </p:nvSpPr>
        <p:spPr>
          <a:xfrm>
            <a:off x="5327790" y="1313743"/>
            <a:ext cx="1457471" cy="330200"/>
          </a:xfrm>
          <a:prstGeom prst="wedgeRoundRectCallout">
            <a:avLst>
              <a:gd name="adj1" fmla="val 24873"/>
              <a:gd name="adj2" fmla="val 65492"/>
              <a:gd name="adj3" fmla="val 16667"/>
            </a:avLst>
          </a:prstGeom>
          <a:solidFill>
            <a:schemeClr val="bg1"/>
          </a:solidFill>
          <a:ln w="9525">
            <a:solidFill>
              <a:srgbClr val="4AB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a:solidFill>
                  <a:schemeClr val="tx1"/>
                </a:solidFill>
                <a:latin typeface="Lato" panose="020B0604020202020204" charset="0"/>
              </a:rPr>
              <a:t>playlist-repo.js</a:t>
            </a:r>
            <a:endParaRPr lang="pt-PT" sz="1333" b="1" dirty="0">
              <a:solidFill>
                <a:schemeClr val="tx1"/>
              </a:solidFill>
              <a:latin typeface="Lato" panose="020B0604020202020204" charset="0"/>
            </a:endParaRPr>
          </a:p>
        </p:txBody>
      </p:sp>
      <p:cxnSp>
        <p:nvCxnSpPr>
          <p:cNvPr id="44" name="Straight Connector 43">
            <a:extLst>
              <a:ext uri="{FF2B5EF4-FFF2-40B4-BE49-F238E27FC236}">
                <a16:creationId xmlns:a16="http://schemas.microsoft.com/office/drawing/2014/main" id="{D421A4FB-C754-419D-8C1B-04F46C696C63}"/>
              </a:ext>
            </a:extLst>
          </p:cNvPr>
          <p:cNvCxnSpPr/>
          <p:nvPr/>
        </p:nvCxnSpPr>
        <p:spPr>
          <a:xfrm>
            <a:off x="4233161" y="3521063"/>
            <a:ext cx="419100" cy="304800"/>
          </a:xfrm>
          <a:prstGeom prst="line">
            <a:avLst/>
          </a:prstGeom>
          <a:ln>
            <a:solidFill>
              <a:srgbClr val="E31F8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1A783D0-55F8-40D7-9FC1-12195409FE4F}"/>
              </a:ext>
            </a:extLst>
          </p:cNvPr>
          <p:cNvCxnSpPr/>
          <p:nvPr/>
        </p:nvCxnSpPr>
        <p:spPr>
          <a:xfrm flipH="1">
            <a:off x="4245860" y="3330563"/>
            <a:ext cx="533400" cy="482600"/>
          </a:xfrm>
          <a:prstGeom prst="line">
            <a:avLst/>
          </a:prstGeom>
          <a:ln>
            <a:solidFill>
              <a:srgbClr val="E31F8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F7BB7A2-D2FB-4227-8645-A8B16FC5A5E3}"/>
              </a:ext>
            </a:extLst>
          </p:cNvPr>
          <p:cNvCxnSpPr/>
          <p:nvPr/>
        </p:nvCxnSpPr>
        <p:spPr>
          <a:xfrm>
            <a:off x="6437993" y="1738071"/>
            <a:ext cx="419100" cy="304800"/>
          </a:xfrm>
          <a:prstGeom prst="line">
            <a:avLst/>
          </a:prstGeom>
          <a:ln>
            <a:solidFill>
              <a:srgbClr val="E31F8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A30118A-8788-4575-9011-355BBC823C70}"/>
              </a:ext>
            </a:extLst>
          </p:cNvPr>
          <p:cNvCxnSpPr/>
          <p:nvPr/>
        </p:nvCxnSpPr>
        <p:spPr>
          <a:xfrm flipH="1">
            <a:off x="6450692" y="1547571"/>
            <a:ext cx="533400" cy="482600"/>
          </a:xfrm>
          <a:prstGeom prst="line">
            <a:avLst/>
          </a:prstGeom>
          <a:ln>
            <a:solidFill>
              <a:srgbClr val="E31F8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25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09600" y="457204"/>
            <a:ext cx="10972800" cy="1143200"/>
          </a:xfrm>
          <a:prstGeom prst="rect">
            <a:avLst/>
          </a:prstGeom>
        </p:spPr>
        <p:txBody>
          <a:bodyPr spcFirstLastPara="1" vert="horz" wrap="square" lIns="121900" tIns="121900" rIns="121900" bIns="121900" rtlCol="0" anchor="b" anchorCtr="0">
            <a:normAutofit/>
          </a:bodyPr>
          <a:lstStyle/>
          <a:p>
            <a:r>
              <a:rPr lang="en-US" dirty="0" err="1">
                <a:latin typeface="Lato" panose="020B0604020202020204" charset="0"/>
              </a:rPr>
              <a:t>addTrack</a:t>
            </a:r>
            <a:r>
              <a:rPr lang="en-US" dirty="0">
                <a:latin typeface="Lato" panose="020B0604020202020204" charset="0"/>
              </a:rPr>
              <a:t>() now with Promises</a:t>
            </a:r>
            <a:endParaRPr dirty="0">
              <a:latin typeface="Lato" panose="020B0604020202020204" charset="0"/>
            </a:endParaRPr>
          </a:p>
        </p:txBody>
      </p:sp>
      <p:sp>
        <p:nvSpPr>
          <p:cNvPr id="4" name="TextBox 3">
            <a:extLst>
              <a:ext uri="{FF2B5EF4-FFF2-40B4-BE49-F238E27FC236}">
                <a16:creationId xmlns:a16="http://schemas.microsoft.com/office/drawing/2014/main" id="{BBE6CB27-CC1E-40BD-AACE-BE18F2DAA52E}"/>
              </a:ext>
            </a:extLst>
          </p:cNvPr>
          <p:cNvSpPr txBox="1"/>
          <p:nvPr/>
        </p:nvSpPr>
        <p:spPr>
          <a:xfrm>
            <a:off x="711200" y="2006601"/>
            <a:ext cx="11181266" cy="4770537"/>
          </a:xfrm>
          <a:prstGeom prst="rect">
            <a:avLst/>
          </a:prstGeom>
          <a:solidFill>
            <a:srgbClr val="FBF5E9"/>
          </a:solidFill>
          <a:ln>
            <a:solidFill>
              <a:schemeClr val="tx1"/>
            </a:solidFill>
          </a:ln>
        </p:spPr>
        <p:txBody>
          <a:bodyPr wrap="none" rtlCol="0">
            <a:spAutoFit/>
          </a:bodyPr>
          <a:lstStyle/>
          <a:p>
            <a:r>
              <a:rPr lang="pt-PT" sz="1600" dirty="0">
                <a:solidFill>
                  <a:srgbClr val="AF00DB"/>
                </a:solidFill>
                <a:latin typeface="Consolas" panose="020B0609020204030204" pitchFamily="49" charset="0"/>
              </a:rPr>
              <a:t>export</a:t>
            </a:r>
            <a:r>
              <a:rPr lang="pt-PT" sz="1600" dirty="0">
                <a:latin typeface="Consolas" panose="020B0609020204030204" pitchFamily="49" charset="0"/>
              </a:rPr>
              <a:t> </a:t>
            </a:r>
            <a:r>
              <a:rPr lang="pt-PT" sz="1600" dirty="0">
                <a:solidFill>
                  <a:srgbClr val="0000FF"/>
                </a:solidFill>
                <a:latin typeface="Consolas" panose="020B0609020204030204" pitchFamily="49" charset="0"/>
              </a:rPr>
              <a:t>function</a:t>
            </a:r>
            <a:r>
              <a:rPr lang="pt-PT" sz="1600" dirty="0">
                <a:latin typeface="Consolas" panose="020B0609020204030204" pitchFamily="49" charset="0"/>
              </a:rPr>
              <a:t> addTrack(username, plstName, mbid, cb) {</a:t>
            </a:r>
          </a:p>
          <a:p>
            <a:r>
              <a:rPr lang="pt-PT" sz="1600" dirty="0">
                <a:solidFill>
                  <a:srgbClr val="0000FF"/>
                </a:solidFill>
                <a:latin typeface="Consolas" panose="020B0609020204030204" pitchFamily="49" charset="0"/>
              </a:rPr>
              <a:t>  let</a:t>
            </a:r>
            <a:r>
              <a:rPr lang="pt-PT" sz="1600" dirty="0">
                <a:latin typeface="Consolas" panose="020B0609020204030204" pitchFamily="49" charset="0"/>
              </a:rPr>
              <a:t> plst, track</a:t>
            </a:r>
          </a:p>
          <a:p>
            <a:r>
              <a:rPr lang="pt-PT" sz="1600" dirty="0">
                <a:latin typeface="Consolas" panose="020B0609020204030204" pitchFamily="49" charset="0"/>
              </a:rPr>
              <a:t>  </a:t>
            </a:r>
            <a:r>
              <a:rPr lang="pt-PT" sz="1600" dirty="0">
                <a:solidFill>
                  <a:srgbClr val="0000FF"/>
                </a:solidFill>
                <a:latin typeface="Consolas" panose="020B0609020204030204" pitchFamily="49" charset="0"/>
              </a:rPr>
              <a:t>const</a:t>
            </a:r>
            <a:r>
              <a:rPr lang="pt-PT" sz="1600" dirty="0">
                <a:latin typeface="Consolas" panose="020B0609020204030204" pitchFamily="49" charset="0"/>
              </a:rPr>
              <a:t> handler = err </a:t>
            </a:r>
            <a:r>
              <a:rPr lang="pt-PT" sz="1600" dirty="0">
                <a:solidFill>
                  <a:srgbClr val="0000FF"/>
                </a:solidFill>
                <a:latin typeface="Consolas" panose="020B0609020204030204" pitchFamily="49" charset="0"/>
              </a:rPr>
              <a:t>=&gt;</a:t>
            </a:r>
            <a:r>
              <a:rPr lang="pt-PT" sz="1600" dirty="0">
                <a:latin typeface="Consolas" panose="020B0609020204030204" pitchFamily="49" charset="0"/>
              </a:rPr>
              <a:t> {</a:t>
            </a:r>
          </a:p>
          <a:p>
            <a:r>
              <a:rPr lang="en-US" sz="1600" dirty="0">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latin typeface="Consolas" panose="020B0609020204030204" pitchFamily="49" charset="0"/>
              </a:rPr>
              <a:t>(err) </a:t>
            </a:r>
            <a:r>
              <a:rPr lang="en-US" sz="1600" dirty="0">
                <a:solidFill>
                  <a:srgbClr val="0000FF"/>
                </a:solidFill>
                <a:latin typeface="Consolas" panose="020B0609020204030204" pitchFamily="49" charset="0"/>
              </a:rPr>
              <a:t>return</a:t>
            </a:r>
            <a:r>
              <a:rPr lang="en-US" sz="1600" dirty="0">
                <a:latin typeface="Consolas" panose="020B0609020204030204" pitchFamily="49" charset="0"/>
              </a:rPr>
              <a:t> </a:t>
            </a:r>
            <a:r>
              <a:rPr lang="en-US" sz="1600" dirty="0" err="1">
                <a:latin typeface="Consolas" panose="020B0609020204030204" pitchFamily="49" charset="0"/>
              </a:rPr>
              <a:t>cb</a:t>
            </a:r>
            <a:r>
              <a:rPr lang="en-US" sz="1600" dirty="0">
                <a:latin typeface="Consolas" panose="020B0609020204030204" pitchFamily="49" charset="0"/>
              </a:rPr>
              <a:t>(err)</a:t>
            </a:r>
          </a:p>
          <a:p>
            <a:r>
              <a:rPr lang="pt-PT" sz="1600" dirty="0">
                <a:solidFill>
                  <a:srgbClr val="0000FF"/>
                </a:solidFill>
                <a:latin typeface="Consolas" panose="020B0609020204030204" pitchFamily="49" charset="0"/>
              </a:rPr>
              <a:t>    if</a:t>
            </a:r>
            <a:r>
              <a:rPr lang="pt-PT" sz="1600" dirty="0">
                <a:latin typeface="Consolas" panose="020B0609020204030204" pitchFamily="49" charset="0"/>
              </a:rPr>
              <a:t>(plst &amp;&amp; track)</a:t>
            </a:r>
          </a:p>
          <a:p>
            <a:r>
              <a:rPr lang="en-US" sz="1600" dirty="0">
                <a:solidFill>
                  <a:srgbClr val="008000"/>
                </a:solidFill>
                <a:latin typeface="Consolas" panose="020B0609020204030204" pitchFamily="49" charset="0"/>
              </a:rPr>
              <a:t>      /**</a:t>
            </a:r>
            <a:endParaRPr lang="en-US" sz="1600" dirty="0">
              <a:latin typeface="Consolas" panose="020B0609020204030204" pitchFamily="49" charset="0"/>
            </a:endParaRPr>
          </a:p>
          <a:p>
            <a:r>
              <a:rPr lang="en-US" sz="1600" dirty="0">
                <a:solidFill>
                  <a:srgbClr val="008000"/>
                </a:solidFill>
                <a:latin typeface="Consolas" panose="020B0609020204030204" pitchFamily="49" charset="0"/>
              </a:rPr>
              <a:t>       * 3. Insert track </a:t>
            </a:r>
            <a:r>
              <a:rPr lang="en-US" sz="1600" dirty="0" err="1">
                <a:solidFill>
                  <a:srgbClr val="008000"/>
                </a:solidFill>
                <a:latin typeface="Consolas" panose="020B0609020204030204" pitchFamily="49" charset="0"/>
              </a:rPr>
              <a:t>mbid</a:t>
            </a:r>
            <a:r>
              <a:rPr lang="en-US" sz="1600" dirty="0">
                <a:solidFill>
                  <a:srgbClr val="008000"/>
                </a:solidFill>
                <a:latin typeface="Consolas" panose="020B0609020204030204" pitchFamily="49" charset="0"/>
              </a:rPr>
              <a:t> in the playlist if both exist.</a:t>
            </a:r>
            <a:endParaRPr lang="en-US" sz="1600" dirty="0">
              <a:latin typeface="Consolas" panose="020B0609020204030204" pitchFamily="49" charset="0"/>
            </a:endParaRPr>
          </a:p>
          <a:p>
            <a:r>
              <a:rPr lang="en-US" sz="1600" dirty="0">
                <a:solidFill>
                  <a:srgbClr val="008000"/>
                </a:solidFill>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dao.addTrack</a:t>
            </a:r>
            <a:r>
              <a:rPr lang="en-US" sz="1600" dirty="0">
                <a:latin typeface="Consolas" panose="020B0609020204030204" pitchFamily="49" charset="0"/>
              </a:rPr>
              <a:t>(username, </a:t>
            </a:r>
            <a:r>
              <a:rPr lang="en-US" sz="1600" dirty="0" err="1">
                <a:latin typeface="Consolas" panose="020B0609020204030204" pitchFamily="49" charset="0"/>
              </a:rPr>
              <a:t>plstName</a:t>
            </a:r>
            <a:r>
              <a:rPr lang="en-US" sz="1600" dirty="0">
                <a:latin typeface="Consolas" panose="020B0609020204030204" pitchFamily="49" charset="0"/>
              </a:rPr>
              <a:t>, </a:t>
            </a:r>
            <a:r>
              <a:rPr lang="en-US" sz="1600" dirty="0" err="1">
                <a:latin typeface="Consolas" panose="020B0609020204030204" pitchFamily="49" charset="0"/>
              </a:rPr>
              <a:t>mbid</a:t>
            </a:r>
            <a:r>
              <a:rPr lang="en-US" sz="1600" dirty="0">
                <a:latin typeface="Consolas" panose="020B0609020204030204" pitchFamily="49" charset="0"/>
              </a:rPr>
              <a:t>, </a:t>
            </a:r>
            <a:r>
              <a:rPr lang="en-US" sz="1600" dirty="0" err="1">
                <a:latin typeface="Consolas" panose="020B0609020204030204" pitchFamily="49" charset="0"/>
              </a:rPr>
              <a:t>cb</a:t>
            </a:r>
            <a:r>
              <a:rPr lang="en-US" sz="1600" dirty="0">
                <a:latin typeface="Consolas" panose="020B0609020204030204" pitchFamily="49" charset="0"/>
              </a:rPr>
              <a:t>)</a:t>
            </a:r>
            <a:endParaRPr lang="pt-PT" sz="1600" dirty="0">
              <a:latin typeface="Consolas" panose="020B0609020204030204" pitchFamily="49" charset="0"/>
            </a:endParaRPr>
          </a:p>
          <a:p>
            <a:r>
              <a:rPr lang="pt-PT" sz="1600" dirty="0">
                <a:latin typeface="Consolas" panose="020B0609020204030204" pitchFamily="49" charset="0"/>
              </a:rPr>
              <a:t>   }</a:t>
            </a:r>
          </a:p>
          <a:p>
            <a:r>
              <a:rPr lang="pt-PT" sz="1600" dirty="0">
                <a:latin typeface="Consolas" panose="020B0609020204030204" pitchFamily="49" charset="0"/>
              </a:rPr>
              <a:t>   </a:t>
            </a:r>
            <a:r>
              <a:rPr lang="pt-PT" sz="1600" dirty="0">
                <a:solidFill>
                  <a:srgbClr val="008000"/>
                </a:solidFill>
                <a:latin typeface="Consolas" panose="020B0609020204030204" pitchFamily="49" charset="0"/>
              </a:rPr>
              <a:t>/**</a:t>
            </a:r>
            <a:endParaRPr lang="pt-PT" sz="1600" dirty="0">
              <a:latin typeface="Consolas" panose="020B0609020204030204" pitchFamily="49" charset="0"/>
            </a:endParaRPr>
          </a:p>
          <a:p>
            <a:r>
              <a:rPr lang="pt-PT" sz="1600" dirty="0">
                <a:solidFill>
                  <a:srgbClr val="008000"/>
                </a:solidFill>
                <a:latin typeface="Consolas" panose="020B0609020204030204" pitchFamily="49" charset="0"/>
              </a:rPr>
              <a:t>    * 1. Checks for track with mbid in Dao. If it doesn't find the track in Dao then fetch...</a:t>
            </a:r>
            <a:endParaRPr lang="pt-PT" sz="1600" dirty="0">
              <a:latin typeface="Consolas" panose="020B0609020204030204" pitchFamily="49" charset="0"/>
            </a:endParaRPr>
          </a:p>
          <a:p>
            <a:r>
              <a:rPr lang="pt-PT" sz="1600" dirty="0">
                <a:solidFill>
                  <a:srgbClr val="008000"/>
                </a:solidFill>
                <a:latin typeface="Consolas" panose="020B0609020204030204" pitchFamily="49" charset="0"/>
              </a:rPr>
              <a:t>    */</a:t>
            </a:r>
            <a:endParaRPr lang="pt-PT" sz="1600" dirty="0">
              <a:latin typeface="Consolas" panose="020B0609020204030204" pitchFamily="49" charset="0"/>
            </a:endParaRPr>
          </a:p>
          <a:p>
            <a:r>
              <a:rPr lang="pt-PT" sz="1600" dirty="0">
                <a:latin typeface="Consolas" panose="020B0609020204030204" pitchFamily="49" charset="0"/>
              </a:rPr>
              <a:t>   tracksRepo.findById(mbid, (err, t) </a:t>
            </a:r>
            <a:r>
              <a:rPr lang="pt-PT" sz="1600" dirty="0">
                <a:solidFill>
                  <a:srgbClr val="0000FF"/>
                </a:solidFill>
                <a:latin typeface="Consolas" panose="020B0609020204030204" pitchFamily="49" charset="0"/>
              </a:rPr>
              <a:t>=&gt;</a:t>
            </a:r>
            <a:r>
              <a:rPr lang="pt-PT" sz="1600" dirty="0">
                <a:latin typeface="Consolas" panose="020B0609020204030204" pitchFamily="49" charset="0"/>
              </a:rPr>
              <a:t> { </a:t>
            </a:r>
            <a:r>
              <a:rPr lang="pt-PT" sz="1600" dirty="0">
                <a:solidFill>
                  <a:srgbClr val="0000FF"/>
                </a:solidFill>
                <a:latin typeface="Consolas" panose="020B0609020204030204" pitchFamily="49" charset="0"/>
              </a:rPr>
              <a:t>if</a:t>
            </a:r>
            <a:r>
              <a:rPr lang="pt-PT" sz="1600" dirty="0">
                <a:latin typeface="Consolas" panose="020B0609020204030204" pitchFamily="49" charset="0"/>
              </a:rPr>
              <a:t>(err) handler(err); </a:t>
            </a:r>
            <a:r>
              <a:rPr lang="pt-PT" sz="1600" dirty="0">
                <a:solidFill>
                  <a:srgbClr val="0000FF"/>
                </a:solidFill>
                <a:latin typeface="Consolas" panose="020B0609020204030204" pitchFamily="49" charset="0"/>
              </a:rPr>
              <a:t>else </a:t>
            </a:r>
            <a:r>
              <a:rPr lang="pt-PT" sz="1600" dirty="0">
                <a:latin typeface="Consolas" panose="020B0609020204030204" pitchFamily="49" charset="0"/>
              </a:rPr>
              <a:t>track = t; handler(</a:t>
            </a:r>
            <a:r>
              <a:rPr lang="pt-PT" sz="1600" dirty="0">
                <a:solidFill>
                  <a:srgbClr val="0000FF"/>
                </a:solidFill>
                <a:latin typeface="Consolas" panose="020B0609020204030204" pitchFamily="49" charset="0"/>
              </a:rPr>
              <a:t>null)</a:t>
            </a:r>
            <a:r>
              <a:rPr lang="pt-PT" sz="1600" dirty="0">
                <a:latin typeface="Consolas" panose="020B0609020204030204" pitchFamily="49" charset="0"/>
              </a:rPr>
              <a:t> })</a:t>
            </a:r>
          </a:p>
          <a:p>
            <a:r>
              <a:rPr lang="pt-PT" sz="1600" dirty="0">
                <a:latin typeface="Consolas" panose="020B0609020204030204" pitchFamily="49" charset="0"/>
              </a:rPr>
              <a:t>   </a:t>
            </a:r>
            <a:r>
              <a:rPr lang="pt-PT" sz="1600" dirty="0">
                <a:solidFill>
                  <a:srgbClr val="008000"/>
                </a:solidFill>
                <a:latin typeface="Consolas" panose="020B0609020204030204" pitchFamily="49" charset="0"/>
              </a:rPr>
              <a:t>/**</a:t>
            </a:r>
            <a:endParaRPr lang="pt-PT" sz="1600" dirty="0">
              <a:latin typeface="Consolas" panose="020B0609020204030204" pitchFamily="49" charset="0"/>
            </a:endParaRPr>
          </a:p>
          <a:p>
            <a:r>
              <a:rPr lang="pt-PT" sz="1600" dirty="0">
                <a:solidFill>
                  <a:srgbClr val="008000"/>
                </a:solidFill>
                <a:latin typeface="Consolas" panose="020B0609020204030204" pitchFamily="49" charset="0"/>
              </a:rPr>
              <a:t>    * 2. Checks for the playlist and creates if it does not exist.</a:t>
            </a:r>
            <a:endParaRPr lang="pt-PT" sz="1600" dirty="0">
              <a:latin typeface="Consolas" panose="020B0609020204030204" pitchFamily="49" charset="0"/>
            </a:endParaRPr>
          </a:p>
          <a:p>
            <a:r>
              <a:rPr lang="pt-PT" sz="1600" dirty="0">
                <a:solidFill>
                  <a:srgbClr val="008000"/>
                </a:solidFill>
                <a:latin typeface="Consolas" panose="020B0609020204030204" pitchFamily="49" charset="0"/>
              </a:rPr>
              <a:t>    */</a:t>
            </a:r>
            <a:endParaRPr lang="pt-PT" sz="1600" dirty="0">
              <a:latin typeface="Consolas" panose="020B0609020204030204" pitchFamily="49" charset="0"/>
            </a:endParaRPr>
          </a:p>
          <a:p>
            <a:r>
              <a:rPr lang="pt-PT" sz="1600" dirty="0">
                <a:latin typeface="Consolas" panose="020B0609020204030204" pitchFamily="49" charset="0"/>
              </a:rPr>
              <a:t>   findById(username, plstName, (err, p) </a:t>
            </a:r>
            <a:r>
              <a:rPr lang="pt-PT" sz="1600" dirty="0">
                <a:solidFill>
                  <a:srgbClr val="0000FF"/>
                </a:solidFill>
                <a:latin typeface="Consolas" panose="020B0609020204030204" pitchFamily="49" charset="0"/>
              </a:rPr>
              <a:t>=&gt;</a:t>
            </a:r>
            <a:r>
              <a:rPr lang="pt-PT" sz="1600" dirty="0">
                <a:latin typeface="Consolas" panose="020B0609020204030204" pitchFamily="49" charset="0"/>
              </a:rPr>
              <a:t> { </a:t>
            </a:r>
            <a:r>
              <a:rPr lang="pt-PT" sz="1600" dirty="0">
                <a:solidFill>
                  <a:srgbClr val="0000FF"/>
                </a:solidFill>
                <a:latin typeface="Consolas" panose="020B0609020204030204" pitchFamily="49" charset="0"/>
              </a:rPr>
              <a:t>if</a:t>
            </a:r>
            <a:r>
              <a:rPr lang="pt-PT" sz="1600" dirty="0">
                <a:latin typeface="Consolas" panose="020B0609020204030204" pitchFamily="49" charset="0"/>
              </a:rPr>
              <a:t>(err) handler(err); </a:t>
            </a:r>
            <a:r>
              <a:rPr lang="pt-PT" sz="1600" dirty="0">
                <a:solidFill>
                  <a:srgbClr val="0000FF"/>
                </a:solidFill>
                <a:latin typeface="Consolas" panose="020B0609020204030204" pitchFamily="49" charset="0"/>
              </a:rPr>
              <a:t>else </a:t>
            </a:r>
            <a:r>
              <a:rPr lang="pt-PT" sz="1600" dirty="0">
                <a:latin typeface="Consolas" panose="020B0609020204030204" pitchFamily="49" charset="0"/>
              </a:rPr>
              <a:t>plst = p; handler(</a:t>
            </a:r>
            <a:r>
              <a:rPr lang="pt-PT" sz="1600" dirty="0">
                <a:solidFill>
                  <a:srgbClr val="0000FF"/>
                </a:solidFill>
                <a:latin typeface="Consolas" panose="020B0609020204030204" pitchFamily="49" charset="0"/>
              </a:rPr>
              <a:t>null</a:t>
            </a:r>
            <a:r>
              <a:rPr lang="pt-PT" sz="1600" dirty="0">
                <a:latin typeface="Consolas" panose="020B0609020204030204" pitchFamily="49" charset="0"/>
              </a:rPr>
              <a:t>)})</a:t>
            </a:r>
          </a:p>
          <a:p>
            <a:r>
              <a:rPr lang="pt-PT" sz="1600" dirty="0">
                <a:latin typeface="Consolas" panose="020B0609020204030204" pitchFamily="49" charset="0"/>
              </a:rPr>
              <a:t>}</a:t>
            </a:r>
            <a:endParaRPr lang="pt-PT" sz="1600" dirty="0"/>
          </a:p>
        </p:txBody>
      </p:sp>
      <p:sp>
        <p:nvSpPr>
          <p:cNvPr id="2" name="Freeform: Shape 1">
            <a:extLst>
              <a:ext uri="{FF2B5EF4-FFF2-40B4-BE49-F238E27FC236}">
                <a16:creationId xmlns:a16="http://schemas.microsoft.com/office/drawing/2014/main" id="{D1CC8010-7039-433B-911E-AEC070A1164A}"/>
              </a:ext>
            </a:extLst>
          </p:cNvPr>
          <p:cNvSpPr/>
          <p:nvPr/>
        </p:nvSpPr>
        <p:spPr>
          <a:xfrm>
            <a:off x="8617946" y="5143501"/>
            <a:ext cx="749300" cy="419372"/>
          </a:xfrm>
          <a:custGeom>
            <a:avLst/>
            <a:gdLst>
              <a:gd name="connsiteX0" fmla="*/ 285750 w 561975"/>
              <a:gd name="connsiteY0" fmla="*/ 9729 h 314529"/>
              <a:gd name="connsiteX1" fmla="*/ 171450 w 561975"/>
              <a:gd name="connsiteY1" fmla="*/ 9729 h 314529"/>
              <a:gd name="connsiteX2" fmla="*/ 57150 w 561975"/>
              <a:gd name="connsiteY2" fmla="*/ 28779 h 314529"/>
              <a:gd name="connsiteX3" fmla="*/ 38100 w 561975"/>
              <a:gd name="connsiteY3" fmla="*/ 57354 h 314529"/>
              <a:gd name="connsiteX4" fmla="*/ 19050 w 561975"/>
              <a:gd name="connsiteY4" fmla="*/ 133554 h 314529"/>
              <a:gd name="connsiteX5" fmla="*/ 0 w 561975"/>
              <a:gd name="connsiteY5" fmla="*/ 200229 h 314529"/>
              <a:gd name="connsiteX6" fmla="*/ 9525 w 561975"/>
              <a:gd name="connsiteY6" fmla="*/ 247854 h 314529"/>
              <a:gd name="connsiteX7" fmla="*/ 19050 w 561975"/>
              <a:gd name="connsiteY7" fmla="*/ 276429 h 314529"/>
              <a:gd name="connsiteX8" fmla="*/ 57150 w 561975"/>
              <a:gd name="connsiteY8" fmla="*/ 295479 h 314529"/>
              <a:gd name="connsiteX9" fmla="*/ 114300 w 561975"/>
              <a:gd name="connsiteY9" fmla="*/ 314529 h 314529"/>
              <a:gd name="connsiteX10" fmla="*/ 438150 w 561975"/>
              <a:gd name="connsiteY10" fmla="*/ 305004 h 314529"/>
              <a:gd name="connsiteX11" fmla="*/ 466725 w 561975"/>
              <a:gd name="connsiteY11" fmla="*/ 285954 h 314529"/>
              <a:gd name="connsiteX12" fmla="*/ 495300 w 561975"/>
              <a:gd name="connsiteY12" fmla="*/ 276429 h 314529"/>
              <a:gd name="connsiteX13" fmla="*/ 523875 w 561975"/>
              <a:gd name="connsiteY13" fmla="*/ 247854 h 314529"/>
              <a:gd name="connsiteX14" fmla="*/ 552450 w 561975"/>
              <a:gd name="connsiteY14" fmla="*/ 228804 h 314529"/>
              <a:gd name="connsiteX15" fmla="*/ 561975 w 561975"/>
              <a:gd name="connsiteY15" fmla="*/ 200229 h 314529"/>
              <a:gd name="connsiteX16" fmla="*/ 552450 w 561975"/>
              <a:gd name="connsiteY16" fmla="*/ 124029 h 314529"/>
              <a:gd name="connsiteX17" fmla="*/ 542925 w 561975"/>
              <a:gd name="connsiteY17" fmla="*/ 85929 h 314529"/>
              <a:gd name="connsiteX18" fmla="*/ 476250 w 561975"/>
              <a:gd name="connsiteY18" fmla="*/ 57354 h 314529"/>
              <a:gd name="connsiteX19" fmla="*/ 285750 w 561975"/>
              <a:gd name="connsiteY19" fmla="*/ 9729 h 314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61975" h="314529">
                <a:moveTo>
                  <a:pt x="285750" y="9729"/>
                </a:moveTo>
                <a:cubicBezTo>
                  <a:pt x="218616" y="-3698"/>
                  <a:pt x="250677" y="-2780"/>
                  <a:pt x="171450" y="9729"/>
                </a:cubicBezTo>
                <a:lnTo>
                  <a:pt x="57150" y="28779"/>
                </a:lnTo>
                <a:cubicBezTo>
                  <a:pt x="50800" y="38304"/>
                  <a:pt x="43220" y="47115"/>
                  <a:pt x="38100" y="57354"/>
                </a:cubicBezTo>
                <a:cubicBezTo>
                  <a:pt x="27888" y="77779"/>
                  <a:pt x="23397" y="113991"/>
                  <a:pt x="19050" y="133554"/>
                </a:cubicBezTo>
                <a:cubicBezTo>
                  <a:pt x="11077" y="169434"/>
                  <a:pt x="10607" y="168408"/>
                  <a:pt x="0" y="200229"/>
                </a:cubicBezTo>
                <a:cubicBezTo>
                  <a:pt x="3175" y="216104"/>
                  <a:pt x="5598" y="232148"/>
                  <a:pt x="9525" y="247854"/>
                </a:cubicBezTo>
                <a:cubicBezTo>
                  <a:pt x="11960" y="257594"/>
                  <a:pt x="11950" y="269329"/>
                  <a:pt x="19050" y="276429"/>
                </a:cubicBezTo>
                <a:cubicBezTo>
                  <a:pt x="29090" y="286469"/>
                  <a:pt x="43967" y="290206"/>
                  <a:pt x="57150" y="295479"/>
                </a:cubicBezTo>
                <a:cubicBezTo>
                  <a:pt x="75794" y="302937"/>
                  <a:pt x="114300" y="314529"/>
                  <a:pt x="114300" y="314529"/>
                </a:cubicBezTo>
                <a:cubicBezTo>
                  <a:pt x="222250" y="311354"/>
                  <a:pt x="330507" y="313732"/>
                  <a:pt x="438150" y="305004"/>
                </a:cubicBezTo>
                <a:cubicBezTo>
                  <a:pt x="449560" y="304079"/>
                  <a:pt x="456486" y="291074"/>
                  <a:pt x="466725" y="285954"/>
                </a:cubicBezTo>
                <a:cubicBezTo>
                  <a:pt x="475705" y="281464"/>
                  <a:pt x="485775" y="279604"/>
                  <a:pt x="495300" y="276429"/>
                </a:cubicBezTo>
                <a:cubicBezTo>
                  <a:pt x="504825" y="266904"/>
                  <a:pt x="513527" y="256478"/>
                  <a:pt x="523875" y="247854"/>
                </a:cubicBezTo>
                <a:cubicBezTo>
                  <a:pt x="532669" y="240525"/>
                  <a:pt x="545299" y="237743"/>
                  <a:pt x="552450" y="228804"/>
                </a:cubicBezTo>
                <a:cubicBezTo>
                  <a:pt x="558722" y="220964"/>
                  <a:pt x="558800" y="209754"/>
                  <a:pt x="561975" y="200229"/>
                </a:cubicBezTo>
                <a:cubicBezTo>
                  <a:pt x="558800" y="174829"/>
                  <a:pt x="556658" y="149278"/>
                  <a:pt x="552450" y="124029"/>
                </a:cubicBezTo>
                <a:cubicBezTo>
                  <a:pt x="550298" y="111116"/>
                  <a:pt x="550187" y="96821"/>
                  <a:pt x="542925" y="85929"/>
                </a:cubicBezTo>
                <a:cubicBezTo>
                  <a:pt x="530023" y="66575"/>
                  <a:pt x="495078" y="61699"/>
                  <a:pt x="476250" y="57354"/>
                </a:cubicBezTo>
                <a:cubicBezTo>
                  <a:pt x="363854" y="31416"/>
                  <a:pt x="415108" y="38304"/>
                  <a:pt x="285750" y="9729"/>
                </a:cubicBezTo>
                <a:close/>
              </a:path>
            </a:pathLst>
          </a:custGeom>
          <a:noFill/>
          <a:ln>
            <a:solidFill>
              <a:srgbClr val="E31F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sp>
        <p:nvSpPr>
          <p:cNvPr id="3" name="Freeform: Shape 2">
            <a:extLst>
              <a:ext uri="{FF2B5EF4-FFF2-40B4-BE49-F238E27FC236}">
                <a16:creationId xmlns:a16="http://schemas.microsoft.com/office/drawing/2014/main" id="{025B52EA-8E89-4EA7-A78B-2F03FC832FDE}"/>
              </a:ext>
            </a:extLst>
          </p:cNvPr>
          <p:cNvSpPr/>
          <p:nvPr/>
        </p:nvSpPr>
        <p:spPr>
          <a:xfrm>
            <a:off x="8838506" y="6172200"/>
            <a:ext cx="559495" cy="368989"/>
          </a:xfrm>
          <a:custGeom>
            <a:avLst/>
            <a:gdLst>
              <a:gd name="connsiteX0" fmla="*/ 238646 w 419621"/>
              <a:gd name="connsiteY0" fmla="*/ 0 h 276742"/>
              <a:gd name="connsiteX1" fmla="*/ 191021 w 419621"/>
              <a:gd name="connsiteY1" fmla="*/ 9525 h 276742"/>
              <a:gd name="connsiteX2" fmla="*/ 19571 w 419621"/>
              <a:gd name="connsiteY2" fmla="*/ 28575 h 276742"/>
              <a:gd name="connsiteX3" fmla="*/ 521 w 419621"/>
              <a:gd name="connsiteY3" fmla="*/ 57150 h 276742"/>
              <a:gd name="connsiteX4" fmla="*/ 10046 w 419621"/>
              <a:gd name="connsiteY4" fmla="*/ 171450 h 276742"/>
              <a:gd name="connsiteX5" fmla="*/ 19571 w 419621"/>
              <a:gd name="connsiteY5" fmla="*/ 209550 h 276742"/>
              <a:gd name="connsiteX6" fmla="*/ 48146 w 419621"/>
              <a:gd name="connsiteY6" fmla="*/ 219075 h 276742"/>
              <a:gd name="connsiteX7" fmla="*/ 76721 w 419621"/>
              <a:gd name="connsiteY7" fmla="*/ 238125 h 276742"/>
              <a:gd name="connsiteX8" fmla="*/ 171971 w 419621"/>
              <a:gd name="connsiteY8" fmla="*/ 257175 h 276742"/>
              <a:gd name="connsiteX9" fmla="*/ 200546 w 419621"/>
              <a:gd name="connsiteY9" fmla="*/ 276225 h 276742"/>
              <a:gd name="connsiteX10" fmla="*/ 333896 w 419621"/>
              <a:gd name="connsiteY10" fmla="*/ 257175 h 276742"/>
              <a:gd name="connsiteX11" fmla="*/ 362471 w 419621"/>
              <a:gd name="connsiteY11" fmla="*/ 247650 h 276742"/>
              <a:gd name="connsiteX12" fmla="*/ 419621 w 419621"/>
              <a:gd name="connsiteY12" fmla="*/ 209550 h 276742"/>
              <a:gd name="connsiteX13" fmla="*/ 410096 w 419621"/>
              <a:gd name="connsiteY13" fmla="*/ 66675 h 276742"/>
              <a:gd name="connsiteX14" fmla="*/ 362471 w 419621"/>
              <a:gd name="connsiteY14" fmla="*/ 28575 h 276742"/>
              <a:gd name="connsiteX15" fmla="*/ 257696 w 419621"/>
              <a:gd name="connsiteY15" fmla="*/ 9525 h 276742"/>
              <a:gd name="connsiteX16" fmla="*/ 238646 w 419621"/>
              <a:gd name="connsiteY16" fmla="*/ 0 h 276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9621" h="276742">
                <a:moveTo>
                  <a:pt x="238646" y="0"/>
                </a:moveTo>
                <a:cubicBezTo>
                  <a:pt x="227534" y="0"/>
                  <a:pt x="207121" y="7830"/>
                  <a:pt x="191021" y="9525"/>
                </a:cubicBezTo>
                <a:cubicBezTo>
                  <a:pt x="10388" y="28539"/>
                  <a:pt x="110958" y="5728"/>
                  <a:pt x="19571" y="28575"/>
                </a:cubicBezTo>
                <a:cubicBezTo>
                  <a:pt x="13221" y="38100"/>
                  <a:pt x="1282" y="45728"/>
                  <a:pt x="521" y="57150"/>
                </a:cubicBezTo>
                <a:cubicBezTo>
                  <a:pt x="-2022" y="95297"/>
                  <a:pt x="5304" y="133513"/>
                  <a:pt x="10046" y="171450"/>
                </a:cubicBezTo>
                <a:cubicBezTo>
                  <a:pt x="11670" y="184440"/>
                  <a:pt x="11393" y="199328"/>
                  <a:pt x="19571" y="209550"/>
                </a:cubicBezTo>
                <a:cubicBezTo>
                  <a:pt x="25843" y="217390"/>
                  <a:pt x="39166" y="214585"/>
                  <a:pt x="48146" y="219075"/>
                </a:cubicBezTo>
                <a:cubicBezTo>
                  <a:pt x="58385" y="224195"/>
                  <a:pt x="66199" y="233616"/>
                  <a:pt x="76721" y="238125"/>
                </a:cubicBezTo>
                <a:cubicBezTo>
                  <a:pt x="94805" y="245875"/>
                  <a:pt x="159078" y="255026"/>
                  <a:pt x="171971" y="257175"/>
                </a:cubicBezTo>
                <a:cubicBezTo>
                  <a:pt x="181496" y="263525"/>
                  <a:pt x="189132" y="275347"/>
                  <a:pt x="200546" y="276225"/>
                </a:cubicBezTo>
                <a:cubicBezTo>
                  <a:pt x="239419" y="279215"/>
                  <a:pt x="293314" y="268770"/>
                  <a:pt x="333896" y="257175"/>
                </a:cubicBezTo>
                <a:cubicBezTo>
                  <a:pt x="343550" y="254417"/>
                  <a:pt x="353694" y="252526"/>
                  <a:pt x="362471" y="247650"/>
                </a:cubicBezTo>
                <a:cubicBezTo>
                  <a:pt x="382485" y="236531"/>
                  <a:pt x="419621" y="209550"/>
                  <a:pt x="419621" y="209550"/>
                </a:cubicBezTo>
                <a:cubicBezTo>
                  <a:pt x="416446" y="161925"/>
                  <a:pt x="417943" y="113756"/>
                  <a:pt x="410096" y="66675"/>
                </a:cubicBezTo>
                <a:cubicBezTo>
                  <a:pt x="405239" y="37534"/>
                  <a:pt x="384573" y="34890"/>
                  <a:pt x="362471" y="28575"/>
                </a:cubicBezTo>
                <a:cubicBezTo>
                  <a:pt x="327497" y="18582"/>
                  <a:pt x="294617" y="12365"/>
                  <a:pt x="257696" y="9525"/>
                </a:cubicBezTo>
                <a:cubicBezTo>
                  <a:pt x="238702" y="8064"/>
                  <a:pt x="249758" y="0"/>
                  <a:pt x="238646" y="0"/>
                </a:cubicBezTo>
                <a:close/>
              </a:path>
            </a:pathLst>
          </a:custGeom>
          <a:noFill/>
          <a:ln>
            <a:solidFill>
              <a:srgbClr val="E31F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6" name="Freeform: Shape 5">
            <a:extLst>
              <a:ext uri="{FF2B5EF4-FFF2-40B4-BE49-F238E27FC236}">
                <a16:creationId xmlns:a16="http://schemas.microsoft.com/office/drawing/2014/main" id="{E641EB1C-B4A2-407D-8D5E-DABCD3C47FAF}"/>
              </a:ext>
            </a:extLst>
          </p:cNvPr>
          <p:cNvSpPr/>
          <p:nvPr/>
        </p:nvSpPr>
        <p:spPr>
          <a:xfrm>
            <a:off x="2870200" y="2463801"/>
            <a:ext cx="6497045" cy="2679700"/>
          </a:xfrm>
          <a:custGeom>
            <a:avLst/>
            <a:gdLst>
              <a:gd name="connsiteX0" fmla="*/ 4219575 w 4569722"/>
              <a:gd name="connsiteY0" fmla="*/ 2009775 h 2009775"/>
              <a:gd name="connsiteX1" fmla="*/ 4391025 w 4569722"/>
              <a:gd name="connsiteY1" fmla="*/ 1485900 h 2009775"/>
              <a:gd name="connsiteX2" fmla="*/ 4181475 w 4569722"/>
              <a:gd name="connsiteY2" fmla="*/ 495300 h 2009775"/>
              <a:gd name="connsiteX3" fmla="*/ 0 w 4569722"/>
              <a:gd name="connsiteY3" fmla="*/ 0 h 2009775"/>
            </a:gdLst>
            <a:ahLst/>
            <a:cxnLst>
              <a:cxn ang="0">
                <a:pos x="connsiteX0" y="connsiteY0"/>
              </a:cxn>
              <a:cxn ang="0">
                <a:pos x="connsiteX1" y="connsiteY1"/>
              </a:cxn>
              <a:cxn ang="0">
                <a:pos x="connsiteX2" y="connsiteY2"/>
              </a:cxn>
              <a:cxn ang="0">
                <a:pos x="connsiteX3" y="connsiteY3"/>
              </a:cxn>
            </a:cxnLst>
            <a:rect l="l" t="t" r="r" b="b"/>
            <a:pathLst>
              <a:path w="4569722" h="2009775">
                <a:moveTo>
                  <a:pt x="4219575" y="2009775"/>
                </a:moveTo>
                <a:cubicBezTo>
                  <a:pt x="4308475" y="1874043"/>
                  <a:pt x="4397375" y="1738312"/>
                  <a:pt x="4391025" y="1485900"/>
                </a:cubicBezTo>
                <a:cubicBezTo>
                  <a:pt x="4384675" y="1233488"/>
                  <a:pt x="4913313" y="742950"/>
                  <a:pt x="4181475" y="495300"/>
                </a:cubicBezTo>
                <a:cubicBezTo>
                  <a:pt x="3449637" y="247650"/>
                  <a:pt x="1724818" y="123825"/>
                  <a:pt x="0" y="0"/>
                </a:cubicBezTo>
              </a:path>
            </a:pathLst>
          </a:custGeom>
          <a:noFill/>
          <a:ln w="12700">
            <a:solidFill>
              <a:srgbClr val="E31F8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7" name="Freeform: Shape 6">
            <a:extLst>
              <a:ext uri="{FF2B5EF4-FFF2-40B4-BE49-F238E27FC236}">
                <a16:creationId xmlns:a16="http://schemas.microsoft.com/office/drawing/2014/main" id="{483C0207-4170-499B-B487-840DF79807EC}"/>
              </a:ext>
            </a:extLst>
          </p:cNvPr>
          <p:cNvSpPr/>
          <p:nvPr/>
        </p:nvSpPr>
        <p:spPr>
          <a:xfrm>
            <a:off x="2044700" y="2353661"/>
            <a:ext cx="7964840" cy="3818539"/>
          </a:xfrm>
          <a:custGeom>
            <a:avLst/>
            <a:gdLst>
              <a:gd name="connsiteX0" fmla="*/ 5419725 w 5973630"/>
              <a:gd name="connsiteY0" fmla="*/ 2863904 h 2863904"/>
              <a:gd name="connsiteX1" fmla="*/ 5943600 w 5973630"/>
              <a:gd name="connsiteY1" fmla="*/ 1463729 h 2863904"/>
              <a:gd name="connsiteX2" fmla="*/ 5753100 w 5973630"/>
              <a:gd name="connsiteY2" fmla="*/ 587429 h 2863904"/>
              <a:gd name="connsiteX3" fmla="*/ 4467225 w 5973630"/>
              <a:gd name="connsiteY3" fmla="*/ 82604 h 2863904"/>
              <a:gd name="connsiteX4" fmla="*/ 0 w 5973630"/>
              <a:gd name="connsiteY4" fmla="*/ 6404 h 2863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73630" h="2863904">
                <a:moveTo>
                  <a:pt x="5419725" y="2863904"/>
                </a:moveTo>
                <a:cubicBezTo>
                  <a:pt x="5653881" y="2353522"/>
                  <a:pt x="5888038" y="1843141"/>
                  <a:pt x="5943600" y="1463729"/>
                </a:cubicBezTo>
                <a:cubicBezTo>
                  <a:pt x="5999162" y="1084317"/>
                  <a:pt x="5999163" y="817616"/>
                  <a:pt x="5753100" y="587429"/>
                </a:cubicBezTo>
                <a:cubicBezTo>
                  <a:pt x="5507038" y="357241"/>
                  <a:pt x="5426075" y="179441"/>
                  <a:pt x="4467225" y="82604"/>
                </a:cubicBezTo>
                <a:cubicBezTo>
                  <a:pt x="3508375" y="-14234"/>
                  <a:pt x="1754187" y="-3915"/>
                  <a:pt x="0" y="6404"/>
                </a:cubicBezTo>
              </a:path>
            </a:pathLst>
          </a:custGeom>
          <a:noFill/>
          <a:ln w="12700">
            <a:solidFill>
              <a:srgbClr val="E31F8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8" name="Freeform: Shape 7">
            <a:extLst>
              <a:ext uri="{FF2B5EF4-FFF2-40B4-BE49-F238E27FC236}">
                <a16:creationId xmlns:a16="http://schemas.microsoft.com/office/drawing/2014/main" id="{AE911E39-6FF9-412D-B01F-9BC30905F817}"/>
              </a:ext>
            </a:extLst>
          </p:cNvPr>
          <p:cNvSpPr/>
          <p:nvPr/>
        </p:nvSpPr>
        <p:spPr>
          <a:xfrm>
            <a:off x="6489701" y="5095748"/>
            <a:ext cx="1485951" cy="552537"/>
          </a:xfrm>
          <a:custGeom>
            <a:avLst/>
            <a:gdLst>
              <a:gd name="connsiteX0" fmla="*/ 657225 w 1114463"/>
              <a:gd name="connsiteY0" fmla="*/ 73915 h 414403"/>
              <a:gd name="connsiteX1" fmla="*/ 609600 w 1114463"/>
              <a:gd name="connsiteY1" fmla="*/ 45340 h 414403"/>
              <a:gd name="connsiteX2" fmla="*/ 419100 w 1114463"/>
              <a:gd name="connsiteY2" fmla="*/ 16765 h 414403"/>
              <a:gd name="connsiteX3" fmla="*/ 142875 w 1114463"/>
              <a:gd name="connsiteY3" fmla="*/ 16765 h 414403"/>
              <a:gd name="connsiteX4" fmla="*/ 114300 w 1114463"/>
              <a:gd name="connsiteY4" fmla="*/ 26290 h 414403"/>
              <a:gd name="connsiteX5" fmla="*/ 57150 w 1114463"/>
              <a:gd name="connsiteY5" fmla="*/ 73915 h 414403"/>
              <a:gd name="connsiteX6" fmla="*/ 47625 w 1114463"/>
              <a:gd name="connsiteY6" fmla="*/ 102490 h 414403"/>
              <a:gd name="connsiteX7" fmla="*/ 9525 w 1114463"/>
              <a:gd name="connsiteY7" fmla="*/ 159640 h 414403"/>
              <a:gd name="connsiteX8" fmla="*/ 0 w 1114463"/>
              <a:gd name="connsiteY8" fmla="*/ 188215 h 414403"/>
              <a:gd name="connsiteX9" fmla="*/ 9525 w 1114463"/>
              <a:gd name="connsiteY9" fmla="*/ 254890 h 414403"/>
              <a:gd name="connsiteX10" fmla="*/ 47625 w 1114463"/>
              <a:gd name="connsiteY10" fmla="*/ 312040 h 414403"/>
              <a:gd name="connsiteX11" fmla="*/ 76200 w 1114463"/>
              <a:gd name="connsiteY11" fmla="*/ 331090 h 414403"/>
              <a:gd name="connsiteX12" fmla="*/ 171450 w 1114463"/>
              <a:gd name="connsiteY12" fmla="*/ 359665 h 414403"/>
              <a:gd name="connsiteX13" fmla="*/ 314325 w 1114463"/>
              <a:gd name="connsiteY13" fmla="*/ 369190 h 414403"/>
              <a:gd name="connsiteX14" fmla="*/ 495300 w 1114463"/>
              <a:gd name="connsiteY14" fmla="*/ 388240 h 414403"/>
              <a:gd name="connsiteX15" fmla="*/ 1028700 w 1114463"/>
              <a:gd name="connsiteY15" fmla="*/ 388240 h 414403"/>
              <a:gd name="connsiteX16" fmla="*/ 1085850 w 1114463"/>
              <a:gd name="connsiteY16" fmla="*/ 359665 h 414403"/>
              <a:gd name="connsiteX17" fmla="*/ 1114425 w 1114463"/>
              <a:gd name="connsiteY17" fmla="*/ 302515 h 414403"/>
              <a:gd name="connsiteX18" fmla="*/ 1104900 w 1114463"/>
              <a:gd name="connsiteY18" fmla="*/ 131065 h 414403"/>
              <a:gd name="connsiteX19" fmla="*/ 1076325 w 1114463"/>
              <a:gd name="connsiteY19" fmla="*/ 102490 h 414403"/>
              <a:gd name="connsiteX20" fmla="*/ 971550 w 1114463"/>
              <a:gd name="connsiteY20" fmla="*/ 73915 h 414403"/>
              <a:gd name="connsiteX21" fmla="*/ 885825 w 1114463"/>
              <a:gd name="connsiteY21" fmla="*/ 54865 h 414403"/>
              <a:gd name="connsiteX22" fmla="*/ 752475 w 1114463"/>
              <a:gd name="connsiteY22" fmla="*/ 26290 h 414403"/>
              <a:gd name="connsiteX23" fmla="*/ 609600 w 1114463"/>
              <a:gd name="connsiteY23" fmla="*/ 35815 h 414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14463" h="414403">
                <a:moveTo>
                  <a:pt x="657225" y="73915"/>
                </a:moveTo>
                <a:cubicBezTo>
                  <a:pt x="641350" y="64390"/>
                  <a:pt x="626454" y="53001"/>
                  <a:pt x="609600" y="45340"/>
                </a:cubicBezTo>
                <a:cubicBezTo>
                  <a:pt x="541631" y="14445"/>
                  <a:pt x="502669" y="22734"/>
                  <a:pt x="419100" y="16765"/>
                </a:cubicBezTo>
                <a:cubicBezTo>
                  <a:pt x="307981" y="-11015"/>
                  <a:pt x="369518" y="576"/>
                  <a:pt x="142875" y="16765"/>
                </a:cubicBezTo>
                <a:cubicBezTo>
                  <a:pt x="132860" y="17480"/>
                  <a:pt x="123280" y="21800"/>
                  <a:pt x="114300" y="26290"/>
                </a:cubicBezTo>
                <a:cubicBezTo>
                  <a:pt x="87778" y="39551"/>
                  <a:pt x="78216" y="52849"/>
                  <a:pt x="57150" y="73915"/>
                </a:cubicBezTo>
                <a:cubicBezTo>
                  <a:pt x="53975" y="83440"/>
                  <a:pt x="52501" y="93713"/>
                  <a:pt x="47625" y="102490"/>
                </a:cubicBezTo>
                <a:cubicBezTo>
                  <a:pt x="36506" y="122504"/>
                  <a:pt x="16765" y="137920"/>
                  <a:pt x="9525" y="159640"/>
                </a:cubicBezTo>
                <a:lnTo>
                  <a:pt x="0" y="188215"/>
                </a:lnTo>
                <a:cubicBezTo>
                  <a:pt x="3175" y="210440"/>
                  <a:pt x="1466" y="233936"/>
                  <a:pt x="9525" y="254890"/>
                </a:cubicBezTo>
                <a:cubicBezTo>
                  <a:pt x="17744" y="276259"/>
                  <a:pt x="28575" y="299340"/>
                  <a:pt x="47625" y="312040"/>
                </a:cubicBezTo>
                <a:cubicBezTo>
                  <a:pt x="57150" y="318390"/>
                  <a:pt x="65739" y="326441"/>
                  <a:pt x="76200" y="331090"/>
                </a:cubicBezTo>
                <a:cubicBezTo>
                  <a:pt x="85289" y="335129"/>
                  <a:pt x="153297" y="357754"/>
                  <a:pt x="171450" y="359665"/>
                </a:cubicBezTo>
                <a:cubicBezTo>
                  <a:pt x="218918" y="364662"/>
                  <a:pt x="266779" y="364995"/>
                  <a:pt x="314325" y="369190"/>
                </a:cubicBezTo>
                <a:cubicBezTo>
                  <a:pt x="374749" y="374521"/>
                  <a:pt x="495300" y="388240"/>
                  <a:pt x="495300" y="388240"/>
                </a:cubicBezTo>
                <a:cubicBezTo>
                  <a:pt x="691189" y="437212"/>
                  <a:pt x="550728" y="405621"/>
                  <a:pt x="1028700" y="388240"/>
                </a:cubicBezTo>
                <a:cubicBezTo>
                  <a:pt x="1049555" y="387482"/>
                  <a:pt x="1070106" y="370161"/>
                  <a:pt x="1085850" y="359665"/>
                </a:cubicBezTo>
                <a:cubicBezTo>
                  <a:pt x="1095482" y="345218"/>
                  <a:pt x="1114425" y="322233"/>
                  <a:pt x="1114425" y="302515"/>
                </a:cubicBezTo>
                <a:cubicBezTo>
                  <a:pt x="1114425" y="245277"/>
                  <a:pt x="1115610" y="187292"/>
                  <a:pt x="1104900" y="131065"/>
                </a:cubicBezTo>
                <a:cubicBezTo>
                  <a:pt x="1102380" y="117833"/>
                  <a:pt x="1088100" y="109032"/>
                  <a:pt x="1076325" y="102490"/>
                </a:cubicBezTo>
                <a:cubicBezTo>
                  <a:pt x="1042887" y="83913"/>
                  <a:pt x="1007366" y="82869"/>
                  <a:pt x="971550" y="73915"/>
                </a:cubicBezTo>
                <a:cubicBezTo>
                  <a:pt x="877757" y="50467"/>
                  <a:pt x="1043086" y="81075"/>
                  <a:pt x="885825" y="54865"/>
                </a:cubicBezTo>
                <a:cubicBezTo>
                  <a:pt x="828474" y="31925"/>
                  <a:pt x="826660" y="26290"/>
                  <a:pt x="752475" y="26290"/>
                </a:cubicBezTo>
                <a:cubicBezTo>
                  <a:pt x="704744" y="26290"/>
                  <a:pt x="609600" y="35815"/>
                  <a:pt x="609600" y="35815"/>
                </a:cubicBezTo>
              </a:path>
            </a:pathLst>
          </a:custGeom>
          <a:noFill/>
          <a:ln>
            <a:solidFill>
              <a:srgbClr val="E31F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9" name="Freeform: Shape 8">
            <a:extLst>
              <a:ext uri="{FF2B5EF4-FFF2-40B4-BE49-F238E27FC236}">
                <a16:creationId xmlns:a16="http://schemas.microsoft.com/office/drawing/2014/main" id="{D4E655D4-6003-4BCE-A2ED-A26C3D1362BC}"/>
              </a:ext>
            </a:extLst>
          </p:cNvPr>
          <p:cNvSpPr/>
          <p:nvPr/>
        </p:nvSpPr>
        <p:spPr>
          <a:xfrm>
            <a:off x="6789295" y="6054480"/>
            <a:ext cx="1562100" cy="558800"/>
          </a:xfrm>
          <a:custGeom>
            <a:avLst/>
            <a:gdLst>
              <a:gd name="connsiteX0" fmla="*/ 476250 w 1171575"/>
              <a:gd name="connsiteY0" fmla="*/ 114300 h 419100"/>
              <a:gd name="connsiteX1" fmla="*/ 333375 w 1171575"/>
              <a:gd name="connsiteY1" fmla="*/ 104775 h 419100"/>
              <a:gd name="connsiteX2" fmla="*/ 66675 w 1171575"/>
              <a:gd name="connsiteY2" fmla="*/ 114300 h 419100"/>
              <a:gd name="connsiteX3" fmla="*/ 19050 w 1171575"/>
              <a:gd name="connsiteY3" fmla="*/ 152400 h 419100"/>
              <a:gd name="connsiteX4" fmla="*/ 0 w 1171575"/>
              <a:gd name="connsiteY4" fmla="*/ 209550 h 419100"/>
              <a:gd name="connsiteX5" fmla="*/ 9525 w 1171575"/>
              <a:gd name="connsiteY5" fmla="*/ 276225 h 419100"/>
              <a:gd name="connsiteX6" fmla="*/ 38100 w 1171575"/>
              <a:gd name="connsiteY6" fmla="*/ 295275 h 419100"/>
              <a:gd name="connsiteX7" fmla="*/ 95250 w 1171575"/>
              <a:gd name="connsiteY7" fmla="*/ 333375 h 419100"/>
              <a:gd name="connsiteX8" fmla="*/ 180975 w 1171575"/>
              <a:gd name="connsiteY8" fmla="*/ 400050 h 419100"/>
              <a:gd name="connsiteX9" fmla="*/ 228600 w 1171575"/>
              <a:gd name="connsiteY9" fmla="*/ 419100 h 419100"/>
              <a:gd name="connsiteX10" fmla="*/ 790575 w 1171575"/>
              <a:gd name="connsiteY10" fmla="*/ 409575 h 419100"/>
              <a:gd name="connsiteX11" fmla="*/ 819150 w 1171575"/>
              <a:gd name="connsiteY11" fmla="*/ 400050 h 419100"/>
              <a:gd name="connsiteX12" fmla="*/ 942975 w 1171575"/>
              <a:gd name="connsiteY12" fmla="*/ 381000 h 419100"/>
              <a:gd name="connsiteX13" fmla="*/ 1000125 w 1171575"/>
              <a:gd name="connsiteY13" fmla="*/ 361950 h 419100"/>
              <a:gd name="connsiteX14" fmla="*/ 1028700 w 1171575"/>
              <a:gd name="connsiteY14" fmla="*/ 352425 h 419100"/>
              <a:gd name="connsiteX15" fmla="*/ 1057275 w 1171575"/>
              <a:gd name="connsiteY15" fmla="*/ 342900 h 419100"/>
              <a:gd name="connsiteX16" fmla="*/ 1085850 w 1171575"/>
              <a:gd name="connsiteY16" fmla="*/ 314325 h 419100"/>
              <a:gd name="connsiteX17" fmla="*/ 1114425 w 1171575"/>
              <a:gd name="connsiteY17" fmla="*/ 295275 h 419100"/>
              <a:gd name="connsiteX18" fmla="*/ 1152525 w 1171575"/>
              <a:gd name="connsiteY18" fmla="*/ 238125 h 419100"/>
              <a:gd name="connsiteX19" fmla="*/ 1162050 w 1171575"/>
              <a:gd name="connsiteY19" fmla="*/ 200025 h 419100"/>
              <a:gd name="connsiteX20" fmla="*/ 1171575 w 1171575"/>
              <a:gd name="connsiteY20" fmla="*/ 171450 h 419100"/>
              <a:gd name="connsiteX21" fmla="*/ 1162050 w 1171575"/>
              <a:gd name="connsiteY21" fmla="*/ 95250 h 419100"/>
              <a:gd name="connsiteX22" fmla="*/ 1095375 w 1171575"/>
              <a:gd name="connsiteY22" fmla="*/ 66675 h 419100"/>
              <a:gd name="connsiteX23" fmla="*/ 981075 w 1171575"/>
              <a:gd name="connsiteY23" fmla="*/ 38100 h 419100"/>
              <a:gd name="connsiteX24" fmla="*/ 914400 w 1171575"/>
              <a:gd name="connsiteY24" fmla="*/ 19050 h 419100"/>
              <a:gd name="connsiteX25" fmla="*/ 885825 w 1171575"/>
              <a:gd name="connsiteY25" fmla="*/ 9525 h 419100"/>
              <a:gd name="connsiteX26" fmla="*/ 657225 w 1171575"/>
              <a:gd name="connsiteY26" fmla="*/ 0 h 419100"/>
              <a:gd name="connsiteX27" fmla="*/ 495300 w 1171575"/>
              <a:gd name="connsiteY27" fmla="*/ 19050 h 419100"/>
              <a:gd name="connsiteX28" fmla="*/ 466725 w 1171575"/>
              <a:gd name="connsiteY28" fmla="*/ 38100 h 419100"/>
              <a:gd name="connsiteX29" fmla="*/ 438150 w 1171575"/>
              <a:gd name="connsiteY29" fmla="*/ 66675 h 419100"/>
              <a:gd name="connsiteX30" fmla="*/ 428625 w 1171575"/>
              <a:gd name="connsiteY30" fmla="*/ 9525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71575" h="419100">
                <a:moveTo>
                  <a:pt x="476250" y="114300"/>
                </a:moveTo>
                <a:cubicBezTo>
                  <a:pt x="380953" y="82534"/>
                  <a:pt x="454623" y="98221"/>
                  <a:pt x="333375" y="104775"/>
                </a:cubicBezTo>
                <a:cubicBezTo>
                  <a:pt x="244548" y="109576"/>
                  <a:pt x="155575" y="111125"/>
                  <a:pt x="66675" y="114300"/>
                </a:cubicBezTo>
                <a:cubicBezTo>
                  <a:pt x="35689" y="124629"/>
                  <a:pt x="34036" y="118682"/>
                  <a:pt x="19050" y="152400"/>
                </a:cubicBezTo>
                <a:cubicBezTo>
                  <a:pt x="10895" y="170750"/>
                  <a:pt x="0" y="209550"/>
                  <a:pt x="0" y="209550"/>
                </a:cubicBezTo>
                <a:cubicBezTo>
                  <a:pt x="3175" y="231775"/>
                  <a:pt x="407" y="255709"/>
                  <a:pt x="9525" y="276225"/>
                </a:cubicBezTo>
                <a:cubicBezTo>
                  <a:pt x="14174" y="286686"/>
                  <a:pt x="29306" y="287946"/>
                  <a:pt x="38100" y="295275"/>
                </a:cubicBezTo>
                <a:cubicBezTo>
                  <a:pt x="85666" y="334913"/>
                  <a:pt x="45032" y="316636"/>
                  <a:pt x="95250" y="333375"/>
                </a:cubicBezTo>
                <a:cubicBezTo>
                  <a:pt x="169183" y="407308"/>
                  <a:pt x="123233" y="378397"/>
                  <a:pt x="180975" y="400050"/>
                </a:cubicBezTo>
                <a:cubicBezTo>
                  <a:pt x="196984" y="406053"/>
                  <a:pt x="212725" y="412750"/>
                  <a:pt x="228600" y="419100"/>
                </a:cubicBezTo>
                <a:lnTo>
                  <a:pt x="790575" y="409575"/>
                </a:lnTo>
                <a:cubicBezTo>
                  <a:pt x="800610" y="409251"/>
                  <a:pt x="809305" y="402019"/>
                  <a:pt x="819150" y="400050"/>
                </a:cubicBezTo>
                <a:cubicBezTo>
                  <a:pt x="849362" y="394008"/>
                  <a:pt x="911493" y="388871"/>
                  <a:pt x="942975" y="381000"/>
                </a:cubicBezTo>
                <a:cubicBezTo>
                  <a:pt x="962456" y="376130"/>
                  <a:pt x="981075" y="368300"/>
                  <a:pt x="1000125" y="361950"/>
                </a:cubicBezTo>
                <a:lnTo>
                  <a:pt x="1028700" y="352425"/>
                </a:lnTo>
                <a:lnTo>
                  <a:pt x="1057275" y="342900"/>
                </a:lnTo>
                <a:cubicBezTo>
                  <a:pt x="1066800" y="333375"/>
                  <a:pt x="1075502" y="322949"/>
                  <a:pt x="1085850" y="314325"/>
                </a:cubicBezTo>
                <a:cubicBezTo>
                  <a:pt x="1094644" y="306996"/>
                  <a:pt x="1106887" y="303890"/>
                  <a:pt x="1114425" y="295275"/>
                </a:cubicBezTo>
                <a:cubicBezTo>
                  <a:pt x="1129502" y="278045"/>
                  <a:pt x="1152525" y="238125"/>
                  <a:pt x="1152525" y="238125"/>
                </a:cubicBezTo>
                <a:cubicBezTo>
                  <a:pt x="1155700" y="225425"/>
                  <a:pt x="1158454" y="212612"/>
                  <a:pt x="1162050" y="200025"/>
                </a:cubicBezTo>
                <a:cubicBezTo>
                  <a:pt x="1164808" y="190371"/>
                  <a:pt x="1171575" y="181490"/>
                  <a:pt x="1171575" y="171450"/>
                </a:cubicBezTo>
                <a:cubicBezTo>
                  <a:pt x="1171575" y="145852"/>
                  <a:pt x="1171557" y="119017"/>
                  <a:pt x="1162050" y="95250"/>
                </a:cubicBezTo>
                <a:cubicBezTo>
                  <a:pt x="1154323" y="75933"/>
                  <a:pt x="1108284" y="70978"/>
                  <a:pt x="1095375" y="66675"/>
                </a:cubicBezTo>
                <a:cubicBezTo>
                  <a:pt x="1002941" y="35864"/>
                  <a:pt x="1096143" y="54538"/>
                  <a:pt x="981075" y="38100"/>
                </a:cubicBezTo>
                <a:cubicBezTo>
                  <a:pt x="912562" y="15262"/>
                  <a:pt x="998121" y="42970"/>
                  <a:pt x="914400" y="19050"/>
                </a:cubicBezTo>
                <a:cubicBezTo>
                  <a:pt x="904746" y="16292"/>
                  <a:pt x="895838" y="10267"/>
                  <a:pt x="885825" y="9525"/>
                </a:cubicBezTo>
                <a:cubicBezTo>
                  <a:pt x="809767" y="3891"/>
                  <a:pt x="733425" y="3175"/>
                  <a:pt x="657225" y="0"/>
                </a:cubicBezTo>
                <a:cubicBezTo>
                  <a:pt x="636155" y="1505"/>
                  <a:pt x="538598" y="-2599"/>
                  <a:pt x="495300" y="19050"/>
                </a:cubicBezTo>
                <a:cubicBezTo>
                  <a:pt x="485061" y="24170"/>
                  <a:pt x="475519" y="30771"/>
                  <a:pt x="466725" y="38100"/>
                </a:cubicBezTo>
                <a:cubicBezTo>
                  <a:pt x="456377" y="46724"/>
                  <a:pt x="447675" y="57150"/>
                  <a:pt x="438150" y="66675"/>
                </a:cubicBezTo>
                <a:lnTo>
                  <a:pt x="428625" y="95250"/>
                </a:lnTo>
              </a:path>
            </a:pathLst>
          </a:custGeom>
          <a:noFill/>
          <a:ln>
            <a:solidFill>
              <a:srgbClr val="E31F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12" name="Freeform: Shape 11">
            <a:extLst>
              <a:ext uri="{FF2B5EF4-FFF2-40B4-BE49-F238E27FC236}">
                <a16:creationId xmlns:a16="http://schemas.microsoft.com/office/drawing/2014/main" id="{DB4E3AD9-D9A9-4A07-8882-818F5B49C7F8}"/>
              </a:ext>
            </a:extLst>
          </p:cNvPr>
          <p:cNvSpPr/>
          <p:nvPr/>
        </p:nvSpPr>
        <p:spPr>
          <a:xfrm>
            <a:off x="361031" y="2705100"/>
            <a:ext cx="6204869" cy="2926592"/>
          </a:xfrm>
          <a:custGeom>
            <a:avLst/>
            <a:gdLst>
              <a:gd name="connsiteX0" fmla="*/ 4339327 w 4339327"/>
              <a:gd name="connsiteY0" fmla="*/ 2143125 h 2194944"/>
              <a:gd name="connsiteX1" fmla="*/ 1472302 w 4339327"/>
              <a:gd name="connsiteY1" fmla="*/ 2190750 h 2194944"/>
              <a:gd name="connsiteX2" fmla="*/ 367402 w 4339327"/>
              <a:gd name="connsiteY2" fmla="*/ 2152650 h 2194944"/>
              <a:gd name="connsiteX3" fmla="*/ 43552 w 4339327"/>
              <a:gd name="connsiteY3" fmla="*/ 1838325 h 2194944"/>
              <a:gd name="connsiteX4" fmla="*/ 110227 w 4339327"/>
              <a:gd name="connsiteY4" fmla="*/ 1066800 h 2194944"/>
              <a:gd name="connsiteX5" fmla="*/ 1015102 w 4339327"/>
              <a:gd name="connsiteY5" fmla="*/ 0 h 2194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9327" h="2194944">
                <a:moveTo>
                  <a:pt x="4339327" y="2143125"/>
                </a:moveTo>
                <a:lnTo>
                  <a:pt x="1472302" y="2190750"/>
                </a:lnTo>
                <a:cubicBezTo>
                  <a:pt x="810315" y="2192337"/>
                  <a:pt x="605527" y="2211387"/>
                  <a:pt x="367402" y="2152650"/>
                </a:cubicBezTo>
                <a:cubicBezTo>
                  <a:pt x="129277" y="2093913"/>
                  <a:pt x="86414" y="2019300"/>
                  <a:pt x="43552" y="1838325"/>
                </a:cubicBezTo>
                <a:cubicBezTo>
                  <a:pt x="690" y="1657350"/>
                  <a:pt x="-51698" y="1373187"/>
                  <a:pt x="110227" y="1066800"/>
                </a:cubicBezTo>
                <a:cubicBezTo>
                  <a:pt x="272152" y="760412"/>
                  <a:pt x="643627" y="380206"/>
                  <a:pt x="1015102" y="0"/>
                </a:cubicBezTo>
              </a:path>
            </a:pathLst>
          </a:custGeom>
          <a:noFill/>
          <a:ln w="12700">
            <a:solidFill>
              <a:srgbClr val="E31F8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13" name="Freeform: Shape 12">
            <a:extLst>
              <a:ext uri="{FF2B5EF4-FFF2-40B4-BE49-F238E27FC236}">
                <a16:creationId xmlns:a16="http://schemas.microsoft.com/office/drawing/2014/main" id="{D3359200-64F6-403A-A220-B6EFAD0CF6FC}"/>
              </a:ext>
            </a:extLst>
          </p:cNvPr>
          <p:cNvSpPr/>
          <p:nvPr/>
        </p:nvSpPr>
        <p:spPr>
          <a:xfrm>
            <a:off x="136745" y="2654300"/>
            <a:ext cx="6738188" cy="3991099"/>
          </a:xfrm>
          <a:custGeom>
            <a:avLst/>
            <a:gdLst>
              <a:gd name="connsiteX0" fmla="*/ 4955216 w 4955216"/>
              <a:gd name="connsiteY0" fmla="*/ 2886075 h 2993324"/>
              <a:gd name="connsiteX1" fmla="*/ 1878641 w 4955216"/>
              <a:gd name="connsiteY1" fmla="*/ 2990850 h 2993324"/>
              <a:gd name="connsiteX2" fmla="*/ 364166 w 4955216"/>
              <a:gd name="connsiteY2" fmla="*/ 2838450 h 2993324"/>
              <a:gd name="connsiteX3" fmla="*/ 2216 w 4955216"/>
              <a:gd name="connsiteY3" fmla="*/ 1762125 h 2993324"/>
              <a:gd name="connsiteX4" fmla="*/ 259391 w 4955216"/>
              <a:gd name="connsiteY4" fmla="*/ 581025 h 2993324"/>
              <a:gd name="connsiteX5" fmla="*/ 1135691 w 4955216"/>
              <a:gd name="connsiteY5" fmla="*/ 0 h 299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216" h="2993324">
                <a:moveTo>
                  <a:pt x="4955216" y="2886075"/>
                </a:moveTo>
                <a:cubicBezTo>
                  <a:pt x="3799516" y="2942431"/>
                  <a:pt x="2643816" y="2998787"/>
                  <a:pt x="1878641" y="2990850"/>
                </a:cubicBezTo>
                <a:cubicBezTo>
                  <a:pt x="1113466" y="2982913"/>
                  <a:pt x="676903" y="3043237"/>
                  <a:pt x="364166" y="2838450"/>
                </a:cubicBezTo>
                <a:cubicBezTo>
                  <a:pt x="51429" y="2633663"/>
                  <a:pt x="19679" y="2138363"/>
                  <a:pt x="2216" y="1762125"/>
                </a:cubicBezTo>
                <a:cubicBezTo>
                  <a:pt x="-15247" y="1385887"/>
                  <a:pt x="70478" y="874713"/>
                  <a:pt x="259391" y="581025"/>
                </a:cubicBezTo>
                <a:cubicBezTo>
                  <a:pt x="448304" y="287337"/>
                  <a:pt x="791997" y="143668"/>
                  <a:pt x="1135691" y="0"/>
                </a:cubicBezTo>
              </a:path>
            </a:pathLst>
          </a:custGeom>
          <a:noFill/>
          <a:ln w="12700">
            <a:solidFill>
              <a:srgbClr val="E31F8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15" name="Speech Bubble: Rectangle with Corners Rounded 14">
            <a:extLst>
              <a:ext uri="{FF2B5EF4-FFF2-40B4-BE49-F238E27FC236}">
                <a16:creationId xmlns:a16="http://schemas.microsoft.com/office/drawing/2014/main" id="{BB4A7EF7-AD44-496D-BA68-F6B19BB28154}"/>
              </a:ext>
            </a:extLst>
          </p:cNvPr>
          <p:cNvSpPr/>
          <p:nvPr/>
        </p:nvSpPr>
        <p:spPr>
          <a:xfrm>
            <a:off x="10121900" y="1739900"/>
            <a:ext cx="1576273" cy="330200"/>
          </a:xfrm>
          <a:prstGeom prst="wedgeRoundRectCallout">
            <a:avLst>
              <a:gd name="adj1" fmla="val 30682"/>
              <a:gd name="adj2" fmla="val 89423"/>
              <a:gd name="adj3" fmla="val 16667"/>
            </a:avLst>
          </a:prstGeom>
          <a:solidFill>
            <a:schemeClr val="bg1"/>
          </a:solidFill>
          <a:ln w="9525">
            <a:solidFill>
              <a:srgbClr val="4AB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a:solidFill>
                  <a:schemeClr val="tx1"/>
                </a:solidFill>
                <a:latin typeface="Lato" panose="020B0604020202020204" charset="0"/>
              </a:rPr>
              <a:t>playlist-repo</a:t>
            </a:r>
            <a:r>
              <a:rPr lang="en-US" sz="1333" b="1" dirty="0">
                <a:solidFill>
                  <a:schemeClr val="tx1"/>
                </a:solidFill>
                <a:latin typeface="Lato" panose="020B0604020202020204" charset="0"/>
              </a:rPr>
              <a:t>.js</a:t>
            </a:r>
            <a:endParaRPr lang="pt-PT" sz="1333" b="1" dirty="0">
              <a:solidFill>
                <a:schemeClr val="tx1"/>
              </a:solidFill>
              <a:latin typeface="Lato" panose="020B0604020202020204" charset="0"/>
            </a:endParaRPr>
          </a:p>
        </p:txBody>
      </p:sp>
    </p:spTree>
    <p:extLst>
      <p:ext uri="{BB962C8B-B14F-4D97-AF65-F5344CB8AC3E}">
        <p14:creationId xmlns:p14="http://schemas.microsoft.com/office/powerpoint/2010/main" val="2770768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09600" y="457204"/>
            <a:ext cx="10972800" cy="1143200"/>
          </a:xfrm>
          <a:prstGeom prst="rect">
            <a:avLst/>
          </a:prstGeom>
        </p:spPr>
        <p:txBody>
          <a:bodyPr spcFirstLastPara="1" vert="horz" wrap="square" lIns="121900" tIns="121900" rIns="121900" bIns="121900" rtlCol="0" anchor="b" anchorCtr="0">
            <a:normAutofit/>
          </a:bodyPr>
          <a:lstStyle/>
          <a:p>
            <a:r>
              <a:rPr lang="en-US" dirty="0" err="1">
                <a:latin typeface="Lato" panose="020B0604020202020204" charset="0"/>
              </a:rPr>
              <a:t>addTrack</a:t>
            </a:r>
            <a:r>
              <a:rPr lang="en-US" dirty="0">
                <a:latin typeface="Lato" panose="020B0604020202020204" charset="0"/>
              </a:rPr>
              <a:t>() now with Promises</a:t>
            </a:r>
            <a:endParaRPr dirty="0">
              <a:latin typeface="Lato" panose="020B0604020202020204" charset="0"/>
            </a:endParaRPr>
          </a:p>
        </p:txBody>
      </p:sp>
      <p:sp>
        <p:nvSpPr>
          <p:cNvPr id="4" name="TextBox 3">
            <a:extLst>
              <a:ext uri="{FF2B5EF4-FFF2-40B4-BE49-F238E27FC236}">
                <a16:creationId xmlns:a16="http://schemas.microsoft.com/office/drawing/2014/main" id="{BBE6CB27-CC1E-40BD-AACE-BE18F2DAA52E}"/>
              </a:ext>
            </a:extLst>
          </p:cNvPr>
          <p:cNvSpPr txBox="1"/>
          <p:nvPr/>
        </p:nvSpPr>
        <p:spPr>
          <a:xfrm>
            <a:off x="711200" y="2006601"/>
            <a:ext cx="11181266" cy="4770537"/>
          </a:xfrm>
          <a:prstGeom prst="rect">
            <a:avLst/>
          </a:prstGeom>
          <a:solidFill>
            <a:srgbClr val="FBF5E9"/>
          </a:solidFill>
          <a:ln>
            <a:solidFill>
              <a:schemeClr val="tx1"/>
            </a:solidFill>
          </a:ln>
        </p:spPr>
        <p:txBody>
          <a:bodyPr wrap="none" rtlCol="0">
            <a:spAutoFit/>
          </a:bodyPr>
          <a:lstStyle/>
          <a:p>
            <a:r>
              <a:rPr lang="pt-PT" sz="1600" dirty="0">
                <a:solidFill>
                  <a:srgbClr val="AF00DB"/>
                </a:solidFill>
                <a:latin typeface="Consolas" panose="020B0609020204030204" pitchFamily="49" charset="0"/>
              </a:rPr>
              <a:t>export</a:t>
            </a:r>
            <a:r>
              <a:rPr lang="pt-PT" sz="1600" dirty="0">
                <a:latin typeface="Consolas" panose="020B0609020204030204" pitchFamily="49" charset="0"/>
              </a:rPr>
              <a:t> </a:t>
            </a:r>
            <a:r>
              <a:rPr lang="pt-PT" sz="1600" dirty="0">
                <a:solidFill>
                  <a:srgbClr val="0000FF"/>
                </a:solidFill>
                <a:latin typeface="Consolas" panose="020B0609020204030204" pitchFamily="49" charset="0"/>
              </a:rPr>
              <a:t>function</a:t>
            </a:r>
            <a:r>
              <a:rPr lang="pt-PT" sz="1600" dirty="0">
                <a:latin typeface="Consolas" panose="020B0609020204030204" pitchFamily="49" charset="0"/>
              </a:rPr>
              <a:t> addTrack(username, plstName, mbid, cb) {</a:t>
            </a:r>
          </a:p>
          <a:p>
            <a:r>
              <a:rPr lang="pt-PT" sz="1600" dirty="0">
                <a:solidFill>
                  <a:schemeClr val="bg1">
                    <a:lumMod val="75000"/>
                  </a:schemeClr>
                </a:solidFill>
                <a:latin typeface="Consolas" panose="020B0609020204030204" pitchFamily="49" charset="0"/>
              </a:rPr>
              <a:t>  let plst, track</a:t>
            </a:r>
          </a:p>
          <a:p>
            <a:r>
              <a:rPr lang="pt-PT" sz="1600" dirty="0">
                <a:solidFill>
                  <a:schemeClr val="bg1">
                    <a:lumMod val="75000"/>
                  </a:schemeClr>
                </a:solidFill>
                <a:latin typeface="Consolas" panose="020B0609020204030204" pitchFamily="49" charset="0"/>
              </a:rPr>
              <a:t>  const handler = err =&gt; {</a:t>
            </a:r>
          </a:p>
          <a:p>
            <a:r>
              <a:rPr lang="en-US" sz="1600" dirty="0">
                <a:solidFill>
                  <a:schemeClr val="bg1">
                    <a:lumMod val="75000"/>
                  </a:schemeClr>
                </a:solidFill>
                <a:latin typeface="Consolas" panose="020B0609020204030204" pitchFamily="49" charset="0"/>
              </a:rPr>
              <a:t>    if(err) return </a:t>
            </a:r>
            <a:r>
              <a:rPr lang="en-US" sz="1600" dirty="0" err="1">
                <a:solidFill>
                  <a:schemeClr val="bg1">
                    <a:lumMod val="75000"/>
                  </a:schemeClr>
                </a:solidFill>
                <a:latin typeface="Consolas" panose="020B0609020204030204" pitchFamily="49" charset="0"/>
              </a:rPr>
              <a:t>cb</a:t>
            </a:r>
            <a:r>
              <a:rPr lang="en-US" sz="1600" dirty="0">
                <a:solidFill>
                  <a:schemeClr val="bg1">
                    <a:lumMod val="75000"/>
                  </a:schemeClr>
                </a:solidFill>
                <a:latin typeface="Consolas" panose="020B0609020204030204" pitchFamily="49" charset="0"/>
              </a:rPr>
              <a:t>(err)</a:t>
            </a:r>
          </a:p>
          <a:p>
            <a:r>
              <a:rPr lang="pt-PT" sz="1600" dirty="0">
                <a:solidFill>
                  <a:schemeClr val="bg1">
                    <a:lumMod val="75000"/>
                  </a:schemeClr>
                </a:solidFill>
                <a:latin typeface="Consolas" panose="020B0609020204030204" pitchFamily="49" charset="0"/>
              </a:rPr>
              <a:t>    if(plst &amp;&amp; track)</a:t>
            </a:r>
          </a:p>
          <a:p>
            <a:r>
              <a:rPr lang="en-US" sz="1600" dirty="0">
                <a:solidFill>
                  <a:srgbClr val="008000"/>
                </a:solidFill>
                <a:latin typeface="Consolas" panose="020B0609020204030204" pitchFamily="49" charset="0"/>
              </a:rPr>
              <a:t>      /**</a:t>
            </a:r>
            <a:endParaRPr lang="en-US" sz="1600" dirty="0">
              <a:latin typeface="Consolas" panose="020B0609020204030204" pitchFamily="49" charset="0"/>
            </a:endParaRPr>
          </a:p>
          <a:p>
            <a:r>
              <a:rPr lang="en-US" sz="1600" dirty="0">
                <a:solidFill>
                  <a:srgbClr val="008000"/>
                </a:solidFill>
                <a:latin typeface="Consolas" panose="020B0609020204030204" pitchFamily="49" charset="0"/>
              </a:rPr>
              <a:t>       * 3. Insert track </a:t>
            </a:r>
            <a:r>
              <a:rPr lang="en-US" sz="1600" dirty="0" err="1">
                <a:solidFill>
                  <a:srgbClr val="008000"/>
                </a:solidFill>
                <a:latin typeface="Consolas" panose="020B0609020204030204" pitchFamily="49" charset="0"/>
              </a:rPr>
              <a:t>mbid</a:t>
            </a:r>
            <a:r>
              <a:rPr lang="en-US" sz="1600" dirty="0">
                <a:solidFill>
                  <a:srgbClr val="008000"/>
                </a:solidFill>
                <a:latin typeface="Consolas" panose="020B0609020204030204" pitchFamily="49" charset="0"/>
              </a:rPr>
              <a:t> in the playlist if both exist.</a:t>
            </a:r>
            <a:endParaRPr lang="en-US" sz="1600" dirty="0">
              <a:latin typeface="Consolas" panose="020B0609020204030204" pitchFamily="49" charset="0"/>
            </a:endParaRPr>
          </a:p>
          <a:p>
            <a:r>
              <a:rPr lang="en-US" sz="1600" dirty="0">
                <a:solidFill>
                  <a:srgbClr val="008000"/>
                </a:solidFill>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a:solidFill>
                  <a:srgbClr val="795E26"/>
                </a:solidFill>
                <a:latin typeface="Consolas" panose="020B0609020204030204" pitchFamily="49" charset="0"/>
              </a:rPr>
              <a:t> </a:t>
            </a:r>
            <a:r>
              <a:rPr lang="en-US" sz="1600" dirty="0" err="1">
                <a:latin typeface="Consolas" panose="020B0609020204030204" pitchFamily="49" charset="0"/>
              </a:rPr>
              <a:t>dao.addTrack</a:t>
            </a:r>
            <a:r>
              <a:rPr lang="en-US" sz="1600" dirty="0">
                <a:latin typeface="Consolas" panose="020B0609020204030204" pitchFamily="49" charset="0"/>
              </a:rPr>
              <a:t>(username, </a:t>
            </a:r>
            <a:r>
              <a:rPr lang="en-US" sz="1600" dirty="0" err="1">
                <a:latin typeface="Consolas" panose="020B0609020204030204" pitchFamily="49" charset="0"/>
              </a:rPr>
              <a:t>plstName</a:t>
            </a:r>
            <a:r>
              <a:rPr lang="en-US" sz="1600" dirty="0">
                <a:latin typeface="Consolas" panose="020B0609020204030204" pitchFamily="49" charset="0"/>
              </a:rPr>
              <a:t>, </a:t>
            </a:r>
            <a:r>
              <a:rPr lang="en-US" sz="1600" dirty="0" err="1">
                <a:latin typeface="Consolas" panose="020B0609020204030204" pitchFamily="49" charset="0"/>
              </a:rPr>
              <a:t>mbid</a:t>
            </a:r>
            <a:r>
              <a:rPr lang="en-US" sz="1600" dirty="0">
                <a:latin typeface="Consolas" panose="020B0609020204030204" pitchFamily="49" charset="0"/>
              </a:rPr>
              <a:t>, </a:t>
            </a:r>
            <a:r>
              <a:rPr lang="en-US" sz="1600" dirty="0" err="1">
                <a:latin typeface="Consolas" panose="020B0609020204030204" pitchFamily="49" charset="0"/>
              </a:rPr>
              <a:t>cb</a:t>
            </a:r>
            <a:r>
              <a:rPr lang="en-US" sz="1600" dirty="0">
                <a:latin typeface="Consolas" panose="020B0609020204030204" pitchFamily="49" charset="0"/>
              </a:rPr>
              <a:t>)</a:t>
            </a:r>
            <a:endParaRPr lang="pt-PT" sz="1600" dirty="0">
              <a:latin typeface="Consolas" panose="020B0609020204030204" pitchFamily="49" charset="0"/>
            </a:endParaRPr>
          </a:p>
          <a:p>
            <a:r>
              <a:rPr lang="pt-PT" sz="1600" dirty="0">
                <a:solidFill>
                  <a:schemeClr val="bg1">
                    <a:lumMod val="75000"/>
                  </a:schemeClr>
                </a:solidFill>
                <a:latin typeface="Consolas" panose="020B0609020204030204" pitchFamily="49" charset="0"/>
              </a:rPr>
              <a:t>   }</a:t>
            </a:r>
          </a:p>
          <a:p>
            <a:r>
              <a:rPr lang="pt-PT" sz="1600" dirty="0">
                <a:latin typeface="Consolas" panose="020B0609020204030204" pitchFamily="49" charset="0"/>
              </a:rPr>
              <a:t>   </a:t>
            </a:r>
            <a:r>
              <a:rPr lang="pt-PT" sz="1600" dirty="0">
                <a:solidFill>
                  <a:srgbClr val="008000"/>
                </a:solidFill>
                <a:latin typeface="Consolas" panose="020B0609020204030204" pitchFamily="49" charset="0"/>
              </a:rPr>
              <a:t>/**</a:t>
            </a:r>
            <a:endParaRPr lang="pt-PT" sz="1600" dirty="0">
              <a:latin typeface="Consolas" panose="020B0609020204030204" pitchFamily="49" charset="0"/>
            </a:endParaRPr>
          </a:p>
          <a:p>
            <a:r>
              <a:rPr lang="pt-PT" sz="1600" dirty="0">
                <a:solidFill>
                  <a:srgbClr val="008000"/>
                </a:solidFill>
                <a:latin typeface="Consolas" panose="020B0609020204030204" pitchFamily="49" charset="0"/>
              </a:rPr>
              <a:t>    * 1. Checks for track with mbid in Dao. If it doesn't find the track in Dao then fetch...</a:t>
            </a:r>
            <a:endParaRPr lang="pt-PT" sz="1600" dirty="0">
              <a:latin typeface="Consolas" panose="020B0609020204030204" pitchFamily="49" charset="0"/>
            </a:endParaRPr>
          </a:p>
          <a:p>
            <a:r>
              <a:rPr lang="pt-PT" sz="1600" dirty="0">
                <a:solidFill>
                  <a:srgbClr val="008000"/>
                </a:solidFill>
                <a:latin typeface="Consolas" panose="020B0609020204030204" pitchFamily="49" charset="0"/>
              </a:rPr>
              <a:t>    */</a:t>
            </a:r>
            <a:endParaRPr lang="pt-PT" sz="1600" dirty="0">
              <a:latin typeface="Consolas" panose="020B0609020204030204" pitchFamily="49" charset="0"/>
            </a:endParaRPr>
          </a:p>
          <a:p>
            <a:r>
              <a:rPr lang="pt-PT" sz="1600" dirty="0">
                <a:latin typeface="Consolas" panose="020B0609020204030204" pitchFamily="49" charset="0"/>
              </a:rPr>
              <a:t>   tracksRepo.findById(mbid</a:t>
            </a:r>
            <a:r>
              <a:rPr lang="pt-PT" sz="1600" dirty="0">
                <a:solidFill>
                  <a:schemeClr val="bg1">
                    <a:lumMod val="75000"/>
                  </a:schemeClr>
                </a:solidFill>
                <a:latin typeface="Consolas" panose="020B0609020204030204" pitchFamily="49" charset="0"/>
              </a:rPr>
              <a:t>, (err, t) =&gt; { if(err) handler(err); else track = t; handler(null) }</a:t>
            </a:r>
            <a:r>
              <a:rPr lang="pt-PT" sz="1600" dirty="0">
                <a:latin typeface="Consolas" panose="020B0609020204030204" pitchFamily="49" charset="0"/>
              </a:rPr>
              <a:t>)</a:t>
            </a:r>
          </a:p>
          <a:p>
            <a:r>
              <a:rPr lang="pt-PT" sz="1600" dirty="0">
                <a:latin typeface="Consolas" panose="020B0609020204030204" pitchFamily="49" charset="0"/>
              </a:rPr>
              <a:t>   </a:t>
            </a:r>
            <a:r>
              <a:rPr lang="pt-PT" sz="1600" dirty="0">
                <a:solidFill>
                  <a:srgbClr val="008000"/>
                </a:solidFill>
                <a:latin typeface="Consolas" panose="020B0609020204030204" pitchFamily="49" charset="0"/>
              </a:rPr>
              <a:t>/**</a:t>
            </a:r>
            <a:endParaRPr lang="pt-PT" sz="1600" dirty="0">
              <a:latin typeface="Consolas" panose="020B0609020204030204" pitchFamily="49" charset="0"/>
            </a:endParaRPr>
          </a:p>
          <a:p>
            <a:r>
              <a:rPr lang="pt-PT" sz="1600" dirty="0">
                <a:solidFill>
                  <a:srgbClr val="008000"/>
                </a:solidFill>
                <a:latin typeface="Consolas" panose="020B0609020204030204" pitchFamily="49" charset="0"/>
              </a:rPr>
              <a:t>    * 2. Checks for the playlist and creates if it does not exist.</a:t>
            </a:r>
            <a:endParaRPr lang="pt-PT" sz="1600" dirty="0">
              <a:latin typeface="Consolas" panose="020B0609020204030204" pitchFamily="49" charset="0"/>
            </a:endParaRPr>
          </a:p>
          <a:p>
            <a:r>
              <a:rPr lang="pt-PT" sz="1600" dirty="0">
                <a:solidFill>
                  <a:srgbClr val="008000"/>
                </a:solidFill>
                <a:latin typeface="Consolas" panose="020B0609020204030204" pitchFamily="49" charset="0"/>
              </a:rPr>
              <a:t>    */</a:t>
            </a:r>
            <a:endParaRPr lang="pt-PT" sz="1600" dirty="0">
              <a:latin typeface="Consolas" panose="020B0609020204030204" pitchFamily="49" charset="0"/>
            </a:endParaRPr>
          </a:p>
          <a:p>
            <a:r>
              <a:rPr lang="pt-PT" sz="1600" dirty="0">
                <a:latin typeface="Consolas" panose="020B0609020204030204" pitchFamily="49" charset="0"/>
              </a:rPr>
              <a:t>   findById(username, plstName</a:t>
            </a:r>
            <a:r>
              <a:rPr lang="pt-PT" sz="1600" dirty="0">
                <a:solidFill>
                  <a:schemeClr val="bg1">
                    <a:lumMod val="75000"/>
                  </a:schemeClr>
                </a:solidFill>
                <a:latin typeface="Consolas" panose="020B0609020204030204" pitchFamily="49" charset="0"/>
              </a:rPr>
              <a:t>, (err, p) =&gt; { if(err) handler(err); else plst = p; handler(null)}</a:t>
            </a:r>
            <a:r>
              <a:rPr lang="pt-PT" sz="1600" dirty="0">
                <a:latin typeface="Consolas" panose="020B0609020204030204" pitchFamily="49" charset="0"/>
              </a:rPr>
              <a:t>)</a:t>
            </a:r>
          </a:p>
          <a:p>
            <a:r>
              <a:rPr lang="pt-PT" sz="1600" dirty="0">
                <a:latin typeface="Consolas" panose="020B0609020204030204" pitchFamily="49" charset="0"/>
              </a:rPr>
              <a:t>}</a:t>
            </a:r>
            <a:endParaRPr lang="pt-PT" sz="1600" dirty="0"/>
          </a:p>
        </p:txBody>
      </p:sp>
      <p:sp>
        <p:nvSpPr>
          <p:cNvPr id="15" name="Speech Bubble: Rectangle with Corners Rounded 14">
            <a:extLst>
              <a:ext uri="{FF2B5EF4-FFF2-40B4-BE49-F238E27FC236}">
                <a16:creationId xmlns:a16="http://schemas.microsoft.com/office/drawing/2014/main" id="{BB4A7EF7-AD44-496D-BA68-F6B19BB28154}"/>
              </a:ext>
            </a:extLst>
          </p:cNvPr>
          <p:cNvSpPr/>
          <p:nvPr/>
        </p:nvSpPr>
        <p:spPr>
          <a:xfrm>
            <a:off x="10121900" y="1739900"/>
            <a:ext cx="1576273" cy="330200"/>
          </a:xfrm>
          <a:prstGeom prst="wedgeRoundRectCallout">
            <a:avLst>
              <a:gd name="adj1" fmla="val 30682"/>
              <a:gd name="adj2" fmla="val 89423"/>
              <a:gd name="adj3" fmla="val 16667"/>
            </a:avLst>
          </a:prstGeom>
          <a:solidFill>
            <a:schemeClr val="bg1"/>
          </a:solidFill>
          <a:ln w="9525">
            <a:solidFill>
              <a:srgbClr val="4AB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a:solidFill>
                  <a:schemeClr val="tx1"/>
                </a:solidFill>
                <a:latin typeface="Lato" panose="020B0604020202020204" charset="0"/>
              </a:rPr>
              <a:t>playlist-repo</a:t>
            </a:r>
            <a:r>
              <a:rPr lang="en-US" sz="1333" b="1" dirty="0">
                <a:solidFill>
                  <a:schemeClr val="tx1"/>
                </a:solidFill>
                <a:latin typeface="Lato" panose="020B0604020202020204" charset="0"/>
              </a:rPr>
              <a:t>.js</a:t>
            </a:r>
            <a:endParaRPr lang="pt-PT" sz="1333" b="1" dirty="0">
              <a:solidFill>
                <a:schemeClr val="tx1"/>
              </a:solidFill>
              <a:latin typeface="Lato" panose="020B0604020202020204" charset="0"/>
            </a:endParaRPr>
          </a:p>
        </p:txBody>
      </p:sp>
    </p:spTree>
    <p:extLst>
      <p:ext uri="{BB962C8B-B14F-4D97-AF65-F5344CB8AC3E}">
        <p14:creationId xmlns:p14="http://schemas.microsoft.com/office/powerpoint/2010/main" val="2572095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09600" y="457204"/>
            <a:ext cx="10972800" cy="1143200"/>
          </a:xfrm>
          <a:prstGeom prst="rect">
            <a:avLst/>
          </a:prstGeom>
        </p:spPr>
        <p:txBody>
          <a:bodyPr spcFirstLastPara="1" vert="horz" wrap="square" lIns="121900" tIns="121900" rIns="121900" bIns="121900" rtlCol="0" anchor="b" anchorCtr="0">
            <a:normAutofit/>
          </a:bodyPr>
          <a:lstStyle/>
          <a:p>
            <a:r>
              <a:rPr lang="en-US" dirty="0" err="1">
                <a:latin typeface="Lato" panose="020B0604020202020204" charset="0"/>
              </a:rPr>
              <a:t>addTrack</a:t>
            </a:r>
            <a:r>
              <a:rPr lang="en-US" dirty="0">
                <a:latin typeface="Lato" panose="020B0604020202020204" charset="0"/>
              </a:rPr>
              <a:t>() now with Promises</a:t>
            </a:r>
            <a:endParaRPr dirty="0">
              <a:latin typeface="Lato" panose="020B0604020202020204" charset="0"/>
            </a:endParaRPr>
          </a:p>
        </p:txBody>
      </p:sp>
      <p:sp>
        <p:nvSpPr>
          <p:cNvPr id="4" name="TextBox 3">
            <a:extLst>
              <a:ext uri="{FF2B5EF4-FFF2-40B4-BE49-F238E27FC236}">
                <a16:creationId xmlns:a16="http://schemas.microsoft.com/office/drawing/2014/main" id="{BBE6CB27-CC1E-40BD-AACE-BE18F2DAA52E}"/>
              </a:ext>
            </a:extLst>
          </p:cNvPr>
          <p:cNvSpPr txBox="1"/>
          <p:nvPr/>
        </p:nvSpPr>
        <p:spPr>
          <a:xfrm>
            <a:off x="711201" y="2006601"/>
            <a:ext cx="10620215" cy="4770537"/>
          </a:xfrm>
          <a:prstGeom prst="rect">
            <a:avLst/>
          </a:prstGeom>
          <a:solidFill>
            <a:srgbClr val="FBF5E9"/>
          </a:solidFill>
          <a:ln>
            <a:solidFill>
              <a:schemeClr val="tx1"/>
            </a:solidFill>
          </a:ln>
        </p:spPr>
        <p:txBody>
          <a:bodyPr wrap="none" rtlCol="0">
            <a:spAutoFit/>
          </a:bodyPr>
          <a:lstStyle/>
          <a:p>
            <a:r>
              <a:rPr lang="pt-PT" sz="1600" dirty="0">
                <a:solidFill>
                  <a:srgbClr val="AF00DB"/>
                </a:solidFill>
                <a:latin typeface="Consolas" panose="020B0609020204030204" pitchFamily="49" charset="0"/>
              </a:rPr>
              <a:t>export</a:t>
            </a:r>
            <a:r>
              <a:rPr lang="pt-PT" sz="1600" dirty="0">
                <a:latin typeface="Consolas" panose="020B0609020204030204" pitchFamily="49" charset="0"/>
              </a:rPr>
              <a:t> </a:t>
            </a:r>
            <a:r>
              <a:rPr lang="pt-PT" sz="1600" dirty="0">
                <a:solidFill>
                  <a:srgbClr val="0000FF"/>
                </a:solidFill>
                <a:latin typeface="Consolas" panose="020B0609020204030204" pitchFamily="49" charset="0"/>
              </a:rPr>
              <a:t>function</a:t>
            </a:r>
            <a:r>
              <a:rPr lang="pt-PT" sz="1600" dirty="0">
                <a:latin typeface="Consolas" panose="020B0609020204030204" pitchFamily="49" charset="0"/>
              </a:rPr>
              <a:t> addTrack(username, plstName, mbid, cb) {</a:t>
            </a:r>
          </a:p>
          <a:p>
            <a:r>
              <a:rPr lang="pt-PT" sz="1600" dirty="0">
                <a:solidFill>
                  <a:schemeClr val="bg1">
                    <a:lumMod val="75000"/>
                  </a:schemeClr>
                </a:solidFill>
                <a:latin typeface="Consolas" panose="020B0609020204030204" pitchFamily="49" charset="0"/>
              </a:rPr>
              <a:t>  let plst, track</a:t>
            </a:r>
          </a:p>
          <a:p>
            <a:r>
              <a:rPr lang="pt-PT" sz="1600" dirty="0">
                <a:solidFill>
                  <a:schemeClr val="bg1">
                    <a:lumMod val="75000"/>
                  </a:schemeClr>
                </a:solidFill>
                <a:latin typeface="Consolas" panose="020B0609020204030204" pitchFamily="49" charset="0"/>
              </a:rPr>
              <a:t>  const handler = err =&gt; {</a:t>
            </a:r>
          </a:p>
          <a:p>
            <a:r>
              <a:rPr lang="en-US" sz="1600" dirty="0">
                <a:solidFill>
                  <a:schemeClr val="bg1">
                    <a:lumMod val="75000"/>
                  </a:schemeClr>
                </a:solidFill>
                <a:latin typeface="Consolas" panose="020B0609020204030204" pitchFamily="49" charset="0"/>
              </a:rPr>
              <a:t>    if(err) return </a:t>
            </a:r>
            <a:r>
              <a:rPr lang="en-US" sz="1600" dirty="0" err="1">
                <a:solidFill>
                  <a:schemeClr val="bg1">
                    <a:lumMod val="75000"/>
                  </a:schemeClr>
                </a:solidFill>
                <a:latin typeface="Consolas" panose="020B0609020204030204" pitchFamily="49" charset="0"/>
              </a:rPr>
              <a:t>cb</a:t>
            </a:r>
            <a:r>
              <a:rPr lang="en-US" sz="1600" dirty="0">
                <a:solidFill>
                  <a:schemeClr val="bg1">
                    <a:lumMod val="75000"/>
                  </a:schemeClr>
                </a:solidFill>
                <a:latin typeface="Consolas" panose="020B0609020204030204" pitchFamily="49" charset="0"/>
              </a:rPr>
              <a:t>(err)</a:t>
            </a:r>
          </a:p>
          <a:p>
            <a:r>
              <a:rPr lang="pt-PT" sz="1600" dirty="0">
                <a:solidFill>
                  <a:schemeClr val="bg1">
                    <a:lumMod val="75000"/>
                  </a:schemeClr>
                </a:solidFill>
                <a:latin typeface="Consolas" panose="020B0609020204030204" pitchFamily="49" charset="0"/>
              </a:rPr>
              <a:t>    if(plst &amp;&amp; track)</a:t>
            </a:r>
          </a:p>
          <a:p>
            <a:r>
              <a:rPr lang="en-US" sz="1600" dirty="0">
                <a:solidFill>
                  <a:srgbClr val="008000"/>
                </a:solidFill>
                <a:latin typeface="Consolas" panose="020B0609020204030204" pitchFamily="49" charset="0"/>
              </a:rPr>
              <a:t>      /**</a:t>
            </a:r>
            <a:endParaRPr lang="en-US" sz="1600" dirty="0">
              <a:latin typeface="Consolas" panose="020B0609020204030204" pitchFamily="49" charset="0"/>
            </a:endParaRPr>
          </a:p>
          <a:p>
            <a:r>
              <a:rPr lang="en-US" sz="1600" dirty="0">
                <a:solidFill>
                  <a:srgbClr val="008000"/>
                </a:solidFill>
                <a:latin typeface="Consolas" panose="020B0609020204030204" pitchFamily="49" charset="0"/>
              </a:rPr>
              <a:t>       * 3. Insert track </a:t>
            </a:r>
            <a:r>
              <a:rPr lang="en-US" sz="1600" dirty="0" err="1">
                <a:solidFill>
                  <a:srgbClr val="008000"/>
                </a:solidFill>
                <a:latin typeface="Consolas" panose="020B0609020204030204" pitchFamily="49" charset="0"/>
              </a:rPr>
              <a:t>mbid</a:t>
            </a:r>
            <a:r>
              <a:rPr lang="en-US" sz="1600" dirty="0">
                <a:solidFill>
                  <a:srgbClr val="008000"/>
                </a:solidFill>
                <a:latin typeface="Consolas" panose="020B0609020204030204" pitchFamily="49" charset="0"/>
              </a:rPr>
              <a:t> in the playlist if both exist.</a:t>
            </a:r>
            <a:endParaRPr lang="en-US" sz="1600" dirty="0">
              <a:latin typeface="Consolas" panose="020B0609020204030204" pitchFamily="49" charset="0"/>
            </a:endParaRPr>
          </a:p>
          <a:p>
            <a:r>
              <a:rPr lang="en-US" sz="1600" dirty="0">
                <a:solidFill>
                  <a:srgbClr val="008000"/>
                </a:solidFill>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a:solidFill>
                  <a:srgbClr val="795E26"/>
                </a:solidFill>
                <a:latin typeface="Consolas" panose="020B0609020204030204" pitchFamily="49" charset="0"/>
              </a:rPr>
              <a:t> </a:t>
            </a:r>
            <a:r>
              <a:rPr lang="en-US" sz="1600" dirty="0" err="1">
                <a:latin typeface="Consolas" panose="020B0609020204030204" pitchFamily="49" charset="0"/>
              </a:rPr>
              <a:t>dao.addTrack</a:t>
            </a:r>
            <a:r>
              <a:rPr lang="en-US" sz="1600" dirty="0">
                <a:latin typeface="Consolas" panose="020B0609020204030204" pitchFamily="49" charset="0"/>
              </a:rPr>
              <a:t>(username, </a:t>
            </a:r>
            <a:r>
              <a:rPr lang="en-US" sz="1600" dirty="0" err="1">
                <a:latin typeface="Consolas" panose="020B0609020204030204" pitchFamily="49" charset="0"/>
              </a:rPr>
              <a:t>plstName</a:t>
            </a:r>
            <a:r>
              <a:rPr lang="en-US" sz="1600" dirty="0">
                <a:latin typeface="Consolas" panose="020B0609020204030204" pitchFamily="49" charset="0"/>
              </a:rPr>
              <a:t>, </a:t>
            </a:r>
            <a:r>
              <a:rPr lang="en-US" sz="1600" dirty="0" err="1">
                <a:latin typeface="Consolas" panose="020B0609020204030204" pitchFamily="49" charset="0"/>
              </a:rPr>
              <a:t>mbid</a:t>
            </a:r>
            <a:r>
              <a:rPr lang="en-US" sz="1600" dirty="0">
                <a:latin typeface="Consolas" panose="020B0609020204030204" pitchFamily="49" charset="0"/>
              </a:rPr>
              <a:t>, </a:t>
            </a:r>
            <a:r>
              <a:rPr lang="en-US" sz="1600" dirty="0" err="1">
                <a:latin typeface="Consolas" panose="020B0609020204030204" pitchFamily="49" charset="0"/>
              </a:rPr>
              <a:t>cb</a:t>
            </a:r>
            <a:r>
              <a:rPr lang="en-US" sz="1600" dirty="0">
                <a:latin typeface="Consolas" panose="020B0609020204030204" pitchFamily="49" charset="0"/>
              </a:rPr>
              <a:t>)</a:t>
            </a:r>
            <a:endParaRPr lang="pt-PT" sz="1600" dirty="0">
              <a:latin typeface="Consolas" panose="020B0609020204030204" pitchFamily="49" charset="0"/>
            </a:endParaRPr>
          </a:p>
          <a:p>
            <a:r>
              <a:rPr lang="pt-PT" sz="1600" dirty="0">
                <a:solidFill>
                  <a:schemeClr val="bg1">
                    <a:lumMod val="75000"/>
                  </a:schemeClr>
                </a:solidFill>
                <a:latin typeface="Consolas" panose="020B0609020204030204" pitchFamily="49" charset="0"/>
              </a:rPr>
              <a:t>   }</a:t>
            </a:r>
          </a:p>
          <a:p>
            <a:r>
              <a:rPr lang="pt-PT" sz="1600" dirty="0">
                <a:latin typeface="Consolas" panose="020B0609020204030204" pitchFamily="49" charset="0"/>
              </a:rPr>
              <a:t>   </a:t>
            </a:r>
            <a:r>
              <a:rPr lang="pt-PT" sz="1600" dirty="0">
                <a:solidFill>
                  <a:srgbClr val="008000"/>
                </a:solidFill>
                <a:latin typeface="Consolas" panose="020B0609020204030204" pitchFamily="49" charset="0"/>
              </a:rPr>
              <a:t>/**</a:t>
            </a:r>
            <a:endParaRPr lang="pt-PT" sz="1600" dirty="0">
              <a:latin typeface="Consolas" panose="020B0609020204030204" pitchFamily="49" charset="0"/>
            </a:endParaRPr>
          </a:p>
          <a:p>
            <a:r>
              <a:rPr lang="pt-PT" sz="1600" dirty="0">
                <a:solidFill>
                  <a:srgbClr val="008000"/>
                </a:solidFill>
                <a:latin typeface="Consolas" panose="020B0609020204030204" pitchFamily="49" charset="0"/>
              </a:rPr>
              <a:t>    * 1. Checks for track with mbid in Dao. If it doesn't find the track in Dao then fetch...</a:t>
            </a:r>
            <a:endParaRPr lang="pt-PT" sz="1600" dirty="0">
              <a:latin typeface="Consolas" panose="020B0609020204030204" pitchFamily="49" charset="0"/>
            </a:endParaRPr>
          </a:p>
          <a:p>
            <a:r>
              <a:rPr lang="pt-PT" sz="1600" dirty="0">
                <a:solidFill>
                  <a:srgbClr val="008000"/>
                </a:solidFill>
                <a:latin typeface="Consolas" panose="020B0609020204030204" pitchFamily="49" charset="0"/>
              </a:rPr>
              <a:t>    */</a:t>
            </a:r>
            <a:endParaRPr lang="pt-PT" sz="1600" dirty="0">
              <a:latin typeface="Consolas" panose="020B0609020204030204" pitchFamily="49" charset="0"/>
            </a:endParaRPr>
          </a:p>
          <a:p>
            <a:r>
              <a:rPr lang="pt-PT" sz="1600" dirty="0">
                <a:latin typeface="Consolas" panose="020B0609020204030204" pitchFamily="49" charset="0"/>
              </a:rPr>
              <a:t>   const ptrack = tracksRepo.findById(mbid)</a:t>
            </a:r>
          </a:p>
          <a:p>
            <a:r>
              <a:rPr lang="pt-PT" sz="1600" dirty="0">
                <a:latin typeface="Consolas" panose="020B0609020204030204" pitchFamily="49" charset="0"/>
              </a:rPr>
              <a:t>   </a:t>
            </a:r>
            <a:r>
              <a:rPr lang="pt-PT" sz="1600" dirty="0">
                <a:solidFill>
                  <a:srgbClr val="008000"/>
                </a:solidFill>
                <a:latin typeface="Consolas" panose="020B0609020204030204" pitchFamily="49" charset="0"/>
              </a:rPr>
              <a:t>/**</a:t>
            </a:r>
            <a:endParaRPr lang="pt-PT" sz="1600" dirty="0">
              <a:latin typeface="Consolas" panose="020B0609020204030204" pitchFamily="49" charset="0"/>
            </a:endParaRPr>
          </a:p>
          <a:p>
            <a:r>
              <a:rPr lang="pt-PT" sz="1600" dirty="0">
                <a:solidFill>
                  <a:srgbClr val="008000"/>
                </a:solidFill>
                <a:latin typeface="Consolas" panose="020B0609020204030204" pitchFamily="49" charset="0"/>
              </a:rPr>
              <a:t>    * 2. Checks for the playlist and creates if it does not exist.</a:t>
            </a:r>
            <a:endParaRPr lang="pt-PT" sz="1600" dirty="0">
              <a:latin typeface="Consolas" panose="020B0609020204030204" pitchFamily="49" charset="0"/>
            </a:endParaRPr>
          </a:p>
          <a:p>
            <a:r>
              <a:rPr lang="pt-PT" sz="1600" dirty="0">
                <a:solidFill>
                  <a:srgbClr val="008000"/>
                </a:solidFill>
                <a:latin typeface="Consolas" panose="020B0609020204030204" pitchFamily="49" charset="0"/>
              </a:rPr>
              <a:t>    */</a:t>
            </a:r>
            <a:endParaRPr lang="pt-PT" sz="1600" dirty="0">
              <a:latin typeface="Consolas" panose="020B0609020204030204" pitchFamily="49" charset="0"/>
            </a:endParaRPr>
          </a:p>
          <a:p>
            <a:r>
              <a:rPr lang="pt-PT" sz="1600" dirty="0">
                <a:latin typeface="Consolas" panose="020B0609020204030204" pitchFamily="49" charset="0"/>
              </a:rPr>
              <a:t>   const pplst = findById(username, plstName)</a:t>
            </a:r>
          </a:p>
          <a:p>
            <a:r>
              <a:rPr lang="pt-PT" sz="1600" dirty="0">
                <a:latin typeface="Consolas" panose="020B0609020204030204" pitchFamily="49" charset="0"/>
              </a:rPr>
              <a:t>}</a:t>
            </a:r>
            <a:endParaRPr lang="pt-PT" sz="1600" dirty="0"/>
          </a:p>
        </p:txBody>
      </p:sp>
      <p:sp>
        <p:nvSpPr>
          <p:cNvPr id="15" name="Speech Bubble: Rectangle with Corners Rounded 14">
            <a:extLst>
              <a:ext uri="{FF2B5EF4-FFF2-40B4-BE49-F238E27FC236}">
                <a16:creationId xmlns:a16="http://schemas.microsoft.com/office/drawing/2014/main" id="{BB4A7EF7-AD44-496D-BA68-F6B19BB28154}"/>
              </a:ext>
            </a:extLst>
          </p:cNvPr>
          <p:cNvSpPr/>
          <p:nvPr/>
        </p:nvSpPr>
        <p:spPr>
          <a:xfrm>
            <a:off x="10121900" y="1739900"/>
            <a:ext cx="1576273" cy="330200"/>
          </a:xfrm>
          <a:prstGeom prst="wedgeRoundRectCallout">
            <a:avLst>
              <a:gd name="adj1" fmla="val 30682"/>
              <a:gd name="adj2" fmla="val 89423"/>
              <a:gd name="adj3" fmla="val 16667"/>
            </a:avLst>
          </a:prstGeom>
          <a:solidFill>
            <a:schemeClr val="bg1"/>
          </a:solidFill>
          <a:ln w="9525">
            <a:solidFill>
              <a:srgbClr val="4AB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a:solidFill>
                  <a:schemeClr val="tx1"/>
                </a:solidFill>
                <a:latin typeface="Lato" panose="020B0604020202020204" charset="0"/>
              </a:rPr>
              <a:t>playlist-repo</a:t>
            </a:r>
            <a:r>
              <a:rPr lang="en-US" sz="1333" b="1" dirty="0">
                <a:solidFill>
                  <a:schemeClr val="tx1"/>
                </a:solidFill>
                <a:latin typeface="Lato" panose="020B0604020202020204" charset="0"/>
              </a:rPr>
              <a:t>.js</a:t>
            </a:r>
            <a:endParaRPr lang="pt-PT" sz="1333" b="1" dirty="0">
              <a:solidFill>
                <a:schemeClr val="tx1"/>
              </a:solidFill>
              <a:latin typeface="Lato" panose="020B0604020202020204" charset="0"/>
            </a:endParaRPr>
          </a:p>
        </p:txBody>
      </p:sp>
    </p:spTree>
    <p:extLst>
      <p:ext uri="{BB962C8B-B14F-4D97-AF65-F5344CB8AC3E}">
        <p14:creationId xmlns:p14="http://schemas.microsoft.com/office/powerpoint/2010/main" val="491576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09600" y="457204"/>
            <a:ext cx="10972800" cy="1143200"/>
          </a:xfrm>
          <a:prstGeom prst="rect">
            <a:avLst/>
          </a:prstGeom>
        </p:spPr>
        <p:txBody>
          <a:bodyPr spcFirstLastPara="1" vert="horz" wrap="square" lIns="121900" tIns="121900" rIns="121900" bIns="121900" rtlCol="0" anchor="b" anchorCtr="0">
            <a:noAutofit/>
          </a:bodyPr>
          <a:lstStyle/>
          <a:p>
            <a:r>
              <a:rPr lang="en" dirty="0"/>
              <a:t>Domain Model</a:t>
            </a:r>
            <a:endParaRPr dirty="0"/>
          </a:p>
        </p:txBody>
      </p:sp>
      <p:pic>
        <p:nvPicPr>
          <p:cNvPr id="7" name="Picture 6" descr="http://agilemodeling.com/images/models/collaborationDiagram.JPG">
            <a:extLst>
              <a:ext uri="{FF2B5EF4-FFF2-40B4-BE49-F238E27FC236}">
                <a16:creationId xmlns:a16="http://schemas.microsoft.com/office/drawing/2014/main" id="{BCE9C28C-209B-4EB0-B4D0-6E89F1434B9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450" b="20280"/>
          <a:stretch/>
        </p:blipFill>
        <p:spPr bwMode="auto">
          <a:xfrm>
            <a:off x="1679551" y="2000670"/>
            <a:ext cx="7572291" cy="3820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58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09600" y="457204"/>
            <a:ext cx="10972800" cy="1143200"/>
          </a:xfrm>
          <a:prstGeom prst="rect">
            <a:avLst/>
          </a:prstGeom>
        </p:spPr>
        <p:txBody>
          <a:bodyPr spcFirstLastPara="1" vert="horz" wrap="square" lIns="121900" tIns="121900" rIns="121900" bIns="121900" rtlCol="0" anchor="b" anchorCtr="0">
            <a:normAutofit/>
          </a:bodyPr>
          <a:lstStyle/>
          <a:p>
            <a:r>
              <a:rPr lang="en-US" dirty="0" err="1">
                <a:latin typeface="Lato" panose="020B0604020202020204" charset="0"/>
              </a:rPr>
              <a:t>addTrack</a:t>
            </a:r>
            <a:r>
              <a:rPr lang="en-US" dirty="0">
                <a:latin typeface="Lato" panose="020B0604020202020204" charset="0"/>
              </a:rPr>
              <a:t>() now with Promises</a:t>
            </a:r>
            <a:endParaRPr dirty="0">
              <a:latin typeface="Lato" panose="020B0604020202020204" charset="0"/>
            </a:endParaRPr>
          </a:p>
        </p:txBody>
      </p:sp>
      <p:sp>
        <p:nvSpPr>
          <p:cNvPr id="4" name="TextBox 3">
            <a:extLst>
              <a:ext uri="{FF2B5EF4-FFF2-40B4-BE49-F238E27FC236}">
                <a16:creationId xmlns:a16="http://schemas.microsoft.com/office/drawing/2014/main" id="{BBE6CB27-CC1E-40BD-AACE-BE18F2DAA52E}"/>
              </a:ext>
            </a:extLst>
          </p:cNvPr>
          <p:cNvSpPr txBox="1"/>
          <p:nvPr/>
        </p:nvSpPr>
        <p:spPr>
          <a:xfrm>
            <a:off x="711201" y="2006600"/>
            <a:ext cx="10620215" cy="3785652"/>
          </a:xfrm>
          <a:prstGeom prst="rect">
            <a:avLst/>
          </a:prstGeom>
          <a:solidFill>
            <a:srgbClr val="FBF5E9"/>
          </a:solidFill>
          <a:ln>
            <a:solidFill>
              <a:schemeClr val="tx1"/>
            </a:solidFill>
          </a:ln>
        </p:spPr>
        <p:txBody>
          <a:bodyPr wrap="none" rtlCol="0">
            <a:spAutoFit/>
          </a:bodyPr>
          <a:lstStyle/>
          <a:p>
            <a:r>
              <a:rPr lang="pt-PT" sz="1600" dirty="0">
                <a:solidFill>
                  <a:srgbClr val="AF00DB"/>
                </a:solidFill>
                <a:latin typeface="Consolas" panose="020B0609020204030204" pitchFamily="49" charset="0"/>
              </a:rPr>
              <a:t>export</a:t>
            </a:r>
            <a:r>
              <a:rPr lang="pt-PT" sz="1600" dirty="0">
                <a:latin typeface="Consolas" panose="020B0609020204030204" pitchFamily="49" charset="0"/>
              </a:rPr>
              <a:t> </a:t>
            </a:r>
            <a:r>
              <a:rPr lang="pt-PT" sz="1600" dirty="0">
                <a:solidFill>
                  <a:srgbClr val="0000FF"/>
                </a:solidFill>
                <a:latin typeface="Consolas" panose="020B0609020204030204" pitchFamily="49" charset="0"/>
              </a:rPr>
              <a:t>function</a:t>
            </a:r>
            <a:r>
              <a:rPr lang="pt-PT" sz="1600" dirty="0">
                <a:latin typeface="Consolas" panose="020B0609020204030204" pitchFamily="49" charset="0"/>
              </a:rPr>
              <a:t> addTrack(username, plstName, mbid, cb) {</a:t>
            </a:r>
          </a:p>
          <a:p>
            <a:r>
              <a:rPr lang="pt-PT" sz="1600" dirty="0">
                <a:latin typeface="Consolas" panose="020B0609020204030204" pitchFamily="49" charset="0"/>
              </a:rPr>
              <a:t>   </a:t>
            </a:r>
            <a:r>
              <a:rPr lang="pt-PT" sz="1600" dirty="0">
                <a:solidFill>
                  <a:srgbClr val="008000"/>
                </a:solidFill>
                <a:latin typeface="Consolas" panose="020B0609020204030204" pitchFamily="49" charset="0"/>
              </a:rPr>
              <a:t>/**</a:t>
            </a:r>
            <a:endParaRPr lang="pt-PT" sz="1600" dirty="0">
              <a:latin typeface="Consolas" panose="020B0609020204030204" pitchFamily="49" charset="0"/>
            </a:endParaRPr>
          </a:p>
          <a:p>
            <a:r>
              <a:rPr lang="pt-PT" sz="1600" dirty="0">
                <a:solidFill>
                  <a:srgbClr val="008000"/>
                </a:solidFill>
                <a:latin typeface="Consolas" panose="020B0609020204030204" pitchFamily="49" charset="0"/>
              </a:rPr>
              <a:t>    * 1. Checks for track with mbid in Dao. If it doesn't find the track in Dao then fetch...</a:t>
            </a:r>
            <a:endParaRPr lang="pt-PT" sz="1600" dirty="0">
              <a:latin typeface="Consolas" panose="020B0609020204030204" pitchFamily="49" charset="0"/>
            </a:endParaRPr>
          </a:p>
          <a:p>
            <a:r>
              <a:rPr lang="pt-PT" sz="1600" dirty="0">
                <a:solidFill>
                  <a:srgbClr val="008000"/>
                </a:solidFill>
                <a:latin typeface="Consolas" panose="020B0609020204030204" pitchFamily="49" charset="0"/>
              </a:rPr>
              <a:t>    */</a:t>
            </a:r>
            <a:endParaRPr lang="pt-PT" sz="1600" dirty="0">
              <a:latin typeface="Consolas" panose="020B0609020204030204" pitchFamily="49" charset="0"/>
            </a:endParaRPr>
          </a:p>
          <a:p>
            <a:r>
              <a:rPr lang="pt-PT" sz="1600" dirty="0">
                <a:latin typeface="Consolas" panose="020B0609020204030204" pitchFamily="49" charset="0"/>
              </a:rPr>
              <a:t>   const ptrack = tracksRepo.findById(mbid)</a:t>
            </a:r>
          </a:p>
          <a:p>
            <a:r>
              <a:rPr lang="pt-PT" sz="1600" dirty="0">
                <a:latin typeface="Consolas" panose="020B0609020204030204" pitchFamily="49" charset="0"/>
              </a:rPr>
              <a:t>   </a:t>
            </a:r>
            <a:r>
              <a:rPr lang="pt-PT" sz="1600" dirty="0">
                <a:solidFill>
                  <a:srgbClr val="008000"/>
                </a:solidFill>
                <a:latin typeface="Consolas" panose="020B0609020204030204" pitchFamily="49" charset="0"/>
              </a:rPr>
              <a:t>/**</a:t>
            </a:r>
            <a:endParaRPr lang="pt-PT" sz="1600" dirty="0">
              <a:latin typeface="Consolas" panose="020B0609020204030204" pitchFamily="49" charset="0"/>
            </a:endParaRPr>
          </a:p>
          <a:p>
            <a:r>
              <a:rPr lang="pt-PT" sz="1600" dirty="0">
                <a:solidFill>
                  <a:srgbClr val="008000"/>
                </a:solidFill>
                <a:latin typeface="Consolas" panose="020B0609020204030204" pitchFamily="49" charset="0"/>
              </a:rPr>
              <a:t>    * 2. Checks for the playlist and creates if it does not exist.</a:t>
            </a:r>
            <a:endParaRPr lang="pt-PT" sz="1600" dirty="0">
              <a:latin typeface="Consolas" panose="020B0609020204030204" pitchFamily="49" charset="0"/>
            </a:endParaRPr>
          </a:p>
          <a:p>
            <a:r>
              <a:rPr lang="pt-PT" sz="1600" dirty="0">
                <a:solidFill>
                  <a:srgbClr val="008000"/>
                </a:solidFill>
                <a:latin typeface="Consolas" panose="020B0609020204030204" pitchFamily="49" charset="0"/>
              </a:rPr>
              <a:t>    */</a:t>
            </a:r>
            <a:endParaRPr lang="pt-PT" sz="1600" dirty="0">
              <a:latin typeface="Consolas" panose="020B0609020204030204" pitchFamily="49" charset="0"/>
            </a:endParaRPr>
          </a:p>
          <a:p>
            <a:r>
              <a:rPr lang="pt-PT" sz="1600" dirty="0">
                <a:latin typeface="Consolas" panose="020B0609020204030204" pitchFamily="49" charset="0"/>
              </a:rPr>
              <a:t>   const pplst = findById(username, plstName)</a:t>
            </a:r>
          </a:p>
          <a:p>
            <a:r>
              <a:rPr lang="en-US" sz="1600" dirty="0">
                <a:solidFill>
                  <a:srgbClr val="008000"/>
                </a:solidFill>
                <a:latin typeface="Consolas" panose="020B0609020204030204" pitchFamily="49" charset="0"/>
              </a:rPr>
              <a:t>   /**</a:t>
            </a:r>
            <a:endParaRPr lang="en-US" sz="1600" dirty="0">
              <a:latin typeface="Consolas" panose="020B0609020204030204" pitchFamily="49" charset="0"/>
            </a:endParaRPr>
          </a:p>
          <a:p>
            <a:r>
              <a:rPr lang="en-US" sz="1600" dirty="0">
                <a:solidFill>
                  <a:srgbClr val="008000"/>
                </a:solidFill>
                <a:latin typeface="Consolas" panose="020B0609020204030204" pitchFamily="49" charset="0"/>
              </a:rPr>
              <a:t>    * 3. Insert track </a:t>
            </a:r>
            <a:r>
              <a:rPr lang="en-US" sz="1600" dirty="0" err="1">
                <a:solidFill>
                  <a:srgbClr val="008000"/>
                </a:solidFill>
                <a:latin typeface="Consolas" panose="020B0609020204030204" pitchFamily="49" charset="0"/>
              </a:rPr>
              <a:t>mbid</a:t>
            </a:r>
            <a:r>
              <a:rPr lang="en-US" sz="1600" dirty="0">
                <a:solidFill>
                  <a:srgbClr val="008000"/>
                </a:solidFill>
                <a:latin typeface="Consolas" panose="020B0609020204030204" pitchFamily="49" charset="0"/>
              </a:rPr>
              <a:t> in the playlist if both exist.</a:t>
            </a:r>
            <a:endParaRPr lang="en-US" sz="1600" dirty="0">
              <a:latin typeface="Consolas" panose="020B0609020204030204" pitchFamily="49" charset="0"/>
            </a:endParaRPr>
          </a:p>
          <a:p>
            <a:r>
              <a:rPr lang="en-US" sz="1600" dirty="0">
                <a:solidFill>
                  <a:srgbClr val="008000"/>
                </a:solidFill>
                <a:latin typeface="Consolas" panose="020B0609020204030204" pitchFamily="49" charset="0"/>
              </a:rPr>
              <a:t>    */</a:t>
            </a:r>
          </a:p>
          <a:p>
            <a:r>
              <a:rPr lang="en-US" sz="1600" dirty="0">
                <a:solidFill>
                  <a:srgbClr val="008000"/>
                </a:solidFill>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a:solidFill>
                  <a:srgbClr val="795E26"/>
                </a:solidFill>
                <a:latin typeface="Consolas" panose="020B0609020204030204" pitchFamily="49" charset="0"/>
              </a:rPr>
              <a:t> </a:t>
            </a:r>
            <a:r>
              <a:rPr lang="en-US" sz="1600" dirty="0" err="1">
                <a:latin typeface="Consolas" panose="020B0609020204030204" pitchFamily="49" charset="0"/>
              </a:rPr>
              <a:t>dao.addTrack</a:t>
            </a:r>
            <a:r>
              <a:rPr lang="en-US" sz="1600" dirty="0">
                <a:latin typeface="Consolas" panose="020B0609020204030204" pitchFamily="49" charset="0"/>
              </a:rPr>
              <a:t>(username, </a:t>
            </a:r>
            <a:r>
              <a:rPr lang="en-US" sz="1600" dirty="0" err="1">
                <a:latin typeface="Consolas" panose="020B0609020204030204" pitchFamily="49" charset="0"/>
              </a:rPr>
              <a:t>plstName</a:t>
            </a:r>
            <a:r>
              <a:rPr lang="en-US" sz="1600" dirty="0">
                <a:latin typeface="Consolas" panose="020B0609020204030204" pitchFamily="49" charset="0"/>
              </a:rPr>
              <a:t>, </a:t>
            </a:r>
            <a:r>
              <a:rPr lang="en-US" sz="1600" dirty="0" err="1">
                <a:latin typeface="Consolas" panose="020B0609020204030204" pitchFamily="49" charset="0"/>
              </a:rPr>
              <a:t>mbid</a:t>
            </a:r>
            <a:r>
              <a:rPr lang="en-US" sz="1600" dirty="0">
                <a:latin typeface="Consolas" panose="020B0609020204030204" pitchFamily="49" charset="0"/>
              </a:rPr>
              <a:t>, </a:t>
            </a:r>
            <a:r>
              <a:rPr lang="en-US" sz="1600" dirty="0" err="1">
                <a:latin typeface="Consolas" panose="020B0609020204030204" pitchFamily="49" charset="0"/>
              </a:rPr>
              <a:t>cb</a:t>
            </a:r>
            <a:r>
              <a:rPr lang="en-US" sz="1600" dirty="0">
                <a:latin typeface="Consolas" panose="020B0609020204030204" pitchFamily="49" charset="0"/>
              </a:rPr>
              <a:t>)</a:t>
            </a:r>
            <a:endParaRPr lang="pt-PT" sz="1600" dirty="0">
              <a:latin typeface="Consolas" panose="020B0609020204030204" pitchFamily="49" charset="0"/>
            </a:endParaRPr>
          </a:p>
          <a:p>
            <a:r>
              <a:rPr lang="pt-PT" sz="1600" dirty="0">
                <a:latin typeface="Consolas" panose="020B0609020204030204" pitchFamily="49" charset="0"/>
              </a:rPr>
              <a:t>}</a:t>
            </a:r>
            <a:endParaRPr lang="pt-PT" sz="1600" dirty="0"/>
          </a:p>
        </p:txBody>
      </p:sp>
      <p:sp>
        <p:nvSpPr>
          <p:cNvPr id="15" name="Speech Bubble: Rectangle with Corners Rounded 14">
            <a:extLst>
              <a:ext uri="{FF2B5EF4-FFF2-40B4-BE49-F238E27FC236}">
                <a16:creationId xmlns:a16="http://schemas.microsoft.com/office/drawing/2014/main" id="{BB4A7EF7-AD44-496D-BA68-F6B19BB28154}"/>
              </a:ext>
            </a:extLst>
          </p:cNvPr>
          <p:cNvSpPr/>
          <p:nvPr/>
        </p:nvSpPr>
        <p:spPr>
          <a:xfrm>
            <a:off x="10121900" y="1739900"/>
            <a:ext cx="1576273" cy="330200"/>
          </a:xfrm>
          <a:prstGeom prst="wedgeRoundRectCallout">
            <a:avLst>
              <a:gd name="adj1" fmla="val 30682"/>
              <a:gd name="adj2" fmla="val 89423"/>
              <a:gd name="adj3" fmla="val 16667"/>
            </a:avLst>
          </a:prstGeom>
          <a:solidFill>
            <a:schemeClr val="bg1"/>
          </a:solidFill>
          <a:ln w="9525">
            <a:solidFill>
              <a:srgbClr val="4AB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a:solidFill>
                  <a:schemeClr val="tx1"/>
                </a:solidFill>
                <a:latin typeface="Lato" panose="020B0604020202020204" charset="0"/>
              </a:rPr>
              <a:t>playlist-repo</a:t>
            </a:r>
            <a:r>
              <a:rPr lang="en-US" sz="1333" b="1" dirty="0">
                <a:solidFill>
                  <a:schemeClr val="tx1"/>
                </a:solidFill>
                <a:latin typeface="Lato" panose="020B0604020202020204" charset="0"/>
              </a:rPr>
              <a:t>.js</a:t>
            </a:r>
            <a:endParaRPr lang="pt-PT" sz="1333" b="1" dirty="0">
              <a:solidFill>
                <a:schemeClr val="tx1"/>
              </a:solidFill>
              <a:latin typeface="Lato" panose="020B0604020202020204" charset="0"/>
            </a:endParaRPr>
          </a:p>
        </p:txBody>
      </p:sp>
    </p:spTree>
    <p:extLst>
      <p:ext uri="{BB962C8B-B14F-4D97-AF65-F5344CB8AC3E}">
        <p14:creationId xmlns:p14="http://schemas.microsoft.com/office/powerpoint/2010/main" val="2604903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09600" y="457204"/>
            <a:ext cx="10972800" cy="1143200"/>
          </a:xfrm>
          <a:prstGeom prst="rect">
            <a:avLst/>
          </a:prstGeom>
        </p:spPr>
        <p:txBody>
          <a:bodyPr spcFirstLastPara="1" vert="horz" wrap="square" lIns="121900" tIns="121900" rIns="121900" bIns="121900" rtlCol="0" anchor="b" anchorCtr="0">
            <a:normAutofit/>
          </a:bodyPr>
          <a:lstStyle/>
          <a:p>
            <a:r>
              <a:rPr lang="en-US" dirty="0" err="1">
                <a:latin typeface="Lato" panose="020B0604020202020204" charset="0"/>
              </a:rPr>
              <a:t>addTrack</a:t>
            </a:r>
            <a:r>
              <a:rPr lang="en-US" dirty="0">
                <a:latin typeface="Lato" panose="020B0604020202020204" charset="0"/>
              </a:rPr>
              <a:t>() now with Promises</a:t>
            </a:r>
            <a:endParaRPr dirty="0">
              <a:latin typeface="Lato" panose="020B0604020202020204" charset="0"/>
            </a:endParaRPr>
          </a:p>
        </p:txBody>
      </p:sp>
      <p:sp>
        <p:nvSpPr>
          <p:cNvPr id="4" name="TextBox 3">
            <a:extLst>
              <a:ext uri="{FF2B5EF4-FFF2-40B4-BE49-F238E27FC236}">
                <a16:creationId xmlns:a16="http://schemas.microsoft.com/office/drawing/2014/main" id="{BBE6CB27-CC1E-40BD-AACE-BE18F2DAA52E}"/>
              </a:ext>
            </a:extLst>
          </p:cNvPr>
          <p:cNvSpPr txBox="1"/>
          <p:nvPr/>
        </p:nvSpPr>
        <p:spPr>
          <a:xfrm>
            <a:off x="711201" y="2006600"/>
            <a:ext cx="10620215" cy="4278094"/>
          </a:xfrm>
          <a:prstGeom prst="rect">
            <a:avLst/>
          </a:prstGeom>
          <a:solidFill>
            <a:srgbClr val="FBF5E9"/>
          </a:solidFill>
          <a:ln>
            <a:solidFill>
              <a:schemeClr val="tx1"/>
            </a:solidFill>
          </a:ln>
        </p:spPr>
        <p:txBody>
          <a:bodyPr wrap="none" rtlCol="0">
            <a:spAutoFit/>
          </a:bodyPr>
          <a:lstStyle/>
          <a:p>
            <a:r>
              <a:rPr lang="en-US" sz="1600" dirty="0">
                <a:solidFill>
                  <a:srgbClr val="AF00DB"/>
                </a:solidFill>
                <a:latin typeface="Consolas" panose="020B0609020204030204" pitchFamily="49" charset="0"/>
              </a:rPr>
              <a:t>export</a:t>
            </a:r>
            <a:r>
              <a:rPr lang="en-US" sz="1600" dirty="0">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latin typeface="Consolas" panose="020B0609020204030204" pitchFamily="49" charset="0"/>
              </a:rPr>
              <a:t> </a:t>
            </a:r>
            <a:r>
              <a:rPr lang="en-US" sz="1600" dirty="0" err="1">
                <a:solidFill>
                  <a:srgbClr val="795E26"/>
                </a:solidFill>
                <a:latin typeface="Consolas" panose="020B0609020204030204" pitchFamily="49" charset="0"/>
              </a:rPr>
              <a:t>addTrackSeq</a:t>
            </a:r>
            <a:r>
              <a:rPr lang="en-US" sz="1600" dirty="0">
                <a:latin typeface="Consolas" panose="020B0609020204030204" pitchFamily="49" charset="0"/>
              </a:rPr>
              <a:t>(</a:t>
            </a:r>
            <a:r>
              <a:rPr lang="en-US" sz="1600" dirty="0">
                <a:solidFill>
                  <a:srgbClr val="001080"/>
                </a:solidFill>
                <a:latin typeface="Consolas" panose="020B0609020204030204" pitchFamily="49" charset="0"/>
              </a:rPr>
              <a:t>username</a:t>
            </a:r>
            <a:r>
              <a:rPr lang="en-US" sz="1600" dirty="0">
                <a:latin typeface="Consolas" panose="020B0609020204030204" pitchFamily="49" charset="0"/>
              </a:rPr>
              <a:t>, </a:t>
            </a:r>
            <a:r>
              <a:rPr lang="en-US" sz="1600" dirty="0" err="1">
                <a:solidFill>
                  <a:srgbClr val="001080"/>
                </a:solidFill>
                <a:latin typeface="Consolas" panose="020B0609020204030204" pitchFamily="49" charset="0"/>
              </a:rPr>
              <a:t>plstName</a:t>
            </a:r>
            <a:r>
              <a:rPr lang="en-US" sz="1600" dirty="0">
                <a:latin typeface="Consolas" panose="020B0609020204030204" pitchFamily="49" charset="0"/>
              </a:rPr>
              <a:t>, </a:t>
            </a:r>
            <a:r>
              <a:rPr lang="en-US" sz="1600" dirty="0" err="1">
                <a:solidFill>
                  <a:srgbClr val="001080"/>
                </a:solidFill>
                <a:latin typeface="Consolas" panose="020B0609020204030204" pitchFamily="49" charset="0"/>
              </a:rPr>
              <a:t>mbid</a:t>
            </a:r>
            <a:r>
              <a:rPr lang="en-US" sz="1600" dirty="0">
                <a:latin typeface="Consolas" panose="020B0609020204030204" pitchFamily="49" charset="0"/>
              </a:rPr>
              <a:t>) {</a:t>
            </a:r>
          </a:p>
          <a:p>
            <a:r>
              <a:rPr lang="en-US" sz="1600" dirty="0">
                <a:latin typeface="Consolas" panose="020B0609020204030204" pitchFamily="49" charset="0"/>
              </a:rPr>
              <a:t>   </a:t>
            </a:r>
            <a:r>
              <a:rPr lang="en-US" sz="1600" dirty="0">
                <a:solidFill>
                  <a:srgbClr val="008000"/>
                </a:solidFill>
                <a:latin typeface="Consolas" panose="020B0609020204030204" pitchFamily="49" charset="0"/>
              </a:rPr>
              <a:t>/**</a:t>
            </a:r>
            <a:endParaRPr lang="en-US" sz="1600" dirty="0">
              <a:latin typeface="Consolas" panose="020B0609020204030204" pitchFamily="49" charset="0"/>
            </a:endParaRPr>
          </a:p>
          <a:p>
            <a:r>
              <a:rPr lang="en-US" sz="1600" dirty="0">
                <a:solidFill>
                  <a:srgbClr val="008000"/>
                </a:solidFill>
                <a:latin typeface="Consolas" panose="020B0609020204030204" pitchFamily="49" charset="0"/>
              </a:rPr>
              <a:t>    * 1. Checks for track with </a:t>
            </a:r>
            <a:r>
              <a:rPr lang="en-US" sz="1600" dirty="0" err="1">
                <a:solidFill>
                  <a:srgbClr val="008000"/>
                </a:solidFill>
                <a:latin typeface="Consolas" panose="020B0609020204030204" pitchFamily="49" charset="0"/>
              </a:rPr>
              <a:t>mbid</a:t>
            </a:r>
            <a:r>
              <a:rPr lang="en-US" sz="1600" dirty="0">
                <a:solidFill>
                  <a:srgbClr val="008000"/>
                </a:solidFill>
                <a:latin typeface="Consolas" panose="020B0609020204030204" pitchFamily="49" charset="0"/>
              </a:rPr>
              <a:t> in Dao. If it doesn't find the track in Dao then fetch...</a:t>
            </a:r>
            <a:endParaRPr lang="en-US" sz="1600" dirty="0">
              <a:latin typeface="Consolas" panose="020B0609020204030204" pitchFamily="49" charset="0"/>
            </a:endParaRPr>
          </a:p>
          <a:p>
            <a:r>
              <a:rPr lang="en-US" sz="1600" dirty="0">
                <a:solidFill>
                  <a:srgbClr val="008000"/>
                </a:solidFill>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a:solidFill>
                  <a:srgbClr val="0000FF"/>
                </a:solidFill>
                <a:latin typeface="Consolas" panose="020B0609020204030204" pitchFamily="49" charset="0"/>
              </a:rPr>
              <a:t>const</a:t>
            </a:r>
            <a:r>
              <a:rPr lang="en-US" sz="1600" dirty="0">
                <a:latin typeface="Consolas" panose="020B0609020204030204" pitchFamily="49" charset="0"/>
              </a:rPr>
              <a:t> </a:t>
            </a:r>
            <a:r>
              <a:rPr lang="en-US" sz="1600" dirty="0" err="1">
                <a:solidFill>
                  <a:srgbClr val="001080"/>
                </a:solidFill>
                <a:latin typeface="Consolas" panose="020B0609020204030204" pitchFamily="49" charset="0"/>
              </a:rPr>
              <a:t>ptrack</a:t>
            </a:r>
            <a:r>
              <a:rPr lang="en-US" sz="1600" dirty="0">
                <a:latin typeface="Consolas" panose="020B0609020204030204" pitchFamily="49" charset="0"/>
              </a:rPr>
              <a:t> = </a:t>
            </a:r>
            <a:r>
              <a:rPr lang="en-US" sz="1600" dirty="0" err="1">
                <a:solidFill>
                  <a:srgbClr val="001080"/>
                </a:solidFill>
                <a:latin typeface="Consolas" panose="020B0609020204030204" pitchFamily="49" charset="0"/>
              </a:rPr>
              <a:t>tracksRepo</a:t>
            </a:r>
            <a:r>
              <a:rPr lang="en-US" sz="1600" dirty="0" err="1">
                <a:latin typeface="Consolas" panose="020B0609020204030204" pitchFamily="49" charset="0"/>
              </a:rPr>
              <a:t>.</a:t>
            </a:r>
            <a:r>
              <a:rPr lang="en-US" sz="1600" dirty="0" err="1">
                <a:solidFill>
                  <a:srgbClr val="795E26"/>
                </a:solidFill>
                <a:latin typeface="Consolas" panose="020B0609020204030204" pitchFamily="49" charset="0"/>
              </a:rPr>
              <a:t>findById</a:t>
            </a:r>
            <a:r>
              <a:rPr lang="en-US" sz="1600" dirty="0">
                <a:latin typeface="Consolas" panose="020B0609020204030204" pitchFamily="49" charset="0"/>
              </a:rPr>
              <a:t>(</a:t>
            </a:r>
            <a:r>
              <a:rPr lang="en-US" sz="1600" dirty="0" err="1">
                <a:solidFill>
                  <a:srgbClr val="001080"/>
                </a:solidFill>
                <a:latin typeface="Consolas" panose="020B0609020204030204" pitchFamily="49" charset="0"/>
              </a:rPr>
              <a:t>mbid</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a:solidFill>
                  <a:srgbClr val="008000"/>
                </a:solidFill>
                <a:latin typeface="Consolas" panose="020B0609020204030204" pitchFamily="49" charset="0"/>
              </a:rPr>
              <a:t>/**</a:t>
            </a:r>
            <a:endParaRPr lang="en-US" sz="1600" dirty="0">
              <a:latin typeface="Consolas" panose="020B0609020204030204" pitchFamily="49" charset="0"/>
            </a:endParaRPr>
          </a:p>
          <a:p>
            <a:r>
              <a:rPr lang="en-US" sz="1600" dirty="0">
                <a:solidFill>
                  <a:srgbClr val="008000"/>
                </a:solidFill>
                <a:latin typeface="Consolas" panose="020B0609020204030204" pitchFamily="49" charset="0"/>
              </a:rPr>
              <a:t>    * 2. Checks for the playlist and creates if it does not exist.</a:t>
            </a:r>
            <a:endParaRPr lang="en-US" sz="1600" dirty="0">
              <a:latin typeface="Consolas" panose="020B0609020204030204" pitchFamily="49" charset="0"/>
            </a:endParaRPr>
          </a:p>
          <a:p>
            <a:r>
              <a:rPr lang="en-US" sz="1600" dirty="0">
                <a:solidFill>
                  <a:srgbClr val="008000"/>
                </a:solidFill>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a:solidFill>
                  <a:srgbClr val="0000FF"/>
                </a:solidFill>
                <a:latin typeface="Consolas" panose="020B0609020204030204" pitchFamily="49" charset="0"/>
              </a:rPr>
              <a:t>const</a:t>
            </a:r>
            <a:r>
              <a:rPr lang="en-US" sz="1600" dirty="0">
                <a:latin typeface="Consolas" panose="020B0609020204030204" pitchFamily="49" charset="0"/>
              </a:rPr>
              <a:t> </a:t>
            </a:r>
            <a:r>
              <a:rPr lang="en-US" sz="1600" dirty="0" err="1">
                <a:solidFill>
                  <a:srgbClr val="001080"/>
                </a:solidFill>
                <a:latin typeface="Consolas" panose="020B0609020204030204" pitchFamily="49" charset="0"/>
              </a:rPr>
              <a:t>pplst</a:t>
            </a:r>
            <a:r>
              <a:rPr lang="en-US" sz="1600" dirty="0">
                <a:latin typeface="Consolas" panose="020B0609020204030204" pitchFamily="49" charset="0"/>
              </a:rPr>
              <a:t> = </a:t>
            </a:r>
            <a:r>
              <a:rPr lang="en-US" sz="1600" dirty="0" err="1">
                <a:solidFill>
                  <a:srgbClr val="795E26"/>
                </a:solidFill>
                <a:latin typeface="Consolas" panose="020B0609020204030204" pitchFamily="49" charset="0"/>
              </a:rPr>
              <a:t>findById</a:t>
            </a:r>
            <a:r>
              <a:rPr lang="en-US" sz="1600" dirty="0">
                <a:latin typeface="Consolas" panose="020B0609020204030204" pitchFamily="49" charset="0"/>
              </a:rPr>
              <a:t>(</a:t>
            </a:r>
            <a:r>
              <a:rPr lang="en-US" sz="1600" dirty="0">
                <a:solidFill>
                  <a:srgbClr val="001080"/>
                </a:solidFill>
                <a:latin typeface="Consolas" panose="020B0609020204030204" pitchFamily="49" charset="0"/>
              </a:rPr>
              <a:t>username</a:t>
            </a:r>
            <a:r>
              <a:rPr lang="en-US" sz="1600" dirty="0">
                <a:latin typeface="Consolas" panose="020B0609020204030204" pitchFamily="49" charset="0"/>
              </a:rPr>
              <a:t>, </a:t>
            </a:r>
            <a:r>
              <a:rPr lang="en-US" sz="1600" dirty="0" err="1">
                <a:solidFill>
                  <a:srgbClr val="001080"/>
                </a:solidFill>
                <a:latin typeface="Consolas" panose="020B0609020204030204" pitchFamily="49" charset="0"/>
              </a:rPr>
              <a:t>plstName</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a:solidFill>
                  <a:srgbClr val="008000"/>
                </a:solidFill>
                <a:latin typeface="Consolas" panose="020B0609020204030204" pitchFamily="49" charset="0"/>
              </a:rPr>
              <a:t>/**</a:t>
            </a:r>
            <a:endParaRPr lang="en-US" sz="1600" dirty="0">
              <a:latin typeface="Consolas" panose="020B0609020204030204" pitchFamily="49" charset="0"/>
            </a:endParaRPr>
          </a:p>
          <a:p>
            <a:r>
              <a:rPr lang="en-US" sz="1600" dirty="0">
                <a:solidFill>
                  <a:srgbClr val="008000"/>
                </a:solidFill>
                <a:latin typeface="Consolas" panose="020B0609020204030204" pitchFamily="49" charset="0"/>
              </a:rPr>
              <a:t>    * 3. Insert track </a:t>
            </a:r>
            <a:r>
              <a:rPr lang="en-US" sz="1600" dirty="0" err="1">
                <a:solidFill>
                  <a:srgbClr val="008000"/>
                </a:solidFill>
                <a:latin typeface="Consolas" panose="020B0609020204030204" pitchFamily="49" charset="0"/>
              </a:rPr>
              <a:t>mbid</a:t>
            </a:r>
            <a:r>
              <a:rPr lang="en-US" sz="1600" dirty="0">
                <a:solidFill>
                  <a:srgbClr val="008000"/>
                </a:solidFill>
                <a:latin typeface="Consolas" panose="020B0609020204030204" pitchFamily="49" charset="0"/>
              </a:rPr>
              <a:t> in the playlist if both exist.</a:t>
            </a:r>
            <a:endParaRPr lang="en-US" sz="1600" dirty="0">
              <a:latin typeface="Consolas" panose="020B0609020204030204" pitchFamily="49" charset="0"/>
            </a:endParaRPr>
          </a:p>
          <a:p>
            <a:r>
              <a:rPr lang="en-US" sz="1600" dirty="0">
                <a:solidFill>
                  <a:srgbClr val="008000"/>
                </a:solidFill>
                <a:latin typeface="Consolas" panose="020B0609020204030204" pitchFamily="49" charset="0"/>
              </a:rPr>
              <a:t>    */</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latin typeface="Consolas" panose="020B0609020204030204" pitchFamily="49" charset="0"/>
              </a:rPr>
              <a:t> </a:t>
            </a:r>
            <a:r>
              <a:rPr lang="en-US" sz="1600" dirty="0" err="1">
                <a:solidFill>
                  <a:srgbClr val="001080"/>
                </a:solidFill>
                <a:latin typeface="Consolas" panose="020B0609020204030204" pitchFamily="49" charset="0"/>
              </a:rPr>
              <a:t>ptrack</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a:solidFill>
                  <a:srgbClr val="795E26"/>
                </a:solidFill>
                <a:latin typeface="Consolas" panose="020B0609020204030204" pitchFamily="49" charset="0"/>
              </a:rPr>
              <a:t>then</a:t>
            </a:r>
            <a:r>
              <a:rPr lang="en-US" sz="1600" dirty="0">
                <a:latin typeface="Consolas" panose="020B0609020204030204" pitchFamily="49" charset="0"/>
              </a:rPr>
              <a:t>(</a:t>
            </a:r>
            <a:r>
              <a:rPr lang="en-US" sz="1600" dirty="0">
                <a:solidFill>
                  <a:srgbClr val="001080"/>
                </a:solidFill>
                <a:latin typeface="Consolas" panose="020B0609020204030204" pitchFamily="49" charset="0"/>
              </a:rPr>
              <a:t>track</a:t>
            </a:r>
            <a:r>
              <a:rPr lang="en-US" sz="1600" dirty="0">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latin typeface="Consolas" panose="020B0609020204030204" pitchFamily="49" charset="0"/>
              </a:rPr>
              <a:t> </a:t>
            </a:r>
            <a:r>
              <a:rPr lang="en-US" sz="1600" dirty="0" err="1">
                <a:solidFill>
                  <a:srgbClr val="001080"/>
                </a:solidFill>
                <a:latin typeface="Consolas" panose="020B0609020204030204" pitchFamily="49" charset="0"/>
              </a:rPr>
              <a:t>pplst</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a:solidFill>
                  <a:srgbClr val="795E26"/>
                </a:solidFill>
                <a:latin typeface="Consolas" panose="020B0609020204030204" pitchFamily="49" charset="0"/>
              </a:rPr>
              <a:t>then</a:t>
            </a:r>
            <a:r>
              <a:rPr lang="en-US" sz="1600" dirty="0">
                <a:latin typeface="Consolas" panose="020B0609020204030204" pitchFamily="49" charset="0"/>
              </a:rPr>
              <a:t>(</a:t>
            </a:r>
            <a:r>
              <a:rPr lang="en-US" sz="1600" dirty="0" err="1">
                <a:solidFill>
                  <a:srgbClr val="001080"/>
                </a:solidFill>
                <a:latin typeface="Consolas" panose="020B0609020204030204" pitchFamily="49" charset="0"/>
              </a:rPr>
              <a:t>plst</a:t>
            </a:r>
            <a:r>
              <a:rPr lang="en-US" sz="1600" dirty="0">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latin typeface="Consolas" panose="020B0609020204030204" pitchFamily="49" charset="0"/>
              </a:rPr>
              <a:t>  </a:t>
            </a:r>
            <a:r>
              <a:rPr lang="en-US" sz="1600" dirty="0" err="1">
                <a:latin typeface="Consolas" panose="020B0609020204030204" pitchFamily="49" charset="0"/>
              </a:rPr>
              <a:t>dao.addTrack</a:t>
            </a:r>
            <a:r>
              <a:rPr lang="en-US" sz="1600" dirty="0">
                <a:latin typeface="Consolas" panose="020B0609020204030204" pitchFamily="49" charset="0"/>
              </a:rPr>
              <a:t>(</a:t>
            </a:r>
            <a:r>
              <a:rPr lang="en-US" sz="1600" dirty="0">
                <a:solidFill>
                  <a:srgbClr val="001080"/>
                </a:solidFill>
                <a:latin typeface="Consolas" panose="020B0609020204030204" pitchFamily="49" charset="0"/>
              </a:rPr>
              <a:t>username</a:t>
            </a:r>
            <a:r>
              <a:rPr lang="en-US" sz="1600" dirty="0">
                <a:latin typeface="Consolas" panose="020B0609020204030204" pitchFamily="49" charset="0"/>
              </a:rPr>
              <a:t>, </a:t>
            </a:r>
            <a:r>
              <a:rPr lang="en-US" sz="1600" dirty="0" err="1">
                <a:solidFill>
                  <a:srgbClr val="001080"/>
                </a:solidFill>
                <a:latin typeface="Consolas" panose="020B0609020204030204" pitchFamily="49" charset="0"/>
              </a:rPr>
              <a:t>plstName</a:t>
            </a:r>
            <a:r>
              <a:rPr lang="en-US" sz="1600" dirty="0">
                <a:latin typeface="Consolas" panose="020B0609020204030204" pitchFamily="49" charset="0"/>
              </a:rPr>
              <a:t>, </a:t>
            </a:r>
            <a:r>
              <a:rPr lang="en-US" sz="1600" dirty="0" err="1">
                <a:solidFill>
                  <a:srgbClr val="001080"/>
                </a:solidFill>
                <a:latin typeface="Consolas" panose="020B0609020204030204" pitchFamily="49" charset="0"/>
              </a:rPr>
              <a:t>mbid</a:t>
            </a:r>
            <a:r>
              <a:rPr lang="en-US" sz="1600" dirty="0">
                <a:latin typeface="Consolas" panose="020B0609020204030204" pitchFamily="49" charset="0"/>
              </a:rPr>
              <a:t>))</a:t>
            </a:r>
          </a:p>
          <a:p>
            <a:r>
              <a:rPr lang="en-US" sz="1600" dirty="0">
                <a:latin typeface="Consolas" panose="020B0609020204030204" pitchFamily="49" charset="0"/>
              </a:rPr>
              <a:t>}</a:t>
            </a:r>
          </a:p>
          <a:p>
            <a:endParaRPr lang="en-US" sz="1600" dirty="0">
              <a:latin typeface="Consolas" panose="020B0609020204030204" pitchFamily="49" charset="0"/>
            </a:endParaRPr>
          </a:p>
        </p:txBody>
      </p:sp>
      <p:sp>
        <p:nvSpPr>
          <p:cNvPr id="15" name="Speech Bubble: Rectangle with Corners Rounded 14">
            <a:extLst>
              <a:ext uri="{FF2B5EF4-FFF2-40B4-BE49-F238E27FC236}">
                <a16:creationId xmlns:a16="http://schemas.microsoft.com/office/drawing/2014/main" id="{BB4A7EF7-AD44-496D-BA68-F6B19BB28154}"/>
              </a:ext>
            </a:extLst>
          </p:cNvPr>
          <p:cNvSpPr/>
          <p:nvPr/>
        </p:nvSpPr>
        <p:spPr>
          <a:xfrm>
            <a:off x="10121900" y="1739900"/>
            <a:ext cx="1576273" cy="330200"/>
          </a:xfrm>
          <a:prstGeom prst="wedgeRoundRectCallout">
            <a:avLst>
              <a:gd name="adj1" fmla="val 30682"/>
              <a:gd name="adj2" fmla="val 89423"/>
              <a:gd name="adj3" fmla="val 16667"/>
            </a:avLst>
          </a:prstGeom>
          <a:solidFill>
            <a:schemeClr val="bg1"/>
          </a:solidFill>
          <a:ln w="9525">
            <a:solidFill>
              <a:srgbClr val="4AB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a:solidFill>
                  <a:schemeClr val="tx1"/>
                </a:solidFill>
                <a:latin typeface="Lato" panose="020B0604020202020204" charset="0"/>
              </a:rPr>
              <a:t>playlist-repo</a:t>
            </a:r>
            <a:r>
              <a:rPr lang="en-US" sz="1333" b="1" dirty="0">
                <a:solidFill>
                  <a:schemeClr val="tx1"/>
                </a:solidFill>
                <a:latin typeface="Lato" panose="020B0604020202020204" charset="0"/>
              </a:rPr>
              <a:t>.js</a:t>
            </a:r>
            <a:endParaRPr lang="pt-PT" sz="1333" b="1" dirty="0">
              <a:solidFill>
                <a:schemeClr val="tx1"/>
              </a:solidFill>
              <a:latin typeface="Lato" panose="020B0604020202020204" charset="0"/>
            </a:endParaRPr>
          </a:p>
        </p:txBody>
      </p:sp>
    </p:spTree>
    <p:extLst>
      <p:ext uri="{BB962C8B-B14F-4D97-AF65-F5344CB8AC3E}">
        <p14:creationId xmlns:p14="http://schemas.microsoft.com/office/powerpoint/2010/main" val="998218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CB5E-979A-45CC-BC1C-7724F589A903}"/>
              </a:ext>
            </a:extLst>
          </p:cNvPr>
          <p:cNvSpPr>
            <a:spLocks noGrp="1"/>
          </p:cNvSpPr>
          <p:nvPr>
            <p:ph type="title"/>
          </p:nvPr>
        </p:nvSpPr>
        <p:spPr/>
        <p:txBody>
          <a:bodyPr/>
          <a:lstStyle/>
          <a:p>
            <a:r>
              <a:rPr lang="en-US" dirty="0"/>
              <a:t>With Promises</a:t>
            </a:r>
            <a:endParaRPr lang="pt-PT" dirty="0"/>
          </a:p>
        </p:txBody>
      </p:sp>
      <p:sp>
        <p:nvSpPr>
          <p:cNvPr id="3" name="Text Placeholder 2">
            <a:extLst>
              <a:ext uri="{FF2B5EF4-FFF2-40B4-BE49-F238E27FC236}">
                <a16:creationId xmlns:a16="http://schemas.microsoft.com/office/drawing/2014/main" id="{904DC9A0-0417-42A0-87AD-A59CD8AA948A}"/>
              </a:ext>
            </a:extLst>
          </p:cNvPr>
          <p:cNvSpPr>
            <a:spLocks noGrp="1"/>
          </p:cNvSpPr>
          <p:nvPr>
            <p:ph type="body" idx="1"/>
          </p:nvPr>
        </p:nvSpPr>
        <p:spPr>
          <a:xfrm>
            <a:off x="609600" y="1600200"/>
            <a:ext cx="10972800" cy="4967600"/>
          </a:xfrm>
        </p:spPr>
        <p:txBody>
          <a:bodyPr/>
          <a:lstStyle/>
          <a:p>
            <a:endParaRPr lang="pt-PT" dirty="0"/>
          </a:p>
          <a:p>
            <a:r>
              <a:rPr lang="pt-PT" dirty="0"/>
              <a:t>Pyramid shape</a:t>
            </a:r>
          </a:p>
          <a:p>
            <a:r>
              <a:rPr lang="pt-PT" dirty="0"/>
              <a:t>Hard to read</a:t>
            </a:r>
          </a:p>
          <a:p>
            <a:r>
              <a:rPr lang="pt-PT" dirty="0"/>
              <a:t>Verbose</a:t>
            </a:r>
          </a:p>
          <a:p>
            <a:r>
              <a:rPr lang="pt-PT" dirty="0"/>
              <a:t>bug-prone, e.g. </a:t>
            </a:r>
            <a:r>
              <a:rPr lang="pt-PT" dirty="0">
                <a:latin typeface="Consolas" panose="020B0609020204030204" pitchFamily="49" charset="0"/>
                <a:cs typeface="Courier New" panose="02070309020205020404" pitchFamily="49" charset="0"/>
              </a:rPr>
              <a:t>cb(data)</a:t>
            </a:r>
            <a:r>
              <a:rPr lang="pt-PT" dirty="0"/>
              <a:t> rather than </a:t>
            </a:r>
            <a:r>
              <a:rPr lang="pt-PT" dirty="0">
                <a:latin typeface="Consolas" panose="020B0609020204030204" pitchFamily="49" charset="0"/>
                <a:cs typeface="Courier New" panose="02070309020205020404" pitchFamily="49" charset="0"/>
              </a:rPr>
              <a:t>cb(null, data)</a:t>
            </a:r>
          </a:p>
          <a:p>
            <a:r>
              <a:rPr lang="pt-PT" dirty="0"/>
              <a:t>Hard to parallelize</a:t>
            </a:r>
          </a:p>
        </p:txBody>
      </p:sp>
      <p:pic>
        <p:nvPicPr>
          <p:cNvPr id="11" name="Picture 10">
            <a:extLst>
              <a:ext uri="{FF2B5EF4-FFF2-40B4-BE49-F238E27FC236}">
                <a16:creationId xmlns:a16="http://schemas.microsoft.com/office/drawing/2014/main" id="{1E664D42-DB31-490E-888F-A74F54BE6305}"/>
              </a:ext>
            </a:extLst>
          </p:cNvPr>
          <p:cNvPicPr>
            <a:picLocks noChangeAspect="1"/>
          </p:cNvPicPr>
          <p:nvPr/>
        </p:nvPicPr>
        <p:blipFill rotWithShape="1">
          <a:blip r:embed="rId3"/>
          <a:srcRect l="13446" t="20185" r="16221" b="13518"/>
          <a:stretch/>
        </p:blipFill>
        <p:spPr>
          <a:xfrm>
            <a:off x="6451602" y="290201"/>
            <a:ext cx="4619765" cy="3837300"/>
          </a:xfrm>
          <a:prstGeom prst="rect">
            <a:avLst/>
          </a:prstGeom>
        </p:spPr>
      </p:pic>
      <p:sp>
        <p:nvSpPr>
          <p:cNvPr id="17" name="Freeform: Shape 16">
            <a:extLst>
              <a:ext uri="{FF2B5EF4-FFF2-40B4-BE49-F238E27FC236}">
                <a16:creationId xmlns:a16="http://schemas.microsoft.com/office/drawing/2014/main" id="{761FD911-E945-44D7-B8D7-A7E0F0CF2093}"/>
              </a:ext>
            </a:extLst>
          </p:cNvPr>
          <p:cNvSpPr/>
          <p:nvPr/>
        </p:nvSpPr>
        <p:spPr>
          <a:xfrm>
            <a:off x="6231134" y="596900"/>
            <a:ext cx="1681257" cy="3080885"/>
          </a:xfrm>
          <a:custGeom>
            <a:avLst/>
            <a:gdLst>
              <a:gd name="connsiteX0" fmla="*/ 136775 w 1260943"/>
              <a:gd name="connsiteY0" fmla="*/ 0 h 2310664"/>
              <a:gd name="connsiteX1" fmla="*/ 1070225 w 1260943"/>
              <a:gd name="connsiteY1" fmla="*/ 1381125 h 2310664"/>
              <a:gd name="connsiteX2" fmla="*/ 1213100 w 1260943"/>
              <a:gd name="connsiteY2" fmla="*/ 1628775 h 2310664"/>
              <a:gd name="connsiteX3" fmla="*/ 1155950 w 1260943"/>
              <a:gd name="connsiteY3" fmla="*/ 1724025 h 2310664"/>
              <a:gd name="connsiteX4" fmla="*/ 98675 w 1260943"/>
              <a:gd name="connsiteY4" fmla="*/ 2266950 h 2310664"/>
              <a:gd name="connsiteX5" fmla="*/ 108200 w 1260943"/>
              <a:gd name="connsiteY5" fmla="*/ 2238375 h 2310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0943" h="2310664">
                <a:moveTo>
                  <a:pt x="136775" y="0"/>
                </a:moveTo>
                <a:lnTo>
                  <a:pt x="1070225" y="1381125"/>
                </a:lnTo>
                <a:cubicBezTo>
                  <a:pt x="1249613" y="1652588"/>
                  <a:pt x="1198813" y="1571625"/>
                  <a:pt x="1213100" y="1628775"/>
                </a:cubicBezTo>
                <a:cubicBezTo>
                  <a:pt x="1227388" y="1685925"/>
                  <a:pt x="1341687" y="1617663"/>
                  <a:pt x="1155950" y="1724025"/>
                </a:cubicBezTo>
                <a:cubicBezTo>
                  <a:pt x="970213" y="1830387"/>
                  <a:pt x="273300" y="2181225"/>
                  <a:pt x="98675" y="2266950"/>
                </a:cubicBezTo>
                <a:cubicBezTo>
                  <a:pt x="-75950" y="2352675"/>
                  <a:pt x="16125" y="2295525"/>
                  <a:pt x="108200" y="2238375"/>
                </a:cubicBezTo>
              </a:path>
            </a:pathLst>
          </a:custGeom>
          <a:noFill/>
          <a:ln w="19050">
            <a:solidFill>
              <a:srgbClr val="E31F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cxnSp>
        <p:nvCxnSpPr>
          <p:cNvPr id="6" name="Straight Connector 5">
            <a:extLst>
              <a:ext uri="{FF2B5EF4-FFF2-40B4-BE49-F238E27FC236}">
                <a16:creationId xmlns:a16="http://schemas.microsoft.com/office/drawing/2014/main" id="{1ADEFADB-9E4F-4AFA-99D5-7DA9B600877E}"/>
              </a:ext>
            </a:extLst>
          </p:cNvPr>
          <p:cNvCxnSpPr>
            <a:cxnSpLocks/>
          </p:cNvCxnSpPr>
          <p:nvPr/>
        </p:nvCxnSpPr>
        <p:spPr>
          <a:xfrm>
            <a:off x="1413744" y="2581944"/>
            <a:ext cx="2243857" cy="408907"/>
          </a:xfrm>
          <a:prstGeom prst="line">
            <a:avLst/>
          </a:prstGeom>
          <a:ln w="19050">
            <a:solidFill>
              <a:srgbClr val="E31F8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07DF95B-E8AD-44E8-A9ED-8A1C3EF007E0}"/>
              </a:ext>
            </a:extLst>
          </p:cNvPr>
          <p:cNvCxnSpPr>
            <a:cxnSpLocks/>
          </p:cNvCxnSpPr>
          <p:nvPr/>
        </p:nvCxnSpPr>
        <p:spPr>
          <a:xfrm flipH="1">
            <a:off x="1426443" y="2476500"/>
            <a:ext cx="2212109" cy="397544"/>
          </a:xfrm>
          <a:prstGeom prst="line">
            <a:avLst/>
          </a:prstGeom>
          <a:ln w="19050">
            <a:solidFill>
              <a:srgbClr val="E31F8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2F3BB18-8EB7-45C0-8023-FAA6A4EB5697}"/>
              </a:ext>
            </a:extLst>
          </p:cNvPr>
          <p:cNvCxnSpPr>
            <a:cxnSpLocks/>
          </p:cNvCxnSpPr>
          <p:nvPr/>
        </p:nvCxnSpPr>
        <p:spPr>
          <a:xfrm>
            <a:off x="5940568" y="866776"/>
            <a:ext cx="4736957" cy="2562225"/>
          </a:xfrm>
          <a:prstGeom prst="line">
            <a:avLst/>
          </a:prstGeom>
          <a:ln w="19050">
            <a:solidFill>
              <a:srgbClr val="E31F8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7E0C0B3-0F02-4F26-BD05-8E79A47618DC}"/>
              </a:ext>
            </a:extLst>
          </p:cNvPr>
          <p:cNvCxnSpPr>
            <a:cxnSpLocks/>
          </p:cNvCxnSpPr>
          <p:nvPr/>
        </p:nvCxnSpPr>
        <p:spPr>
          <a:xfrm flipH="1">
            <a:off x="6550543" y="457205"/>
            <a:ext cx="3935381" cy="3600447"/>
          </a:xfrm>
          <a:prstGeom prst="line">
            <a:avLst/>
          </a:prstGeom>
          <a:ln w="19050">
            <a:solidFill>
              <a:srgbClr val="E31F8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3E4C7B6-65F0-4C2F-8F9B-E1D027D85328}"/>
              </a:ext>
            </a:extLst>
          </p:cNvPr>
          <p:cNvCxnSpPr>
            <a:cxnSpLocks/>
          </p:cNvCxnSpPr>
          <p:nvPr/>
        </p:nvCxnSpPr>
        <p:spPr>
          <a:xfrm>
            <a:off x="1289918" y="3335672"/>
            <a:ext cx="2243857" cy="408907"/>
          </a:xfrm>
          <a:prstGeom prst="line">
            <a:avLst/>
          </a:prstGeom>
          <a:ln w="19050">
            <a:solidFill>
              <a:srgbClr val="E31F8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D6C16A5-D25A-415F-A1AC-63B2FA2F7411}"/>
              </a:ext>
            </a:extLst>
          </p:cNvPr>
          <p:cNvCxnSpPr>
            <a:cxnSpLocks/>
          </p:cNvCxnSpPr>
          <p:nvPr/>
        </p:nvCxnSpPr>
        <p:spPr>
          <a:xfrm flipH="1">
            <a:off x="1302618" y="3230228"/>
            <a:ext cx="2212109" cy="397544"/>
          </a:xfrm>
          <a:prstGeom prst="line">
            <a:avLst/>
          </a:prstGeom>
          <a:ln w="19050">
            <a:solidFill>
              <a:srgbClr val="E31F8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ECA34FF-729F-4506-8FB3-DCD1447A5664}"/>
              </a:ext>
            </a:extLst>
          </p:cNvPr>
          <p:cNvCxnSpPr>
            <a:cxnSpLocks/>
          </p:cNvCxnSpPr>
          <p:nvPr/>
        </p:nvCxnSpPr>
        <p:spPr>
          <a:xfrm>
            <a:off x="1107934" y="3979996"/>
            <a:ext cx="2243857" cy="408907"/>
          </a:xfrm>
          <a:prstGeom prst="line">
            <a:avLst/>
          </a:prstGeom>
          <a:ln w="19050">
            <a:solidFill>
              <a:srgbClr val="E31F8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C6143E2-E40D-4C5C-83F9-6A916D5A69A6}"/>
              </a:ext>
            </a:extLst>
          </p:cNvPr>
          <p:cNvCxnSpPr>
            <a:cxnSpLocks/>
          </p:cNvCxnSpPr>
          <p:nvPr/>
        </p:nvCxnSpPr>
        <p:spPr>
          <a:xfrm flipH="1">
            <a:off x="1120634" y="3874552"/>
            <a:ext cx="2212109" cy="397544"/>
          </a:xfrm>
          <a:prstGeom prst="line">
            <a:avLst/>
          </a:prstGeom>
          <a:ln w="19050">
            <a:solidFill>
              <a:srgbClr val="E31F8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B2CB7FF-71CD-428F-B9A4-B461E293E8DA}"/>
              </a:ext>
            </a:extLst>
          </p:cNvPr>
          <p:cNvCxnSpPr>
            <a:cxnSpLocks/>
          </p:cNvCxnSpPr>
          <p:nvPr/>
        </p:nvCxnSpPr>
        <p:spPr>
          <a:xfrm>
            <a:off x="1308966" y="5270176"/>
            <a:ext cx="3158260" cy="408907"/>
          </a:xfrm>
          <a:prstGeom prst="line">
            <a:avLst/>
          </a:prstGeom>
          <a:ln w="19050">
            <a:solidFill>
              <a:srgbClr val="E31F8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3FC9760-FCFF-448E-BC11-9001A1609FD1}"/>
              </a:ext>
            </a:extLst>
          </p:cNvPr>
          <p:cNvCxnSpPr>
            <a:cxnSpLocks/>
          </p:cNvCxnSpPr>
          <p:nvPr/>
        </p:nvCxnSpPr>
        <p:spPr>
          <a:xfrm flipH="1">
            <a:off x="1321665" y="5253636"/>
            <a:ext cx="2840760" cy="308640"/>
          </a:xfrm>
          <a:prstGeom prst="line">
            <a:avLst/>
          </a:prstGeom>
          <a:ln w="19050">
            <a:solidFill>
              <a:srgbClr val="E31F8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226F979-3236-44AB-9C73-98B60B4E2CF4}"/>
              </a:ext>
            </a:extLst>
          </p:cNvPr>
          <p:cNvCxnSpPr>
            <a:cxnSpLocks/>
          </p:cNvCxnSpPr>
          <p:nvPr/>
        </p:nvCxnSpPr>
        <p:spPr>
          <a:xfrm>
            <a:off x="1204191" y="4616130"/>
            <a:ext cx="10063884" cy="477620"/>
          </a:xfrm>
          <a:prstGeom prst="line">
            <a:avLst/>
          </a:prstGeom>
          <a:ln w="19050">
            <a:solidFill>
              <a:srgbClr val="E31F8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D69CD01-4C8F-42E3-AF20-638A465D632E}"/>
              </a:ext>
            </a:extLst>
          </p:cNvPr>
          <p:cNvCxnSpPr>
            <a:cxnSpLocks/>
          </p:cNvCxnSpPr>
          <p:nvPr/>
        </p:nvCxnSpPr>
        <p:spPr>
          <a:xfrm flipH="1">
            <a:off x="1216891" y="4517237"/>
            <a:ext cx="9269035" cy="390993"/>
          </a:xfrm>
          <a:prstGeom prst="line">
            <a:avLst/>
          </a:prstGeom>
          <a:ln w="19050">
            <a:solidFill>
              <a:srgbClr val="E31F8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76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left)">
                                      <p:cBhvr>
                                        <p:cTn id="35" dur="500"/>
                                        <p:tgtEl>
                                          <p:spTgt spid="25"/>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500"/>
                                        <p:tgtEl>
                                          <p:spTgt spid="26"/>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5500"/>
                            </p:stCondLst>
                            <p:childTnLst>
                              <p:par>
                                <p:cTn id="49" presetID="22" presetClass="entr" presetSubtype="8" fill="hold"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left)">
                                      <p:cBhvr>
                                        <p:cTn id="5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8" name="Google Shape;77;p19">
            <a:extLst>
              <a:ext uri="{FF2B5EF4-FFF2-40B4-BE49-F238E27FC236}">
                <a16:creationId xmlns:a16="http://schemas.microsoft.com/office/drawing/2014/main" id="{A730CE6A-4A52-457D-8D91-70F65C9E3E84}"/>
              </a:ext>
            </a:extLst>
          </p:cNvPr>
          <p:cNvSpPr txBox="1">
            <a:spLocks noGrp="1"/>
          </p:cNvSpPr>
          <p:nvPr>
            <p:ph type="ctrTitle" idx="2"/>
          </p:nvPr>
        </p:nvSpPr>
        <p:spPr>
          <a:xfrm>
            <a:off x="914400" y="3990067"/>
            <a:ext cx="10363200" cy="2247200"/>
          </a:xfrm>
          <a:prstGeom prst="rect">
            <a:avLst/>
          </a:prstGeom>
        </p:spPr>
        <p:txBody>
          <a:bodyPr spcFirstLastPara="1" vert="horz" wrap="square" lIns="121900" tIns="121900" rIns="121900" bIns="121900" rtlCol="0" anchor="t" anchorCtr="0">
            <a:noAutofit/>
          </a:bodyPr>
          <a:lstStyle/>
          <a:p>
            <a:pPr lvl="0"/>
            <a:r>
              <a:rPr lang="en-US" dirty="0"/>
              <a:t>async/await</a:t>
            </a:r>
            <a:br>
              <a:rPr lang="en-US" dirty="0"/>
            </a:br>
            <a:r>
              <a:rPr lang="en-US" dirty="0"/>
              <a:t>Promise.all()</a:t>
            </a:r>
            <a:br>
              <a:rPr lang="en-US" dirty="0"/>
            </a:br>
            <a:r>
              <a:rPr lang="en-US" dirty="0"/>
              <a:t>Asynchronous Domain Model</a:t>
            </a:r>
            <a:endParaRPr dirty="0"/>
          </a:p>
        </p:txBody>
      </p:sp>
      <p:sp>
        <p:nvSpPr>
          <p:cNvPr id="9" name="Google Shape;78;p19">
            <a:extLst>
              <a:ext uri="{FF2B5EF4-FFF2-40B4-BE49-F238E27FC236}">
                <a16:creationId xmlns:a16="http://schemas.microsoft.com/office/drawing/2014/main" id="{506A664A-03C0-4648-A7B2-859B6F0E28AC}"/>
              </a:ext>
            </a:extLst>
          </p:cNvPr>
          <p:cNvSpPr txBox="1">
            <a:spLocks noGrp="1"/>
          </p:cNvSpPr>
          <p:nvPr>
            <p:ph type="title"/>
          </p:nvPr>
        </p:nvSpPr>
        <p:spPr>
          <a:xfrm>
            <a:off x="609600" y="1514337"/>
            <a:ext cx="10972800" cy="1143200"/>
          </a:xfrm>
          <a:prstGeom prst="rect">
            <a:avLst/>
          </a:prstGeom>
        </p:spPr>
        <p:txBody>
          <a:bodyPr spcFirstLastPara="1" vert="horz" wrap="square" lIns="121900" tIns="121900" rIns="121900" bIns="121900" rtlCol="0" anchor="b" anchorCtr="0">
            <a:normAutofit/>
          </a:bodyPr>
          <a:lstStyle/>
          <a:p>
            <a:pPr lvl="0"/>
            <a:r>
              <a:rPr lang="pt-PT" dirty="0" err="1"/>
              <a:t>Next</a:t>
            </a:r>
            <a:r>
              <a:rPr lang="pt-PT" dirty="0"/>
              <a:t>… </a:t>
            </a:r>
            <a:r>
              <a:rPr lang="pt-PT" dirty="0" err="1"/>
              <a:t>Overview</a:t>
            </a:r>
            <a:endParaRPr lang="pt-PT" dirty="0"/>
          </a:p>
        </p:txBody>
      </p:sp>
      <p:pic>
        <p:nvPicPr>
          <p:cNvPr id="11" name="Picture 2" descr="Binoculars Eye Sunglasses Free Frame Clipart - Eye Glasses Clip Art, Transparent Cartoons">
            <a:extLst>
              <a:ext uri="{FF2B5EF4-FFF2-40B4-BE49-F238E27FC236}">
                <a16:creationId xmlns:a16="http://schemas.microsoft.com/office/drawing/2014/main" id="{4AA195F6-EAF8-4745-8148-FE0B801DA0C1}"/>
              </a:ext>
            </a:extLst>
          </p:cNvPr>
          <p:cNvPicPr>
            <a:picLocks noChangeAspect="1" noChangeArrowheads="1"/>
          </p:cNvPicPr>
          <p:nvPr/>
        </p:nvPicPr>
        <p:blipFill>
          <a:blip r:embed="rId3">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9581801" y="307552"/>
            <a:ext cx="2538935" cy="1305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400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6966-05B9-449F-ADAB-6A5A8A8FDFA6}"/>
              </a:ext>
            </a:extLst>
          </p:cNvPr>
          <p:cNvSpPr>
            <a:spLocks noGrp="1"/>
          </p:cNvSpPr>
          <p:nvPr>
            <p:ph type="title"/>
          </p:nvPr>
        </p:nvSpPr>
        <p:spPr>
          <a:xfrm>
            <a:off x="609600" y="467899"/>
            <a:ext cx="10972800" cy="1143200"/>
          </a:xfrm>
        </p:spPr>
        <p:txBody>
          <a:bodyPr/>
          <a:lstStyle/>
          <a:p>
            <a:r>
              <a:rPr lang="en-US" dirty="0"/>
              <a:t>Overview…</a:t>
            </a:r>
            <a:endParaRPr lang="pt-PT" dirty="0">
              <a:latin typeface="Consolas" panose="020B0609020204030204" pitchFamily="49" charset="0"/>
            </a:endParaRPr>
          </a:p>
        </p:txBody>
      </p:sp>
      <p:sp>
        <p:nvSpPr>
          <p:cNvPr id="4" name="TextBox 3">
            <a:extLst>
              <a:ext uri="{FF2B5EF4-FFF2-40B4-BE49-F238E27FC236}">
                <a16:creationId xmlns:a16="http://schemas.microsoft.com/office/drawing/2014/main" id="{74C23B3A-4DC4-4E2D-96D7-0640204AFB7D}"/>
              </a:ext>
            </a:extLst>
          </p:cNvPr>
          <p:cNvSpPr txBox="1"/>
          <p:nvPr/>
        </p:nvSpPr>
        <p:spPr>
          <a:xfrm>
            <a:off x="609601" y="3574711"/>
            <a:ext cx="3999813" cy="2062103"/>
          </a:xfrm>
          <a:prstGeom prst="rect">
            <a:avLst/>
          </a:prstGeom>
          <a:solidFill>
            <a:srgbClr val="FBF5E9"/>
          </a:solidFill>
          <a:ln>
            <a:solidFill>
              <a:schemeClr val="tx1"/>
            </a:solidFill>
          </a:ln>
        </p:spPr>
        <p:txBody>
          <a:bodyPr wrap="none" rtlCol="0">
            <a:spAutoFit/>
          </a:bodyPr>
          <a:lstStyle/>
          <a:p>
            <a:r>
              <a:rPr lang="en-US" sz="1600" dirty="0">
                <a:solidFill>
                  <a:srgbClr val="AF00DB"/>
                </a:solidFill>
                <a:latin typeface="Consolas" panose="020B0609020204030204" pitchFamily="49" charset="0"/>
              </a:rPr>
              <a:t>return</a:t>
            </a:r>
            <a:r>
              <a:rPr lang="en-US" sz="1600" dirty="0">
                <a:latin typeface="Consolas" panose="020B0609020204030204" pitchFamily="49" charset="0"/>
              </a:rPr>
              <a:t> </a:t>
            </a:r>
            <a:r>
              <a:rPr lang="en-US" sz="1600" dirty="0" err="1">
                <a:solidFill>
                  <a:srgbClr val="001080"/>
                </a:solidFill>
                <a:latin typeface="Consolas" panose="020B0609020204030204" pitchFamily="49" charset="0"/>
              </a:rPr>
              <a:t>dao</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solidFill>
                  <a:srgbClr val="795E26"/>
                </a:solidFill>
                <a:latin typeface="Consolas" panose="020B0609020204030204" pitchFamily="49" charset="0"/>
              </a:rPr>
              <a:t>findById</a:t>
            </a:r>
            <a:r>
              <a:rPr lang="en-US" sz="1600" dirty="0">
                <a:latin typeface="Consolas" panose="020B0609020204030204" pitchFamily="49" charset="0"/>
              </a:rPr>
              <a:t>(</a:t>
            </a:r>
            <a:r>
              <a:rPr lang="en-US" sz="1600" dirty="0" err="1">
                <a:solidFill>
                  <a:srgbClr val="001080"/>
                </a:solidFill>
                <a:latin typeface="Consolas" panose="020B0609020204030204" pitchFamily="49" charset="0"/>
              </a:rPr>
              <a:t>mbid</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a:solidFill>
                  <a:srgbClr val="795E26"/>
                </a:solidFill>
                <a:latin typeface="Consolas" panose="020B0609020204030204" pitchFamily="49" charset="0"/>
              </a:rPr>
              <a:t>catch</a:t>
            </a:r>
            <a:r>
              <a:rPr lang="en-US" sz="1600" dirty="0">
                <a:latin typeface="Consolas" panose="020B0609020204030204" pitchFamily="49" charset="0"/>
              </a:rPr>
              <a:t>(</a:t>
            </a:r>
            <a:r>
              <a:rPr lang="en-US" sz="1600" dirty="0">
                <a:solidFill>
                  <a:srgbClr val="001080"/>
                </a:solidFill>
                <a:latin typeface="Consolas" panose="020B0609020204030204" pitchFamily="49" charset="0"/>
              </a:rPr>
              <a:t>err</a:t>
            </a:r>
            <a:r>
              <a:rPr lang="en-US" sz="1600" dirty="0">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latin typeface="Consolas" panose="020B0609020204030204" pitchFamily="49" charset="0"/>
              </a:rPr>
              <a:t> </a:t>
            </a:r>
            <a:r>
              <a:rPr lang="en-US" sz="1600" dirty="0" err="1">
                <a:solidFill>
                  <a:srgbClr val="001080"/>
                </a:solidFill>
                <a:latin typeface="Consolas" panose="020B0609020204030204" pitchFamily="49" charset="0"/>
              </a:rPr>
              <a:t>webapi</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solidFill>
                  <a:srgbClr val="795E26"/>
                </a:solidFill>
                <a:latin typeface="Consolas" panose="020B0609020204030204" pitchFamily="49" charset="0"/>
              </a:rPr>
              <a:t>getById</a:t>
            </a:r>
            <a:r>
              <a:rPr lang="en-US" sz="1600" dirty="0">
                <a:latin typeface="Consolas" panose="020B0609020204030204" pitchFamily="49" charset="0"/>
              </a:rPr>
              <a:t>(</a:t>
            </a:r>
            <a:r>
              <a:rPr lang="en-US" sz="1600" dirty="0" err="1">
                <a:solidFill>
                  <a:srgbClr val="001080"/>
                </a:solidFill>
                <a:latin typeface="Consolas" panose="020B0609020204030204" pitchFamily="49" charset="0"/>
              </a:rPr>
              <a:t>mbid</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a:solidFill>
                  <a:srgbClr val="795E26"/>
                </a:solidFill>
                <a:latin typeface="Consolas" panose="020B0609020204030204" pitchFamily="49" charset="0"/>
              </a:rPr>
              <a:t>then</a:t>
            </a:r>
            <a:r>
              <a:rPr lang="en-US" sz="1600" dirty="0">
                <a:latin typeface="Consolas" panose="020B0609020204030204" pitchFamily="49" charset="0"/>
              </a:rPr>
              <a:t>(</a:t>
            </a:r>
            <a:r>
              <a:rPr lang="en-US" sz="1600" dirty="0">
                <a:solidFill>
                  <a:srgbClr val="001080"/>
                </a:solidFill>
                <a:latin typeface="Consolas" panose="020B0609020204030204" pitchFamily="49" charset="0"/>
              </a:rPr>
              <a:t>track</a:t>
            </a:r>
            <a:r>
              <a:rPr lang="en-US" sz="1600" dirty="0">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latin typeface="Consolas" panose="020B0609020204030204" pitchFamily="49" charset="0"/>
              </a:rPr>
              <a:t> </a:t>
            </a:r>
            <a:r>
              <a:rPr lang="en-US" sz="1600" dirty="0" err="1">
                <a:solidFill>
                  <a:srgbClr val="001080"/>
                </a:solidFill>
                <a:latin typeface="Consolas" panose="020B0609020204030204" pitchFamily="49" charset="0"/>
              </a:rPr>
              <a:t>dao</a:t>
            </a:r>
            <a:r>
              <a:rPr lang="en-US" sz="1600" dirty="0">
                <a:latin typeface="Consolas" panose="020B0609020204030204" pitchFamily="49" charset="0"/>
              </a:rPr>
              <a:t> </a:t>
            </a:r>
          </a:p>
          <a:p>
            <a:r>
              <a:rPr lang="en-US" sz="1600" dirty="0">
                <a:latin typeface="Consolas" panose="020B0609020204030204" pitchFamily="49" charset="0"/>
              </a:rPr>
              <a:t>                .</a:t>
            </a:r>
            <a:r>
              <a:rPr lang="en-US" sz="1600" dirty="0">
                <a:solidFill>
                  <a:srgbClr val="795E26"/>
                </a:solidFill>
                <a:latin typeface="Consolas" panose="020B0609020204030204" pitchFamily="49" charset="0"/>
              </a:rPr>
              <a:t>insert</a:t>
            </a:r>
            <a:r>
              <a:rPr lang="en-US" sz="1600" dirty="0">
                <a:latin typeface="Consolas" panose="020B0609020204030204" pitchFamily="49" charset="0"/>
              </a:rPr>
              <a:t>(</a:t>
            </a:r>
            <a:r>
              <a:rPr lang="en-US" sz="1600" dirty="0">
                <a:solidFill>
                  <a:srgbClr val="001080"/>
                </a:solidFill>
                <a:latin typeface="Consolas" panose="020B0609020204030204" pitchFamily="49" charset="0"/>
              </a:rPr>
              <a:t>track</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a:solidFill>
                  <a:srgbClr val="795E26"/>
                </a:solidFill>
                <a:latin typeface="Consolas" panose="020B0609020204030204" pitchFamily="49" charset="0"/>
              </a:rPr>
              <a:t>then</a:t>
            </a:r>
            <a:r>
              <a:rPr lang="en-US" sz="1600" dirty="0">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latin typeface="Consolas" panose="020B0609020204030204" pitchFamily="49" charset="0"/>
              </a:rPr>
              <a:t> </a:t>
            </a:r>
            <a:r>
              <a:rPr lang="en-US" sz="1600" dirty="0">
                <a:solidFill>
                  <a:srgbClr val="001080"/>
                </a:solidFill>
                <a:latin typeface="Consolas" panose="020B0609020204030204" pitchFamily="49" charset="0"/>
              </a:rPr>
              <a:t>track</a:t>
            </a:r>
            <a:r>
              <a:rPr lang="en-US" sz="1600" dirty="0">
                <a:latin typeface="Consolas" panose="020B0609020204030204" pitchFamily="49" charset="0"/>
              </a:rPr>
              <a:t>)</a:t>
            </a:r>
          </a:p>
          <a:p>
            <a:r>
              <a:rPr lang="en-US" sz="1600" dirty="0">
                <a:latin typeface="Consolas" panose="020B0609020204030204" pitchFamily="49" charset="0"/>
              </a:rPr>
              <a:t>        ))</a:t>
            </a:r>
          </a:p>
        </p:txBody>
      </p:sp>
      <p:sp>
        <p:nvSpPr>
          <p:cNvPr id="5" name="TextBox 4">
            <a:extLst>
              <a:ext uri="{FF2B5EF4-FFF2-40B4-BE49-F238E27FC236}">
                <a16:creationId xmlns:a16="http://schemas.microsoft.com/office/drawing/2014/main" id="{6DE61441-2BEE-47C6-8428-6EA6AF4606AC}"/>
              </a:ext>
            </a:extLst>
          </p:cNvPr>
          <p:cNvSpPr txBox="1"/>
          <p:nvPr/>
        </p:nvSpPr>
        <p:spPr>
          <a:xfrm>
            <a:off x="6238630" y="3557333"/>
            <a:ext cx="5234125" cy="2062103"/>
          </a:xfrm>
          <a:prstGeom prst="rect">
            <a:avLst/>
          </a:prstGeom>
          <a:solidFill>
            <a:srgbClr val="FBF5E9"/>
          </a:solidFill>
          <a:ln>
            <a:solidFill>
              <a:schemeClr val="tx1"/>
            </a:solidFill>
          </a:ln>
        </p:spPr>
        <p:txBody>
          <a:bodyPr wrap="none" rtlCol="0">
            <a:spAutoFit/>
          </a:bodyPr>
          <a:lstStyle/>
          <a:p>
            <a:r>
              <a:rPr lang="pt-PT" sz="1600" dirty="0" err="1">
                <a:solidFill>
                  <a:srgbClr val="AF00DB"/>
                </a:solidFill>
                <a:latin typeface="Consolas" panose="020B0609020204030204" pitchFamily="49" charset="0"/>
              </a:rPr>
              <a:t>try</a:t>
            </a:r>
            <a:r>
              <a:rPr lang="pt-PT" sz="1600" dirty="0">
                <a:latin typeface="Consolas" panose="020B0609020204030204" pitchFamily="49" charset="0"/>
              </a:rPr>
              <a:t> {</a:t>
            </a:r>
          </a:p>
          <a:p>
            <a:r>
              <a:rPr lang="pt-PT" sz="1600" dirty="0">
                <a:latin typeface="Consolas" panose="020B0609020204030204" pitchFamily="49" charset="0"/>
              </a:rPr>
              <a:t>    </a:t>
            </a:r>
            <a:r>
              <a:rPr lang="pt-PT" sz="1600" dirty="0" err="1">
                <a:solidFill>
                  <a:srgbClr val="AF00DB"/>
                </a:solidFill>
                <a:latin typeface="Consolas" panose="020B0609020204030204" pitchFamily="49" charset="0"/>
              </a:rPr>
              <a:t>return</a:t>
            </a:r>
            <a:r>
              <a:rPr lang="pt-PT" sz="1600" dirty="0">
                <a:latin typeface="Consolas" panose="020B0609020204030204" pitchFamily="49" charset="0"/>
              </a:rPr>
              <a:t> </a:t>
            </a:r>
            <a:r>
              <a:rPr lang="pt-PT" sz="1600" dirty="0" err="1">
                <a:solidFill>
                  <a:srgbClr val="001080"/>
                </a:solidFill>
                <a:latin typeface="Consolas" panose="020B0609020204030204" pitchFamily="49" charset="0"/>
              </a:rPr>
              <a:t>dao</a:t>
            </a:r>
            <a:r>
              <a:rPr lang="pt-PT" sz="1600" dirty="0" err="1">
                <a:latin typeface="Consolas" panose="020B0609020204030204" pitchFamily="49" charset="0"/>
              </a:rPr>
              <a:t>.</a:t>
            </a:r>
            <a:r>
              <a:rPr lang="pt-PT" sz="1600" dirty="0" err="1">
                <a:solidFill>
                  <a:srgbClr val="795E26"/>
                </a:solidFill>
                <a:latin typeface="Consolas" panose="020B0609020204030204" pitchFamily="49" charset="0"/>
              </a:rPr>
              <a:t>findById</a:t>
            </a:r>
            <a:r>
              <a:rPr lang="pt-PT" sz="1600" dirty="0">
                <a:latin typeface="Consolas" panose="020B0609020204030204" pitchFamily="49" charset="0"/>
              </a:rPr>
              <a:t>(</a:t>
            </a:r>
            <a:r>
              <a:rPr lang="pt-PT" sz="1600" dirty="0" err="1">
                <a:solidFill>
                  <a:srgbClr val="001080"/>
                </a:solidFill>
                <a:latin typeface="Consolas" panose="020B0609020204030204" pitchFamily="49" charset="0"/>
              </a:rPr>
              <a:t>mbid</a:t>
            </a:r>
            <a:r>
              <a:rPr lang="pt-PT" sz="1600" dirty="0">
                <a:latin typeface="Consolas" panose="020B0609020204030204" pitchFamily="49" charset="0"/>
              </a:rPr>
              <a:t>) </a:t>
            </a:r>
          </a:p>
          <a:p>
            <a:r>
              <a:rPr lang="pt-PT" sz="1600" dirty="0">
                <a:latin typeface="Consolas" panose="020B0609020204030204" pitchFamily="49" charset="0"/>
              </a:rPr>
              <a:t>}</a:t>
            </a:r>
          </a:p>
          <a:p>
            <a:r>
              <a:rPr lang="pt-PT" sz="1600" dirty="0" err="1">
                <a:solidFill>
                  <a:srgbClr val="AF00DB"/>
                </a:solidFill>
                <a:latin typeface="Consolas" panose="020B0609020204030204" pitchFamily="49" charset="0"/>
              </a:rPr>
              <a:t>catch</a:t>
            </a:r>
            <a:r>
              <a:rPr lang="pt-PT" sz="1600" dirty="0">
                <a:latin typeface="Consolas" panose="020B0609020204030204" pitchFamily="49" charset="0"/>
              </a:rPr>
              <a:t> (</a:t>
            </a:r>
            <a:r>
              <a:rPr lang="pt-PT" sz="1600" dirty="0" err="1">
                <a:solidFill>
                  <a:srgbClr val="001080"/>
                </a:solidFill>
                <a:latin typeface="Consolas" panose="020B0609020204030204" pitchFamily="49" charset="0"/>
              </a:rPr>
              <a:t>err</a:t>
            </a:r>
            <a:r>
              <a:rPr lang="pt-PT" sz="1600" dirty="0">
                <a:latin typeface="Consolas" panose="020B0609020204030204" pitchFamily="49" charset="0"/>
              </a:rPr>
              <a:t>) {</a:t>
            </a:r>
          </a:p>
          <a:p>
            <a:r>
              <a:rPr lang="pt-PT" sz="1600" dirty="0">
                <a:latin typeface="Consolas" panose="020B0609020204030204" pitchFamily="49" charset="0"/>
              </a:rPr>
              <a:t>    </a:t>
            </a:r>
            <a:r>
              <a:rPr lang="pt-PT" sz="1600" dirty="0" err="1">
                <a:solidFill>
                  <a:srgbClr val="0000FF"/>
                </a:solidFill>
                <a:latin typeface="Consolas" panose="020B0609020204030204" pitchFamily="49" charset="0"/>
              </a:rPr>
              <a:t>const</a:t>
            </a:r>
            <a:r>
              <a:rPr lang="pt-PT" sz="1600" dirty="0">
                <a:latin typeface="Consolas" panose="020B0609020204030204" pitchFamily="49" charset="0"/>
              </a:rPr>
              <a:t> </a:t>
            </a:r>
            <a:r>
              <a:rPr lang="pt-PT" sz="1600" dirty="0" err="1">
                <a:solidFill>
                  <a:srgbClr val="001080"/>
                </a:solidFill>
                <a:latin typeface="Consolas" panose="020B0609020204030204" pitchFamily="49" charset="0"/>
              </a:rPr>
              <a:t>track</a:t>
            </a:r>
            <a:r>
              <a:rPr lang="pt-PT" sz="1600" dirty="0">
                <a:latin typeface="Consolas" panose="020B0609020204030204" pitchFamily="49" charset="0"/>
              </a:rPr>
              <a:t> = </a:t>
            </a:r>
            <a:r>
              <a:rPr lang="pt-PT" sz="1600" dirty="0" err="1">
                <a:solidFill>
                  <a:srgbClr val="AF00DB"/>
                </a:solidFill>
                <a:latin typeface="Consolas" panose="020B0609020204030204" pitchFamily="49" charset="0"/>
              </a:rPr>
              <a:t>await</a:t>
            </a:r>
            <a:r>
              <a:rPr lang="pt-PT" sz="1600" dirty="0">
                <a:latin typeface="Consolas" panose="020B0609020204030204" pitchFamily="49" charset="0"/>
              </a:rPr>
              <a:t> </a:t>
            </a:r>
            <a:r>
              <a:rPr lang="pt-PT" sz="1600" dirty="0" err="1">
                <a:solidFill>
                  <a:srgbClr val="001080"/>
                </a:solidFill>
                <a:latin typeface="Consolas" panose="020B0609020204030204" pitchFamily="49" charset="0"/>
              </a:rPr>
              <a:t>webapi</a:t>
            </a:r>
            <a:r>
              <a:rPr lang="pt-PT" sz="1600" dirty="0" err="1">
                <a:latin typeface="Consolas" panose="020B0609020204030204" pitchFamily="49" charset="0"/>
              </a:rPr>
              <a:t>.</a:t>
            </a:r>
            <a:r>
              <a:rPr lang="pt-PT" sz="1600" dirty="0" err="1">
                <a:solidFill>
                  <a:srgbClr val="795E26"/>
                </a:solidFill>
                <a:latin typeface="Consolas" panose="020B0609020204030204" pitchFamily="49" charset="0"/>
              </a:rPr>
              <a:t>getById</a:t>
            </a:r>
            <a:r>
              <a:rPr lang="pt-PT" sz="1600" dirty="0">
                <a:latin typeface="Consolas" panose="020B0609020204030204" pitchFamily="49" charset="0"/>
              </a:rPr>
              <a:t>(</a:t>
            </a:r>
            <a:r>
              <a:rPr lang="pt-PT" sz="1600" dirty="0" err="1">
                <a:solidFill>
                  <a:srgbClr val="001080"/>
                </a:solidFill>
                <a:latin typeface="Consolas" panose="020B0609020204030204" pitchFamily="49" charset="0"/>
              </a:rPr>
              <a:t>mbid</a:t>
            </a:r>
            <a:r>
              <a:rPr lang="pt-PT" sz="1600" dirty="0">
                <a:latin typeface="Consolas" panose="020B0609020204030204" pitchFamily="49" charset="0"/>
              </a:rPr>
              <a:t>) </a:t>
            </a:r>
          </a:p>
          <a:p>
            <a:r>
              <a:rPr lang="pt-PT" sz="1600" dirty="0">
                <a:latin typeface="Consolas" panose="020B0609020204030204" pitchFamily="49" charset="0"/>
              </a:rPr>
              <a:t>    </a:t>
            </a:r>
            <a:r>
              <a:rPr lang="pt-PT" sz="1600" dirty="0" err="1">
                <a:solidFill>
                  <a:srgbClr val="AF00DB"/>
                </a:solidFill>
                <a:latin typeface="Consolas" panose="020B0609020204030204" pitchFamily="49" charset="0"/>
              </a:rPr>
              <a:t>await</a:t>
            </a:r>
            <a:r>
              <a:rPr lang="pt-PT" sz="1600" dirty="0">
                <a:latin typeface="Consolas" panose="020B0609020204030204" pitchFamily="49" charset="0"/>
              </a:rPr>
              <a:t> </a:t>
            </a:r>
            <a:r>
              <a:rPr lang="pt-PT" sz="1600" dirty="0" err="1">
                <a:solidFill>
                  <a:srgbClr val="001080"/>
                </a:solidFill>
                <a:latin typeface="Consolas" panose="020B0609020204030204" pitchFamily="49" charset="0"/>
              </a:rPr>
              <a:t>dao</a:t>
            </a:r>
            <a:r>
              <a:rPr lang="pt-PT" sz="1600" dirty="0" err="1">
                <a:latin typeface="Consolas" panose="020B0609020204030204" pitchFamily="49" charset="0"/>
              </a:rPr>
              <a:t>.</a:t>
            </a:r>
            <a:r>
              <a:rPr lang="pt-PT" sz="1600" dirty="0" err="1">
                <a:solidFill>
                  <a:srgbClr val="795E26"/>
                </a:solidFill>
                <a:latin typeface="Consolas" panose="020B0609020204030204" pitchFamily="49" charset="0"/>
              </a:rPr>
              <a:t>insert</a:t>
            </a:r>
            <a:r>
              <a:rPr lang="pt-PT" sz="1600" dirty="0">
                <a:latin typeface="Consolas" panose="020B0609020204030204" pitchFamily="49" charset="0"/>
              </a:rPr>
              <a:t>(</a:t>
            </a:r>
            <a:r>
              <a:rPr lang="pt-PT" sz="1600" dirty="0" err="1">
                <a:solidFill>
                  <a:srgbClr val="001080"/>
                </a:solidFill>
                <a:latin typeface="Consolas" panose="020B0609020204030204" pitchFamily="49" charset="0"/>
              </a:rPr>
              <a:t>track</a:t>
            </a:r>
            <a:r>
              <a:rPr lang="pt-PT" sz="1600" dirty="0">
                <a:latin typeface="Consolas" panose="020B0609020204030204" pitchFamily="49" charset="0"/>
              </a:rPr>
              <a:t>) </a:t>
            </a:r>
          </a:p>
          <a:p>
            <a:r>
              <a:rPr lang="pt-PT" sz="1600" dirty="0">
                <a:latin typeface="Consolas" panose="020B0609020204030204" pitchFamily="49" charset="0"/>
              </a:rPr>
              <a:t>    </a:t>
            </a:r>
            <a:r>
              <a:rPr lang="pt-PT" sz="1600" dirty="0" err="1">
                <a:solidFill>
                  <a:srgbClr val="AF00DB"/>
                </a:solidFill>
                <a:latin typeface="Consolas" panose="020B0609020204030204" pitchFamily="49" charset="0"/>
              </a:rPr>
              <a:t>return</a:t>
            </a:r>
            <a:r>
              <a:rPr lang="pt-PT" sz="1600" dirty="0">
                <a:latin typeface="Consolas" panose="020B0609020204030204" pitchFamily="49" charset="0"/>
              </a:rPr>
              <a:t> </a:t>
            </a:r>
            <a:r>
              <a:rPr lang="pt-PT" sz="1600" dirty="0" err="1">
                <a:solidFill>
                  <a:srgbClr val="001080"/>
                </a:solidFill>
                <a:latin typeface="Consolas" panose="020B0609020204030204" pitchFamily="49" charset="0"/>
              </a:rPr>
              <a:t>track</a:t>
            </a:r>
            <a:r>
              <a:rPr lang="pt-PT" sz="1600" dirty="0">
                <a:latin typeface="Consolas" panose="020B0609020204030204" pitchFamily="49" charset="0"/>
              </a:rPr>
              <a:t> </a:t>
            </a:r>
          </a:p>
          <a:p>
            <a:r>
              <a:rPr lang="pt-PT" sz="1600" dirty="0">
                <a:latin typeface="Consolas" panose="020B0609020204030204" pitchFamily="49" charset="0"/>
              </a:rPr>
              <a:t>}</a:t>
            </a:r>
          </a:p>
        </p:txBody>
      </p:sp>
      <p:sp>
        <p:nvSpPr>
          <p:cNvPr id="6" name="Speech Bubble: Rectangle with Corners Rounded 5">
            <a:extLst>
              <a:ext uri="{FF2B5EF4-FFF2-40B4-BE49-F238E27FC236}">
                <a16:creationId xmlns:a16="http://schemas.microsoft.com/office/drawing/2014/main" id="{F1C592DB-3AEF-4A26-9301-EC4E9BEFF890}"/>
              </a:ext>
            </a:extLst>
          </p:cNvPr>
          <p:cNvSpPr/>
          <p:nvPr/>
        </p:nvSpPr>
        <p:spPr>
          <a:xfrm>
            <a:off x="6598653" y="2695746"/>
            <a:ext cx="4983748" cy="438485"/>
          </a:xfrm>
          <a:prstGeom prst="wedgeRoundRectCallout">
            <a:avLst>
              <a:gd name="adj1" fmla="val -41900"/>
              <a:gd name="adj2" fmla="val 187874"/>
              <a:gd name="adj3" fmla="val 16667"/>
            </a:avLst>
          </a:prstGeom>
          <a:solidFill>
            <a:schemeClr val="bg1"/>
          </a:solidFill>
          <a:ln w="9525">
            <a:solidFill>
              <a:srgbClr val="4AB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ato" panose="020B0604020202020204" charset="0"/>
              </a:rPr>
              <a:t>Like synchronous calls but </a:t>
            </a:r>
            <a:r>
              <a:rPr lang="en-US" sz="2400" b="1" dirty="0">
                <a:solidFill>
                  <a:schemeClr val="tx1"/>
                </a:solidFill>
                <a:latin typeface="Lato" panose="020B0604020202020204" charset="0"/>
              </a:rPr>
              <a:t>without</a:t>
            </a:r>
            <a:r>
              <a:rPr lang="en-US" sz="2400" dirty="0">
                <a:solidFill>
                  <a:schemeClr val="tx1"/>
                </a:solidFill>
                <a:latin typeface="Lato" panose="020B0604020202020204" charset="0"/>
              </a:rPr>
              <a:t> blocking</a:t>
            </a:r>
            <a:endParaRPr lang="pt-PT" sz="2400" dirty="0">
              <a:solidFill>
                <a:schemeClr val="tx1"/>
              </a:solidFill>
              <a:latin typeface="Lato" panose="020B0604020202020204" charset="0"/>
            </a:endParaRPr>
          </a:p>
        </p:txBody>
      </p:sp>
      <p:sp>
        <p:nvSpPr>
          <p:cNvPr id="7" name="Arrow: Left-Right 6">
            <a:extLst>
              <a:ext uri="{FF2B5EF4-FFF2-40B4-BE49-F238E27FC236}">
                <a16:creationId xmlns:a16="http://schemas.microsoft.com/office/drawing/2014/main" id="{FD63A60D-4450-45D5-9293-5F18D01934BD}"/>
              </a:ext>
            </a:extLst>
          </p:cNvPr>
          <p:cNvSpPr/>
          <p:nvPr/>
        </p:nvSpPr>
        <p:spPr>
          <a:xfrm>
            <a:off x="4883945" y="4419004"/>
            <a:ext cx="1178040" cy="404293"/>
          </a:xfrm>
          <a:prstGeom prst="leftRightArrow">
            <a:avLst>
              <a:gd name="adj1" fmla="val 50000"/>
              <a:gd name="adj2" fmla="val 50000"/>
            </a:avLst>
          </a:prstGeom>
          <a:solidFill>
            <a:schemeClr val="bg1"/>
          </a:solidFill>
          <a:ln w="9525">
            <a:solidFill>
              <a:srgbClr val="4AB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333" b="1">
              <a:solidFill>
                <a:schemeClr val="tx1"/>
              </a:solidFill>
              <a:latin typeface="Lato" panose="020B0604020202020204" charset="0"/>
            </a:endParaRPr>
          </a:p>
        </p:txBody>
      </p:sp>
      <p:sp>
        <p:nvSpPr>
          <p:cNvPr id="8" name="Speech Bubble: Rectangle with Corners Rounded 7">
            <a:extLst>
              <a:ext uri="{FF2B5EF4-FFF2-40B4-BE49-F238E27FC236}">
                <a16:creationId xmlns:a16="http://schemas.microsoft.com/office/drawing/2014/main" id="{94C3D10E-2F12-490A-90C4-E9AAD5666821}"/>
              </a:ext>
            </a:extLst>
          </p:cNvPr>
          <p:cNvSpPr/>
          <p:nvPr/>
        </p:nvSpPr>
        <p:spPr>
          <a:xfrm>
            <a:off x="2886292" y="3371511"/>
            <a:ext cx="1576273" cy="224589"/>
          </a:xfrm>
          <a:prstGeom prst="wedgeRoundRectCallout">
            <a:avLst>
              <a:gd name="adj1" fmla="val 30682"/>
              <a:gd name="adj2" fmla="val 89423"/>
              <a:gd name="adj3" fmla="val 16667"/>
            </a:avLst>
          </a:prstGeom>
          <a:solidFill>
            <a:schemeClr val="bg1"/>
          </a:solidFill>
          <a:ln w="9525">
            <a:solidFill>
              <a:srgbClr val="4AB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a:solidFill>
                  <a:schemeClr val="tx1"/>
                </a:solidFill>
                <a:latin typeface="Lato" panose="020B0604020202020204" charset="0"/>
              </a:rPr>
              <a:t>tracks-repo.js</a:t>
            </a:r>
            <a:endParaRPr lang="pt-PT" sz="1333" b="1" dirty="0">
              <a:solidFill>
                <a:schemeClr val="tx1"/>
              </a:solidFill>
              <a:latin typeface="Lato" panose="020B0604020202020204" charset="0"/>
            </a:endParaRPr>
          </a:p>
        </p:txBody>
      </p:sp>
      <p:sp>
        <p:nvSpPr>
          <p:cNvPr id="9" name="Speech Bubble: Rectangle with Corners Rounded 8">
            <a:extLst>
              <a:ext uri="{FF2B5EF4-FFF2-40B4-BE49-F238E27FC236}">
                <a16:creationId xmlns:a16="http://schemas.microsoft.com/office/drawing/2014/main" id="{4E5897CC-D17C-42B9-BE83-EE19E9CE6390}"/>
              </a:ext>
            </a:extLst>
          </p:cNvPr>
          <p:cNvSpPr/>
          <p:nvPr/>
        </p:nvSpPr>
        <p:spPr>
          <a:xfrm>
            <a:off x="9698838" y="3371511"/>
            <a:ext cx="1576273" cy="224589"/>
          </a:xfrm>
          <a:prstGeom prst="wedgeRoundRectCallout">
            <a:avLst>
              <a:gd name="adj1" fmla="val 30682"/>
              <a:gd name="adj2" fmla="val 89423"/>
              <a:gd name="adj3" fmla="val 16667"/>
            </a:avLst>
          </a:prstGeom>
          <a:solidFill>
            <a:schemeClr val="bg1"/>
          </a:solidFill>
          <a:ln w="9525">
            <a:solidFill>
              <a:srgbClr val="4AB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a:solidFill>
                  <a:schemeClr val="tx1"/>
                </a:solidFill>
                <a:latin typeface="Lato" panose="020B0604020202020204" charset="0"/>
              </a:rPr>
              <a:t>tracks-repo.js</a:t>
            </a:r>
            <a:endParaRPr lang="pt-PT" sz="1333" b="1" dirty="0">
              <a:solidFill>
                <a:schemeClr val="tx1"/>
              </a:solidFill>
              <a:latin typeface="Lato" panose="020B0604020202020204" charset="0"/>
            </a:endParaRPr>
          </a:p>
        </p:txBody>
      </p:sp>
      <p:sp>
        <p:nvSpPr>
          <p:cNvPr id="10" name="Text Placeholder 2">
            <a:extLst>
              <a:ext uri="{FF2B5EF4-FFF2-40B4-BE49-F238E27FC236}">
                <a16:creationId xmlns:a16="http://schemas.microsoft.com/office/drawing/2014/main" id="{AF555273-9D73-49F1-932B-0FB000FDD449}"/>
              </a:ext>
            </a:extLst>
          </p:cNvPr>
          <p:cNvSpPr>
            <a:spLocks noGrp="1"/>
          </p:cNvSpPr>
          <p:nvPr>
            <p:ph type="body" idx="1"/>
          </p:nvPr>
        </p:nvSpPr>
        <p:spPr>
          <a:xfrm>
            <a:off x="609600" y="1610895"/>
            <a:ext cx="10972800" cy="1076157"/>
          </a:xfrm>
        </p:spPr>
        <p:txBody>
          <a:bodyPr/>
          <a:lstStyle/>
          <a:p>
            <a:pPr marL="101597" indent="0" algn="r">
              <a:buNone/>
            </a:pPr>
            <a:r>
              <a:rPr lang="en-US" dirty="0"/>
              <a:t>With </a:t>
            </a:r>
            <a:r>
              <a:rPr lang="en-US" dirty="0">
                <a:latin typeface="Consolas" panose="020B0609020204030204" pitchFamily="49" charset="0"/>
              </a:rPr>
              <a:t>async/await</a:t>
            </a:r>
            <a:endParaRPr lang="pt-PT" dirty="0"/>
          </a:p>
        </p:txBody>
      </p:sp>
      <p:pic>
        <p:nvPicPr>
          <p:cNvPr id="1026" name="Picture 2" descr="Binoculars Eye Sunglasses Free Frame Clipart - Eye Glasses Clip Art, Transparent Cartoons">
            <a:extLst>
              <a:ext uri="{FF2B5EF4-FFF2-40B4-BE49-F238E27FC236}">
                <a16:creationId xmlns:a16="http://schemas.microsoft.com/office/drawing/2014/main" id="{8018C7BF-2CE7-4E5F-AD4A-E9E7A2C98E02}"/>
              </a:ext>
            </a:extLst>
          </p:cNvPr>
          <p:cNvPicPr>
            <a:picLocks noChangeAspect="1" noChangeArrowheads="1"/>
          </p:cNvPicPr>
          <p:nvPr/>
        </p:nvPicPr>
        <p:blipFill>
          <a:blip r:embed="rId3">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9581801" y="307552"/>
            <a:ext cx="2538935" cy="1305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098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5CAE41-0D7C-4F22-A52F-FACB0804720E}"/>
              </a:ext>
            </a:extLst>
          </p:cNvPr>
          <p:cNvSpPr>
            <a:spLocks noGrp="1"/>
          </p:cNvSpPr>
          <p:nvPr>
            <p:ph type="title"/>
          </p:nvPr>
        </p:nvSpPr>
        <p:spPr>
          <a:xfrm>
            <a:off x="609600" y="457204"/>
            <a:ext cx="10972800" cy="1143200"/>
          </a:xfrm>
        </p:spPr>
        <p:txBody>
          <a:bodyPr/>
          <a:lstStyle/>
          <a:p>
            <a:r>
              <a:rPr lang="en-US" dirty="0"/>
              <a:t>Overview…</a:t>
            </a:r>
            <a:endParaRPr lang="pt-PT" dirty="0">
              <a:latin typeface="Consolas" panose="020B0609020204030204" pitchFamily="49" charset="0"/>
            </a:endParaRPr>
          </a:p>
        </p:txBody>
      </p:sp>
      <p:sp>
        <p:nvSpPr>
          <p:cNvPr id="6" name="Text Placeholder 2">
            <a:extLst>
              <a:ext uri="{FF2B5EF4-FFF2-40B4-BE49-F238E27FC236}">
                <a16:creationId xmlns:a16="http://schemas.microsoft.com/office/drawing/2014/main" id="{6541A99A-FF2D-4949-A5A5-5DA1AFA175A3}"/>
              </a:ext>
            </a:extLst>
          </p:cNvPr>
          <p:cNvSpPr>
            <a:spLocks noGrp="1"/>
          </p:cNvSpPr>
          <p:nvPr>
            <p:ph type="body" idx="1"/>
          </p:nvPr>
        </p:nvSpPr>
        <p:spPr>
          <a:xfrm>
            <a:off x="6976118" y="2102421"/>
            <a:ext cx="3871495" cy="913809"/>
          </a:xfrm>
        </p:spPr>
        <p:txBody>
          <a:bodyPr/>
          <a:lstStyle/>
          <a:p>
            <a:pPr marL="101597" indent="0" algn="r">
              <a:buNone/>
            </a:pPr>
            <a:r>
              <a:rPr lang="en-US" dirty="0">
                <a:latin typeface="Consolas" panose="020B0609020204030204" pitchFamily="49" charset="0"/>
              </a:rPr>
              <a:t>Promise.all()</a:t>
            </a:r>
            <a:endParaRPr lang="pt-PT" dirty="0">
              <a:latin typeface="Consolas" panose="020B0609020204030204" pitchFamily="49" charset="0"/>
            </a:endParaRPr>
          </a:p>
        </p:txBody>
      </p:sp>
      <p:sp>
        <p:nvSpPr>
          <p:cNvPr id="8" name="TextBox 7">
            <a:extLst>
              <a:ext uri="{FF2B5EF4-FFF2-40B4-BE49-F238E27FC236}">
                <a16:creationId xmlns:a16="http://schemas.microsoft.com/office/drawing/2014/main" id="{8A9C064A-E384-4265-97B8-98E1C9E14C0F}"/>
              </a:ext>
            </a:extLst>
          </p:cNvPr>
          <p:cNvSpPr txBox="1"/>
          <p:nvPr/>
        </p:nvSpPr>
        <p:spPr>
          <a:xfrm>
            <a:off x="499935" y="2038835"/>
            <a:ext cx="5498621" cy="3930371"/>
          </a:xfrm>
          <a:prstGeom prst="rect">
            <a:avLst/>
          </a:prstGeom>
          <a:solidFill>
            <a:srgbClr val="FBF5E9"/>
          </a:solidFill>
          <a:ln>
            <a:solidFill>
              <a:schemeClr val="tx1"/>
            </a:solidFill>
          </a:ln>
        </p:spPr>
        <p:txBody>
          <a:bodyPr wrap="none" rtlCol="0">
            <a:spAutoFit/>
          </a:bodyPr>
          <a:lstStyle/>
          <a:p>
            <a:r>
              <a:rPr lang="pt-PT" sz="1467" dirty="0" err="1">
                <a:solidFill>
                  <a:srgbClr val="AF00DB"/>
                </a:solidFill>
                <a:latin typeface="Consolas" panose="020B0609020204030204" pitchFamily="49" charset="0"/>
              </a:rPr>
              <a:t>export</a:t>
            </a:r>
            <a:r>
              <a:rPr lang="pt-PT" sz="1467" dirty="0">
                <a:latin typeface="Consolas" panose="020B0609020204030204" pitchFamily="49" charset="0"/>
              </a:rPr>
              <a:t> </a:t>
            </a:r>
            <a:r>
              <a:rPr lang="pt-PT" sz="1467" dirty="0" err="1">
                <a:solidFill>
                  <a:srgbClr val="0000FF"/>
                </a:solidFill>
                <a:latin typeface="Consolas" panose="020B0609020204030204" pitchFamily="49" charset="0"/>
              </a:rPr>
              <a:t>function</a:t>
            </a:r>
            <a:r>
              <a:rPr lang="pt-PT" sz="1467" dirty="0">
                <a:latin typeface="Consolas" panose="020B0609020204030204" pitchFamily="49" charset="0"/>
              </a:rPr>
              <a:t> </a:t>
            </a:r>
            <a:r>
              <a:rPr lang="pt-PT" sz="1467" dirty="0" err="1">
                <a:solidFill>
                  <a:srgbClr val="795E26"/>
                </a:solidFill>
                <a:latin typeface="Consolas" panose="020B0609020204030204" pitchFamily="49" charset="0"/>
              </a:rPr>
              <a:t>getTracks</a:t>
            </a:r>
            <a:r>
              <a:rPr lang="pt-PT" sz="1467" dirty="0">
                <a:latin typeface="Consolas" panose="020B0609020204030204" pitchFamily="49" charset="0"/>
              </a:rPr>
              <a:t>(</a:t>
            </a:r>
            <a:r>
              <a:rPr lang="pt-PT" sz="1467" dirty="0" err="1">
                <a:solidFill>
                  <a:srgbClr val="001080"/>
                </a:solidFill>
                <a:latin typeface="Consolas" panose="020B0609020204030204" pitchFamily="49" charset="0"/>
              </a:rPr>
              <a:t>username</a:t>
            </a:r>
            <a:r>
              <a:rPr lang="pt-PT" sz="1467" dirty="0">
                <a:latin typeface="Consolas" panose="020B0609020204030204" pitchFamily="49" charset="0"/>
              </a:rPr>
              <a:t>, </a:t>
            </a:r>
            <a:r>
              <a:rPr lang="pt-PT" sz="1467" dirty="0" err="1">
                <a:solidFill>
                  <a:srgbClr val="001080"/>
                </a:solidFill>
                <a:latin typeface="Consolas" panose="020B0609020204030204" pitchFamily="49" charset="0"/>
              </a:rPr>
              <a:t>plstName</a:t>
            </a:r>
            <a:r>
              <a:rPr lang="pt-PT" sz="1467" dirty="0">
                <a:latin typeface="Consolas" panose="020B0609020204030204" pitchFamily="49" charset="0"/>
              </a:rPr>
              <a:t>, </a:t>
            </a:r>
            <a:r>
              <a:rPr lang="pt-PT" sz="1467" dirty="0" err="1">
                <a:solidFill>
                  <a:srgbClr val="001080"/>
                </a:solidFill>
                <a:latin typeface="Consolas" panose="020B0609020204030204" pitchFamily="49" charset="0"/>
              </a:rPr>
              <a:t>cb</a:t>
            </a:r>
            <a:r>
              <a:rPr lang="pt-PT" sz="1467" dirty="0">
                <a:latin typeface="Consolas" panose="020B0609020204030204" pitchFamily="49" charset="0"/>
              </a:rPr>
              <a:t>) {</a:t>
            </a:r>
          </a:p>
          <a:p>
            <a:r>
              <a:rPr lang="pt-PT" sz="1467" dirty="0">
                <a:latin typeface="Consolas" panose="020B0609020204030204" pitchFamily="49" charset="0"/>
              </a:rPr>
              <a:t>  </a:t>
            </a:r>
            <a:r>
              <a:rPr lang="pt-PT" sz="1467" dirty="0" err="1">
                <a:solidFill>
                  <a:srgbClr val="001080"/>
                </a:solidFill>
                <a:latin typeface="Consolas" panose="020B0609020204030204" pitchFamily="49" charset="0"/>
              </a:rPr>
              <a:t>dao</a:t>
            </a:r>
            <a:r>
              <a:rPr lang="pt-PT" sz="1467" dirty="0" err="1">
                <a:latin typeface="Consolas" panose="020B0609020204030204" pitchFamily="49" charset="0"/>
              </a:rPr>
              <a:t>.</a:t>
            </a:r>
            <a:r>
              <a:rPr lang="pt-PT" sz="1467" dirty="0" err="1">
                <a:solidFill>
                  <a:srgbClr val="795E26"/>
                </a:solidFill>
                <a:latin typeface="Consolas" panose="020B0609020204030204" pitchFamily="49" charset="0"/>
              </a:rPr>
              <a:t>getTracks</a:t>
            </a:r>
            <a:r>
              <a:rPr lang="pt-PT" sz="1467" dirty="0">
                <a:latin typeface="Consolas" panose="020B0609020204030204" pitchFamily="49" charset="0"/>
              </a:rPr>
              <a:t>(</a:t>
            </a:r>
            <a:r>
              <a:rPr lang="pt-PT" sz="1467" dirty="0" err="1">
                <a:solidFill>
                  <a:srgbClr val="001080"/>
                </a:solidFill>
                <a:latin typeface="Consolas" panose="020B0609020204030204" pitchFamily="49" charset="0"/>
              </a:rPr>
              <a:t>username</a:t>
            </a:r>
            <a:r>
              <a:rPr lang="pt-PT" sz="1467" dirty="0">
                <a:latin typeface="Consolas" panose="020B0609020204030204" pitchFamily="49" charset="0"/>
              </a:rPr>
              <a:t>, </a:t>
            </a:r>
            <a:r>
              <a:rPr lang="pt-PT" sz="1467" dirty="0" err="1">
                <a:solidFill>
                  <a:srgbClr val="001080"/>
                </a:solidFill>
                <a:latin typeface="Consolas" panose="020B0609020204030204" pitchFamily="49" charset="0"/>
              </a:rPr>
              <a:t>plstName</a:t>
            </a:r>
            <a:r>
              <a:rPr lang="pt-PT" sz="1467" dirty="0">
                <a:latin typeface="Consolas" panose="020B0609020204030204" pitchFamily="49" charset="0"/>
              </a:rPr>
              <a:t>, (</a:t>
            </a:r>
            <a:r>
              <a:rPr lang="pt-PT" sz="1467" dirty="0" err="1">
                <a:solidFill>
                  <a:srgbClr val="001080"/>
                </a:solidFill>
                <a:latin typeface="Consolas" panose="020B0609020204030204" pitchFamily="49" charset="0"/>
              </a:rPr>
              <a:t>err</a:t>
            </a:r>
            <a:r>
              <a:rPr lang="pt-PT" sz="1467" dirty="0">
                <a:latin typeface="Consolas" panose="020B0609020204030204" pitchFamily="49" charset="0"/>
              </a:rPr>
              <a:t>, </a:t>
            </a:r>
            <a:r>
              <a:rPr lang="pt-PT" sz="1467" dirty="0" err="1">
                <a:solidFill>
                  <a:srgbClr val="001080"/>
                </a:solidFill>
                <a:latin typeface="Consolas" panose="020B0609020204030204" pitchFamily="49" charset="0"/>
              </a:rPr>
              <a:t>arr</a:t>
            </a:r>
            <a:r>
              <a:rPr lang="pt-PT" sz="1467" dirty="0">
                <a:latin typeface="Consolas" panose="020B0609020204030204" pitchFamily="49" charset="0"/>
              </a:rPr>
              <a:t>) </a:t>
            </a:r>
            <a:r>
              <a:rPr lang="pt-PT" sz="1467" dirty="0">
                <a:solidFill>
                  <a:srgbClr val="0000FF"/>
                </a:solidFill>
                <a:latin typeface="Consolas" panose="020B0609020204030204" pitchFamily="49" charset="0"/>
              </a:rPr>
              <a:t>=&gt;</a:t>
            </a:r>
            <a:r>
              <a:rPr lang="pt-PT" sz="1467" dirty="0">
                <a:latin typeface="Consolas" panose="020B0609020204030204" pitchFamily="49" charset="0"/>
              </a:rPr>
              <a:t> {</a:t>
            </a:r>
          </a:p>
          <a:p>
            <a:r>
              <a:rPr lang="pt-PT" sz="1467" dirty="0">
                <a:latin typeface="Consolas" panose="020B0609020204030204" pitchFamily="49" charset="0"/>
              </a:rPr>
              <a:t>    </a:t>
            </a:r>
            <a:r>
              <a:rPr lang="pt-PT" sz="1467" dirty="0" err="1">
                <a:solidFill>
                  <a:srgbClr val="AF00DB"/>
                </a:solidFill>
                <a:latin typeface="Consolas" panose="020B0609020204030204" pitchFamily="49" charset="0"/>
              </a:rPr>
              <a:t>if</a:t>
            </a:r>
            <a:r>
              <a:rPr lang="pt-PT" sz="1467" dirty="0">
                <a:latin typeface="Consolas" panose="020B0609020204030204" pitchFamily="49" charset="0"/>
              </a:rPr>
              <a:t> (</a:t>
            </a:r>
            <a:r>
              <a:rPr lang="pt-PT" sz="1467" dirty="0" err="1">
                <a:solidFill>
                  <a:srgbClr val="001080"/>
                </a:solidFill>
                <a:latin typeface="Consolas" panose="020B0609020204030204" pitchFamily="49" charset="0"/>
              </a:rPr>
              <a:t>err</a:t>
            </a:r>
            <a:r>
              <a:rPr lang="pt-PT" sz="1467" dirty="0">
                <a:latin typeface="Consolas" panose="020B0609020204030204" pitchFamily="49" charset="0"/>
              </a:rPr>
              <a:t>) </a:t>
            </a:r>
            <a:r>
              <a:rPr lang="pt-PT" sz="1467" dirty="0" err="1">
                <a:solidFill>
                  <a:srgbClr val="AF00DB"/>
                </a:solidFill>
                <a:latin typeface="Consolas" panose="020B0609020204030204" pitchFamily="49" charset="0"/>
              </a:rPr>
              <a:t>return</a:t>
            </a:r>
            <a:r>
              <a:rPr lang="pt-PT" sz="1467" dirty="0">
                <a:latin typeface="Consolas" panose="020B0609020204030204" pitchFamily="49" charset="0"/>
              </a:rPr>
              <a:t> </a:t>
            </a:r>
            <a:r>
              <a:rPr lang="pt-PT" sz="1467" dirty="0" err="1">
                <a:solidFill>
                  <a:srgbClr val="795E26"/>
                </a:solidFill>
                <a:latin typeface="Consolas" panose="020B0609020204030204" pitchFamily="49" charset="0"/>
              </a:rPr>
              <a:t>cb</a:t>
            </a:r>
            <a:r>
              <a:rPr lang="pt-PT" sz="1467" dirty="0">
                <a:latin typeface="Consolas" panose="020B0609020204030204" pitchFamily="49" charset="0"/>
              </a:rPr>
              <a:t>(</a:t>
            </a:r>
            <a:r>
              <a:rPr lang="pt-PT" sz="1467" dirty="0" err="1">
                <a:solidFill>
                  <a:srgbClr val="001080"/>
                </a:solidFill>
                <a:latin typeface="Consolas" panose="020B0609020204030204" pitchFamily="49" charset="0"/>
              </a:rPr>
              <a:t>err</a:t>
            </a:r>
            <a:r>
              <a:rPr lang="pt-PT" sz="1467" dirty="0">
                <a:latin typeface="Consolas" panose="020B0609020204030204" pitchFamily="49" charset="0"/>
              </a:rPr>
              <a:t>)</a:t>
            </a:r>
          </a:p>
          <a:p>
            <a:r>
              <a:rPr lang="pt-PT" sz="1467" dirty="0">
                <a:latin typeface="Consolas" panose="020B0609020204030204" pitchFamily="49" charset="0"/>
              </a:rPr>
              <a:t>    </a:t>
            </a:r>
            <a:r>
              <a:rPr lang="pt-PT" sz="1467" dirty="0" err="1">
                <a:solidFill>
                  <a:srgbClr val="0000FF"/>
                </a:solidFill>
                <a:latin typeface="Consolas" panose="020B0609020204030204" pitchFamily="49" charset="0"/>
              </a:rPr>
              <a:t>const</a:t>
            </a:r>
            <a:r>
              <a:rPr lang="pt-PT" sz="1467" dirty="0">
                <a:latin typeface="Consolas" panose="020B0609020204030204" pitchFamily="49" charset="0"/>
              </a:rPr>
              <a:t> </a:t>
            </a:r>
            <a:r>
              <a:rPr lang="pt-PT" sz="1467" dirty="0" err="1">
                <a:solidFill>
                  <a:srgbClr val="001080"/>
                </a:solidFill>
                <a:latin typeface="Consolas" panose="020B0609020204030204" pitchFamily="49" charset="0"/>
              </a:rPr>
              <a:t>res</a:t>
            </a:r>
            <a:r>
              <a:rPr lang="pt-PT" sz="1467" dirty="0">
                <a:latin typeface="Consolas" panose="020B0609020204030204" pitchFamily="49" charset="0"/>
              </a:rPr>
              <a:t> = []</a:t>
            </a:r>
          </a:p>
          <a:p>
            <a:r>
              <a:rPr lang="pt-PT" sz="1467" dirty="0">
                <a:latin typeface="Consolas" panose="020B0609020204030204" pitchFamily="49" charset="0"/>
              </a:rPr>
              <a:t>    </a:t>
            </a:r>
            <a:r>
              <a:rPr lang="pt-PT" sz="1467" dirty="0" err="1">
                <a:solidFill>
                  <a:srgbClr val="001080"/>
                </a:solidFill>
                <a:latin typeface="Consolas" panose="020B0609020204030204" pitchFamily="49" charset="0"/>
              </a:rPr>
              <a:t>arr</a:t>
            </a:r>
            <a:r>
              <a:rPr lang="pt-PT" sz="1467" dirty="0">
                <a:latin typeface="Consolas" panose="020B0609020204030204" pitchFamily="49" charset="0"/>
              </a:rPr>
              <a:t> = </a:t>
            </a:r>
            <a:r>
              <a:rPr lang="pt-PT" sz="1467" dirty="0" err="1">
                <a:solidFill>
                  <a:srgbClr val="001080"/>
                </a:solidFill>
                <a:latin typeface="Consolas" panose="020B0609020204030204" pitchFamily="49" charset="0"/>
              </a:rPr>
              <a:t>arr</a:t>
            </a:r>
            <a:r>
              <a:rPr lang="pt-PT" sz="1467" dirty="0" err="1">
                <a:latin typeface="Consolas" panose="020B0609020204030204" pitchFamily="49" charset="0"/>
              </a:rPr>
              <a:t>.</a:t>
            </a:r>
            <a:r>
              <a:rPr lang="pt-PT" sz="1467" dirty="0" err="1">
                <a:solidFill>
                  <a:srgbClr val="795E26"/>
                </a:solidFill>
                <a:latin typeface="Consolas" panose="020B0609020204030204" pitchFamily="49" charset="0"/>
              </a:rPr>
              <a:t>filter</a:t>
            </a:r>
            <a:r>
              <a:rPr lang="pt-PT" sz="1467" dirty="0">
                <a:latin typeface="Consolas" panose="020B0609020204030204" pitchFamily="49" charset="0"/>
              </a:rPr>
              <a:t>(</a:t>
            </a:r>
            <a:r>
              <a:rPr lang="pt-PT" sz="1467" dirty="0" err="1">
                <a:solidFill>
                  <a:srgbClr val="001080"/>
                </a:solidFill>
                <a:latin typeface="Consolas" panose="020B0609020204030204" pitchFamily="49" charset="0"/>
              </a:rPr>
              <a:t>mbid</a:t>
            </a:r>
            <a:r>
              <a:rPr lang="pt-PT" sz="1467" dirty="0">
                <a:latin typeface="Consolas" panose="020B0609020204030204" pitchFamily="49" charset="0"/>
              </a:rPr>
              <a:t> </a:t>
            </a:r>
            <a:r>
              <a:rPr lang="pt-PT" sz="1467" dirty="0">
                <a:solidFill>
                  <a:srgbClr val="0000FF"/>
                </a:solidFill>
                <a:latin typeface="Consolas" panose="020B0609020204030204" pitchFamily="49" charset="0"/>
              </a:rPr>
              <a:t>=&gt;</a:t>
            </a:r>
            <a:r>
              <a:rPr lang="pt-PT" sz="1467" dirty="0">
                <a:latin typeface="Consolas" panose="020B0609020204030204" pitchFamily="49" charset="0"/>
              </a:rPr>
              <a:t> </a:t>
            </a:r>
            <a:r>
              <a:rPr lang="pt-PT" sz="1467" dirty="0" err="1">
                <a:solidFill>
                  <a:srgbClr val="001080"/>
                </a:solidFill>
                <a:latin typeface="Consolas" panose="020B0609020204030204" pitchFamily="49" charset="0"/>
              </a:rPr>
              <a:t>mbid</a:t>
            </a:r>
            <a:r>
              <a:rPr lang="pt-PT" sz="1467" dirty="0">
                <a:latin typeface="Consolas" panose="020B0609020204030204" pitchFamily="49" charset="0"/>
              </a:rPr>
              <a:t> != </a:t>
            </a:r>
            <a:r>
              <a:rPr lang="pt-PT" sz="1467" dirty="0">
                <a:solidFill>
                  <a:srgbClr val="A31515"/>
                </a:solidFill>
                <a:latin typeface="Consolas" panose="020B0609020204030204" pitchFamily="49" charset="0"/>
              </a:rPr>
              <a:t>''</a:t>
            </a:r>
            <a:r>
              <a:rPr lang="pt-PT" sz="1467" dirty="0">
                <a:latin typeface="Consolas" panose="020B0609020204030204" pitchFamily="49" charset="0"/>
              </a:rPr>
              <a:t>)</a:t>
            </a:r>
          </a:p>
          <a:p>
            <a:r>
              <a:rPr lang="pt-PT" sz="1467" dirty="0">
                <a:latin typeface="Consolas" panose="020B0609020204030204" pitchFamily="49" charset="0"/>
              </a:rPr>
              <a:t>    </a:t>
            </a:r>
            <a:r>
              <a:rPr lang="pt-PT" sz="1467" dirty="0" err="1">
                <a:solidFill>
                  <a:srgbClr val="001080"/>
                </a:solidFill>
                <a:latin typeface="Consolas" panose="020B0609020204030204" pitchFamily="49" charset="0"/>
              </a:rPr>
              <a:t>arr</a:t>
            </a:r>
            <a:r>
              <a:rPr lang="pt-PT" sz="1467" dirty="0" err="1">
                <a:latin typeface="Consolas" panose="020B0609020204030204" pitchFamily="49" charset="0"/>
              </a:rPr>
              <a:t>.</a:t>
            </a:r>
            <a:r>
              <a:rPr lang="pt-PT" sz="1467" dirty="0" err="1">
                <a:solidFill>
                  <a:srgbClr val="795E26"/>
                </a:solidFill>
                <a:latin typeface="Consolas" panose="020B0609020204030204" pitchFamily="49" charset="0"/>
              </a:rPr>
              <a:t>forEach</a:t>
            </a:r>
            <a:r>
              <a:rPr lang="pt-PT" sz="1467" dirty="0">
                <a:latin typeface="Consolas" panose="020B0609020204030204" pitchFamily="49" charset="0"/>
              </a:rPr>
              <a:t>(</a:t>
            </a:r>
            <a:r>
              <a:rPr lang="pt-PT" sz="1467" dirty="0" err="1">
                <a:solidFill>
                  <a:srgbClr val="001080"/>
                </a:solidFill>
                <a:latin typeface="Consolas" panose="020B0609020204030204" pitchFamily="49" charset="0"/>
              </a:rPr>
              <a:t>mbid</a:t>
            </a:r>
            <a:r>
              <a:rPr lang="pt-PT" sz="1467" dirty="0">
                <a:latin typeface="Consolas" panose="020B0609020204030204" pitchFamily="49" charset="0"/>
              </a:rPr>
              <a:t> </a:t>
            </a:r>
            <a:r>
              <a:rPr lang="pt-PT" sz="1467" dirty="0">
                <a:solidFill>
                  <a:srgbClr val="0000FF"/>
                </a:solidFill>
                <a:latin typeface="Consolas" panose="020B0609020204030204" pitchFamily="49" charset="0"/>
              </a:rPr>
              <a:t>=&gt;</a:t>
            </a:r>
            <a:r>
              <a:rPr lang="pt-PT" sz="1467" dirty="0">
                <a:latin typeface="Consolas" panose="020B0609020204030204" pitchFamily="49" charset="0"/>
              </a:rPr>
              <a:t> {</a:t>
            </a:r>
          </a:p>
          <a:p>
            <a:r>
              <a:rPr lang="pt-PT" sz="1467" dirty="0">
                <a:latin typeface="Consolas" panose="020B0609020204030204" pitchFamily="49" charset="0"/>
              </a:rPr>
              <a:t>      </a:t>
            </a:r>
            <a:r>
              <a:rPr lang="pt-PT" sz="1467" dirty="0" err="1">
                <a:solidFill>
                  <a:srgbClr val="001080"/>
                </a:solidFill>
                <a:latin typeface="Consolas" panose="020B0609020204030204" pitchFamily="49" charset="0"/>
              </a:rPr>
              <a:t>tracks</a:t>
            </a:r>
            <a:endParaRPr lang="pt-PT" sz="1467" dirty="0">
              <a:latin typeface="Consolas" panose="020B0609020204030204" pitchFamily="49" charset="0"/>
            </a:endParaRPr>
          </a:p>
          <a:p>
            <a:r>
              <a:rPr lang="pt-PT" sz="1467" dirty="0">
                <a:latin typeface="Consolas" panose="020B0609020204030204" pitchFamily="49" charset="0"/>
              </a:rPr>
              <a:t>        .</a:t>
            </a:r>
            <a:r>
              <a:rPr lang="pt-PT" sz="1467" dirty="0" err="1">
                <a:solidFill>
                  <a:srgbClr val="795E26"/>
                </a:solidFill>
                <a:latin typeface="Consolas" panose="020B0609020204030204" pitchFamily="49" charset="0"/>
              </a:rPr>
              <a:t>findById</a:t>
            </a:r>
            <a:r>
              <a:rPr lang="pt-PT" sz="1467" dirty="0">
                <a:latin typeface="Consolas" panose="020B0609020204030204" pitchFamily="49" charset="0"/>
              </a:rPr>
              <a:t>(</a:t>
            </a:r>
            <a:r>
              <a:rPr lang="pt-PT" sz="1467" dirty="0" err="1">
                <a:solidFill>
                  <a:srgbClr val="001080"/>
                </a:solidFill>
                <a:latin typeface="Consolas" panose="020B0609020204030204" pitchFamily="49" charset="0"/>
              </a:rPr>
              <a:t>mbid</a:t>
            </a:r>
            <a:r>
              <a:rPr lang="pt-PT" sz="1467" dirty="0">
                <a:latin typeface="Consolas" panose="020B0609020204030204" pitchFamily="49" charset="0"/>
              </a:rPr>
              <a:t>)</a:t>
            </a:r>
          </a:p>
          <a:p>
            <a:r>
              <a:rPr lang="pt-PT" sz="1467" dirty="0">
                <a:latin typeface="Consolas" panose="020B0609020204030204" pitchFamily="49" charset="0"/>
              </a:rPr>
              <a:t>        .</a:t>
            </a:r>
            <a:r>
              <a:rPr lang="pt-PT" sz="1467" dirty="0" err="1">
                <a:solidFill>
                  <a:srgbClr val="795E26"/>
                </a:solidFill>
                <a:latin typeface="Consolas" panose="020B0609020204030204" pitchFamily="49" charset="0"/>
              </a:rPr>
              <a:t>then</a:t>
            </a:r>
            <a:r>
              <a:rPr lang="pt-PT" sz="1467" dirty="0">
                <a:latin typeface="Consolas" panose="020B0609020204030204" pitchFamily="49" charset="0"/>
              </a:rPr>
              <a:t>(</a:t>
            </a:r>
            <a:r>
              <a:rPr lang="pt-PT" sz="1467" dirty="0">
                <a:solidFill>
                  <a:srgbClr val="001080"/>
                </a:solidFill>
                <a:latin typeface="Consolas" panose="020B0609020204030204" pitchFamily="49" charset="0"/>
              </a:rPr>
              <a:t>t</a:t>
            </a:r>
            <a:r>
              <a:rPr lang="pt-PT" sz="1467" dirty="0">
                <a:latin typeface="Consolas" panose="020B0609020204030204" pitchFamily="49" charset="0"/>
              </a:rPr>
              <a:t> </a:t>
            </a:r>
            <a:r>
              <a:rPr lang="pt-PT" sz="1467" dirty="0">
                <a:solidFill>
                  <a:srgbClr val="0000FF"/>
                </a:solidFill>
                <a:latin typeface="Consolas" panose="020B0609020204030204" pitchFamily="49" charset="0"/>
              </a:rPr>
              <a:t>=&gt;</a:t>
            </a:r>
            <a:r>
              <a:rPr lang="pt-PT" sz="1467" dirty="0">
                <a:latin typeface="Consolas" panose="020B0609020204030204" pitchFamily="49" charset="0"/>
              </a:rPr>
              <a:t> {</a:t>
            </a:r>
          </a:p>
          <a:p>
            <a:r>
              <a:rPr lang="pt-PT" sz="1467" dirty="0">
                <a:latin typeface="Consolas" panose="020B0609020204030204" pitchFamily="49" charset="0"/>
              </a:rPr>
              <a:t>          </a:t>
            </a:r>
            <a:r>
              <a:rPr lang="pt-PT" sz="1467" dirty="0" err="1">
                <a:solidFill>
                  <a:srgbClr val="001080"/>
                </a:solidFill>
                <a:latin typeface="Consolas" panose="020B0609020204030204" pitchFamily="49" charset="0"/>
              </a:rPr>
              <a:t>res</a:t>
            </a:r>
            <a:r>
              <a:rPr lang="pt-PT" sz="1467" dirty="0" err="1">
                <a:latin typeface="Consolas" panose="020B0609020204030204" pitchFamily="49" charset="0"/>
              </a:rPr>
              <a:t>.</a:t>
            </a:r>
            <a:r>
              <a:rPr lang="pt-PT" sz="1467" dirty="0" err="1">
                <a:solidFill>
                  <a:srgbClr val="795E26"/>
                </a:solidFill>
                <a:latin typeface="Consolas" panose="020B0609020204030204" pitchFamily="49" charset="0"/>
              </a:rPr>
              <a:t>push</a:t>
            </a:r>
            <a:r>
              <a:rPr lang="pt-PT" sz="1467" dirty="0">
                <a:latin typeface="Consolas" panose="020B0609020204030204" pitchFamily="49" charset="0"/>
              </a:rPr>
              <a:t>(</a:t>
            </a:r>
            <a:r>
              <a:rPr lang="pt-PT" sz="1467" dirty="0">
                <a:solidFill>
                  <a:srgbClr val="001080"/>
                </a:solidFill>
                <a:latin typeface="Consolas" panose="020B0609020204030204" pitchFamily="49" charset="0"/>
              </a:rPr>
              <a:t>t</a:t>
            </a:r>
            <a:r>
              <a:rPr lang="pt-PT" sz="1467" dirty="0">
                <a:latin typeface="Consolas" panose="020B0609020204030204" pitchFamily="49" charset="0"/>
              </a:rPr>
              <a:t>)</a:t>
            </a:r>
          </a:p>
          <a:p>
            <a:r>
              <a:rPr lang="pt-PT" sz="1467" dirty="0">
                <a:latin typeface="Consolas" panose="020B0609020204030204" pitchFamily="49" charset="0"/>
              </a:rPr>
              <a:t>          </a:t>
            </a:r>
            <a:r>
              <a:rPr lang="pt-PT" sz="1467" dirty="0" err="1">
                <a:solidFill>
                  <a:srgbClr val="AF00DB"/>
                </a:solidFill>
                <a:latin typeface="Consolas" panose="020B0609020204030204" pitchFamily="49" charset="0"/>
              </a:rPr>
              <a:t>if</a:t>
            </a:r>
            <a:r>
              <a:rPr lang="pt-PT" sz="1467" dirty="0">
                <a:latin typeface="Consolas" panose="020B0609020204030204" pitchFamily="49" charset="0"/>
              </a:rPr>
              <a:t> (</a:t>
            </a:r>
            <a:r>
              <a:rPr lang="pt-PT" sz="1467" dirty="0" err="1">
                <a:solidFill>
                  <a:srgbClr val="001080"/>
                </a:solidFill>
                <a:latin typeface="Consolas" panose="020B0609020204030204" pitchFamily="49" charset="0"/>
              </a:rPr>
              <a:t>res</a:t>
            </a:r>
            <a:r>
              <a:rPr lang="pt-PT" sz="1467" dirty="0" err="1">
                <a:latin typeface="Consolas" panose="020B0609020204030204" pitchFamily="49" charset="0"/>
              </a:rPr>
              <a:t>.</a:t>
            </a:r>
            <a:r>
              <a:rPr lang="pt-PT" sz="1467" dirty="0" err="1">
                <a:solidFill>
                  <a:srgbClr val="001080"/>
                </a:solidFill>
                <a:latin typeface="Consolas" panose="020B0609020204030204" pitchFamily="49" charset="0"/>
              </a:rPr>
              <a:t>length</a:t>
            </a:r>
            <a:r>
              <a:rPr lang="pt-PT" sz="1467" dirty="0">
                <a:latin typeface="Consolas" panose="020B0609020204030204" pitchFamily="49" charset="0"/>
              </a:rPr>
              <a:t> &gt;= </a:t>
            </a:r>
            <a:r>
              <a:rPr lang="pt-PT" sz="1467" dirty="0" err="1">
                <a:solidFill>
                  <a:srgbClr val="001080"/>
                </a:solidFill>
                <a:latin typeface="Consolas" panose="020B0609020204030204" pitchFamily="49" charset="0"/>
              </a:rPr>
              <a:t>arr</a:t>
            </a:r>
            <a:r>
              <a:rPr lang="pt-PT" sz="1467" dirty="0" err="1">
                <a:latin typeface="Consolas" panose="020B0609020204030204" pitchFamily="49" charset="0"/>
              </a:rPr>
              <a:t>.</a:t>
            </a:r>
            <a:r>
              <a:rPr lang="pt-PT" sz="1467" dirty="0" err="1">
                <a:solidFill>
                  <a:srgbClr val="001080"/>
                </a:solidFill>
                <a:latin typeface="Consolas" panose="020B0609020204030204" pitchFamily="49" charset="0"/>
              </a:rPr>
              <a:t>length</a:t>
            </a:r>
            <a:r>
              <a:rPr lang="pt-PT" sz="1467" dirty="0">
                <a:latin typeface="Consolas" panose="020B0609020204030204" pitchFamily="49" charset="0"/>
              </a:rPr>
              <a:t>)</a:t>
            </a:r>
          </a:p>
          <a:p>
            <a:r>
              <a:rPr lang="pt-PT" sz="1467" dirty="0">
                <a:latin typeface="Consolas" panose="020B0609020204030204" pitchFamily="49" charset="0"/>
              </a:rPr>
              <a:t>            </a:t>
            </a:r>
            <a:r>
              <a:rPr lang="pt-PT" sz="1467" dirty="0" err="1">
                <a:solidFill>
                  <a:srgbClr val="795E26"/>
                </a:solidFill>
                <a:latin typeface="Consolas" panose="020B0609020204030204" pitchFamily="49" charset="0"/>
              </a:rPr>
              <a:t>cb</a:t>
            </a:r>
            <a:r>
              <a:rPr lang="pt-PT" sz="1467" dirty="0">
                <a:latin typeface="Consolas" panose="020B0609020204030204" pitchFamily="49" charset="0"/>
              </a:rPr>
              <a:t>(</a:t>
            </a:r>
            <a:r>
              <a:rPr lang="pt-PT" sz="1467" dirty="0" err="1">
                <a:solidFill>
                  <a:srgbClr val="0000FF"/>
                </a:solidFill>
                <a:latin typeface="Consolas" panose="020B0609020204030204" pitchFamily="49" charset="0"/>
              </a:rPr>
              <a:t>null</a:t>
            </a:r>
            <a:r>
              <a:rPr lang="pt-PT" sz="1467" dirty="0">
                <a:latin typeface="Consolas" panose="020B0609020204030204" pitchFamily="49" charset="0"/>
              </a:rPr>
              <a:t>, </a:t>
            </a:r>
            <a:r>
              <a:rPr lang="pt-PT" sz="1467" dirty="0" err="1">
                <a:solidFill>
                  <a:srgbClr val="001080"/>
                </a:solidFill>
                <a:latin typeface="Consolas" panose="020B0609020204030204" pitchFamily="49" charset="0"/>
              </a:rPr>
              <a:t>res</a:t>
            </a:r>
            <a:r>
              <a:rPr lang="pt-PT" sz="1467" dirty="0">
                <a:latin typeface="Consolas" panose="020B0609020204030204" pitchFamily="49" charset="0"/>
              </a:rPr>
              <a:t>)</a:t>
            </a:r>
          </a:p>
          <a:p>
            <a:r>
              <a:rPr lang="pt-PT" sz="1467" dirty="0">
                <a:latin typeface="Consolas" panose="020B0609020204030204" pitchFamily="49" charset="0"/>
              </a:rPr>
              <a:t>          })</a:t>
            </a:r>
          </a:p>
          <a:p>
            <a:r>
              <a:rPr lang="pt-PT" sz="1467" dirty="0">
                <a:latin typeface="Consolas" panose="020B0609020204030204" pitchFamily="49" charset="0"/>
              </a:rPr>
              <a:t>        .</a:t>
            </a:r>
            <a:r>
              <a:rPr lang="pt-PT" sz="1467" dirty="0" err="1">
                <a:solidFill>
                  <a:srgbClr val="795E26"/>
                </a:solidFill>
                <a:latin typeface="Consolas" panose="020B0609020204030204" pitchFamily="49" charset="0"/>
              </a:rPr>
              <a:t>catch</a:t>
            </a:r>
            <a:r>
              <a:rPr lang="pt-PT" sz="1467" dirty="0">
                <a:latin typeface="Consolas" panose="020B0609020204030204" pitchFamily="49" charset="0"/>
              </a:rPr>
              <a:t>(</a:t>
            </a:r>
            <a:r>
              <a:rPr lang="pt-PT" sz="1467" dirty="0" err="1">
                <a:solidFill>
                  <a:srgbClr val="001080"/>
                </a:solidFill>
                <a:latin typeface="Consolas" panose="020B0609020204030204" pitchFamily="49" charset="0"/>
              </a:rPr>
              <a:t>err</a:t>
            </a:r>
            <a:r>
              <a:rPr lang="pt-PT" sz="1467" dirty="0">
                <a:latin typeface="Consolas" panose="020B0609020204030204" pitchFamily="49" charset="0"/>
              </a:rPr>
              <a:t> </a:t>
            </a:r>
            <a:r>
              <a:rPr lang="pt-PT" sz="1467" dirty="0">
                <a:solidFill>
                  <a:srgbClr val="0000FF"/>
                </a:solidFill>
                <a:latin typeface="Consolas" panose="020B0609020204030204" pitchFamily="49" charset="0"/>
              </a:rPr>
              <a:t>=&gt;</a:t>
            </a:r>
            <a:r>
              <a:rPr lang="pt-PT" sz="1467" dirty="0">
                <a:latin typeface="Consolas" panose="020B0609020204030204" pitchFamily="49" charset="0"/>
              </a:rPr>
              <a:t> </a:t>
            </a:r>
            <a:r>
              <a:rPr lang="pt-PT" sz="1467" dirty="0" err="1">
                <a:solidFill>
                  <a:srgbClr val="795E26"/>
                </a:solidFill>
                <a:latin typeface="Consolas" panose="020B0609020204030204" pitchFamily="49" charset="0"/>
              </a:rPr>
              <a:t>cb</a:t>
            </a:r>
            <a:r>
              <a:rPr lang="pt-PT" sz="1467" dirty="0">
                <a:latin typeface="Consolas" panose="020B0609020204030204" pitchFamily="49" charset="0"/>
              </a:rPr>
              <a:t>(</a:t>
            </a:r>
            <a:r>
              <a:rPr lang="pt-PT" sz="1467" dirty="0" err="1">
                <a:solidFill>
                  <a:srgbClr val="001080"/>
                </a:solidFill>
                <a:latin typeface="Consolas" panose="020B0609020204030204" pitchFamily="49" charset="0"/>
              </a:rPr>
              <a:t>err</a:t>
            </a:r>
            <a:r>
              <a:rPr lang="pt-PT" sz="1467" dirty="0">
                <a:latin typeface="Consolas" panose="020B0609020204030204" pitchFamily="49" charset="0"/>
              </a:rPr>
              <a:t>))</a:t>
            </a:r>
          </a:p>
          <a:p>
            <a:r>
              <a:rPr lang="pt-PT" sz="1467" dirty="0">
                <a:latin typeface="Consolas" panose="020B0609020204030204" pitchFamily="49" charset="0"/>
              </a:rPr>
              <a:t>    })</a:t>
            </a:r>
          </a:p>
          <a:p>
            <a:r>
              <a:rPr lang="pt-PT" sz="1467" dirty="0">
                <a:latin typeface="Consolas" panose="020B0609020204030204" pitchFamily="49" charset="0"/>
              </a:rPr>
              <a:t>  })</a:t>
            </a:r>
          </a:p>
          <a:p>
            <a:r>
              <a:rPr lang="pt-PT" sz="1467" dirty="0">
                <a:latin typeface="Consolas" panose="020B0609020204030204" pitchFamily="49" charset="0"/>
              </a:rPr>
              <a:t>}</a:t>
            </a:r>
          </a:p>
        </p:txBody>
      </p:sp>
      <p:sp>
        <p:nvSpPr>
          <p:cNvPr id="9" name="TextBox 8">
            <a:extLst>
              <a:ext uri="{FF2B5EF4-FFF2-40B4-BE49-F238E27FC236}">
                <a16:creationId xmlns:a16="http://schemas.microsoft.com/office/drawing/2014/main" id="{38078EC8-5DD7-4EF2-AA5D-C2B2C1CC717F}"/>
              </a:ext>
            </a:extLst>
          </p:cNvPr>
          <p:cNvSpPr txBox="1"/>
          <p:nvPr/>
        </p:nvSpPr>
        <p:spPr>
          <a:xfrm>
            <a:off x="4744914" y="4639136"/>
            <a:ext cx="7374135" cy="1898468"/>
          </a:xfrm>
          <a:prstGeom prst="rect">
            <a:avLst/>
          </a:prstGeom>
          <a:solidFill>
            <a:srgbClr val="FBF5E9"/>
          </a:solidFill>
          <a:ln>
            <a:solidFill>
              <a:schemeClr val="tx1"/>
            </a:solidFill>
          </a:ln>
        </p:spPr>
        <p:txBody>
          <a:bodyPr wrap="none" rtlCol="0">
            <a:spAutoFit/>
          </a:bodyPr>
          <a:lstStyle/>
          <a:p>
            <a:r>
              <a:rPr lang="pt-PT" sz="1467" dirty="0" err="1">
                <a:solidFill>
                  <a:srgbClr val="AF00DB"/>
                </a:solidFill>
                <a:latin typeface="Consolas" panose="020B0609020204030204" pitchFamily="49" charset="0"/>
              </a:rPr>
              <a:t>export</a:t>
            </a:r>
            <a:r>
              <a:rPr lang="pt-PT" sz="1467" dirty="0">
                <a:latin typeface="Consolas" panose="020B0609020204030204" pitchFamily="49" charset="0"/>
              </a:rPr>
              <a:t> </a:t>
            </a:r>
            <a:r>
              <a:rPr lang="pt-PT" sz="1467" dirty="0" err="1">
                <a:solidFill>
                  <a:srgbClr val="0000FF"/>
                </a:solidFill>
                <a:latin typeface="Consolas" panose="020B0609020204030204" pitchFamily="49" charset="0"/>
              </a:rPr>
              <a:t>function</a:t>
            </a:r>
            <a:r>
              <a:rPr lang="pt-PT" sz="1467" dirty="0">
                <a:latin typeface="Consolas" panose="020B0609020204030204" pitchFamily="49" charset="0"/>
              </a:rPr>
              <a:t> </a:t>
            </a:r>
            <a:r>
              <a:rPr lang="pt-PT" sz="1467" dirty="0" err="1">
                <a:solidFill>
                  <a:srgbClr val="795E26"/>
                </a:solidFill>
                <a:latin typeface="Consolas" panose="020B0609020204030204" pitchFamily="49" charset="0"/>
              </a:rPr>
              <a:t>getTracks</a:t>
            </a:r>
            <a:r>
              <a:rPr lang="pt-PT" sz="1467" dirty="0">
                <a:latin typeface="Consolas" panose="020B0609020204030204" pitchFamily="49" charset="0"/>
              </a:rPr>
              <a:t>(</a:t>
            </a:r>
            <a:r>
              <a:rPr lang="pt-PT" sz="1467" dirty="0" err="1">
                <a:solidFill>
                  <a:srgbClr val="001080"/>
                </a:solidFill>
                <a:latin typeface="Consolas" panose="020B0609020204030204" pitchFamily="49" charset="0"/>
              </a:rPr>
              <a:t>username</a:t>
            </a:r>
            <a:r>
              <a:rPr lang="pt-PT" sz="1467" dirty="0">
                <a:latin typeface="Consolas" panose="020B0609020204030204" pitchFamily="49" charset="0"/>
              </a:rPr>
              <a:t>, </a:t>
            </a:r>
            <a:r>
              <a:rPr lang="pt-PT" sz="1467" dirty="0" err="1">
                <a:solidFill>
                  <a:srgbClr val="001080"/>
                </a:solidFill>
                <a:latin typeface="Consolas" panose="020B0609020204030204" pitchFamily="49" charset="0"/>
              </a:rPr>
              <a:t>plstName</a:t>
            </a:r>
            <a:r>
              <a:rPr lang="pt-PT" sz="1467" dirty="0">
                <a:latin typeface="Consolas" panose="020B0609020204030204" pitchFamily="49" charset="0"/>
              </a:rPr>
              <a:t>) {</a:t>
            </a:r>
          </a:p>
          <a:p>
            <a:r>
              <a:rPr lang="pt-PT" sz="1467" dirty="0">
                <a:latin typeface="Consolas" panose="020B0609020204030204" pitchFamily="49" charset="0"/>
              </a:rPr>
              <a:t>  </a:t>
            </a:r>
            <a:r>
              <a:rPr lang="pt-PT" sz="1467" dirty="0" err="1">
                <a:solidFill>
                  <a:srgbClr val="AF00DB"/>
                </a:solidFill>
                <a:latin typeface="Consolas" panose="020B0609020204030204" pitchFamily="49" charset="0"/>
              </a:rPr>
              <a:t>return</a:t>
            </a:r>
            <a:r>
              <a:rPr lang="pt-PT" sz="1467" dirty="0">
                <a:latin typeface="Consolas" panose="020B0609020204030204" pitchFamily="49" charset="0"/>
              </a:rPr>
              <a:t> </a:t>
            </a:r>
            <a:r>
              <a:rPr lang="pt-PT" sz="1467" dirty="0" err="1">
                <a:solidFill>
                  <a:srgbClr val="001080"/>
                </a:solidFill>
                <a:latin typeface="Consolas" panose="020B0609020204030204" pitchFamily="49" charset="0"/>
              </a:rPr>
              <a:t>dao</a:t>
            </a:r>
            <a:endParaRPr lang="pt-PT" sz="1467" dirty="0">
              <a:latin typeface="Consolas" panose="020B0609020204030204" pitchFamily="49" charset="0"/>
            </a:endParaRPr>
          </a:p>
          <a:p>
            <a:r>
              <a:rPr lang="pt-PT" sz="1467" dirty="0">
                <a:latin typeface="Consolas" panose="020B0609020204030204" pitchFamily="49" charset="0"/>
              </a:rPr>
              <a:t>    .</a:t>
            </a:r>
            <a:r>
              <a:rPr lang="pt-PT" sz="1467" dirty="0" err="1">
                <a:solidFill>
                  <a:srgbClr val="795E26"/>
                </a:solidFill>
                <a:latin typeface="Consolas" panose="020B0609020204030204" pitchFamily="49" charset="0"/>
              </a:rPr>
              <a:t>getTracks</a:t>
            </a:r>
            <a:r>
              <a:rPr lang="pt-PT" sz="1467" dirty="0">
                <a:latin typeface="Consolas" panose="020B0609020204030204" pitchFamily="49" charset="0"/>
              </a:rPr>
              <a:t>(</a:t>
            </a:r>
            <a:r>
              <a:rPr lang="pt-PT" sz="1467" dirty="0" err="1">
                <a:solidFill>
                  <a:srgbClr val="001080"/>
                </a:solidFill>
                <a:latin typeface="Consolas" panose="020B0609020204030204" pitchFamily="49" charset="0"/>
              </a:rPr>
              <a:t>username</a:t>
            </a:r>
            <a:r>
              <a:rPr lang="pt-PT" sz="1467" dirty="0">
                <a:latin typeface="Consolas" panose="020B0609020204030204" pitchFamily="49" charset="0"/>
              </a:rPr>
              <a:t>, </a:t>
            </a:r>
            <a:r>
              <a:rPr lang="pt-PT" sz="1467" dirty="0" err="1">
                <a:solidFill>
                  <a:srgbClr val="001080"/>
                </a:solidFill>
                <a:latin typeface="Consolas" panose="020B0609020204030204" pitchFamily="49" charset="0"/>
              </a:rPr>
              <a:t>plstName</a:t>
            </a:r>
            <a:r>
              <a:rPr lang="pt-PT" sz="1467" dirty="0">
                <a:latin typeface="Consolas" panose="020B0609020204030204" pitchFamily="49" charset="0"/>
              </a:rPr>
              <a:t>)  </a:t>
            </a:r>
            <a:r>
              <a:rPr lang="pt-PT" sz="1467" dirty="0">
                <a:solidFill>
                  <a:srgbClr val="008000"/>
                </a:solidFill>
                <a:latin typeface="Consolas" panose="020B0609020204030204" pitchFamily="49" charset="0"/>
              </a:rPr>
              <a:t>// </a:t>
            </a:r>
            <a:r>
              <a:rPr lang="pt-PT" sz="1467" dirty="0" err="1">
                <a:solidFill>
                  <a:srgbClr val="008000"/>
                </a:solidFill>
                <a:latin typeface="Consolas" panose="020B0609020204030204" pitchFamily="49" charset="0"/>
              </a:rPr>
              <a:t>Promise</a:t>
            </a:r>
            <a:r>
              <a:rPr lang="pt-PT" sz="1467" dirty="0">
                <a:solidFill>
                  <a:srgbClr val="008000"/>
                </a:solidFill>
                <a:latin typeface="Consolas" panose="020B0609020204030204" pitchFamily="49" charset="0"/>
              </a:rPr>
              <a:t>&lt;</a:t>
            </a:r>
            <a:r>
              <a:rPr lang="pt-PT" sz="1467" dirty="0" err="1">
                <a:solidFill>
                  <a:srgbClr val="008000"/>
                </a:solidFill>
                <a:latin typeface="Consolas" panose="020B0609020204030204" pitchFamily="49" charset="0"/>
              </a:rPr>
              <a:t>Array</a:t>
            </a:r>
            <a:r>
              <a:rPr lang="pt-PT" sz="1467" dirty="0">
                <a:solidFill>
                  <a:srgbClr val="008000"/>
                </a:solidFill>
                <a:latin typeface="Consolas" panose="020B0609020204030204" pitchFamily="49" charset="0"/>
              </a:rPr>
              <a:t>&lt;</a:t>
            </a:r>
            <a:r>
              <a:rPr lang="pt-PT" sz="1467" dirty="0" err="1">
                <a:solidFill>
                  <a:srgbClr val="008000"/>
                </a:solidFill>
                <a:latin typeface="Consolas" panose="020B0609020204030204" pitchFamily="49" charset="0"/>
              </a:rPr>
              <a:t>String</a:t>
            </a:r>
            <a:r>
              <a:rPr lang="pt-PT" sz="1467" dirty="0">
                <a:solidFill>
                  <a:srgbClr val="008000"/>
                </a:solidFill>
                <a:latin typeface="Consolas" panose="020B0609020204030204" pitchFamily="49" charset="0"/>
              </a:rPr>
              <a:t>&gt;&gt;</a:t>
            </a:r>
            <a:endParaRPr lang="pt-PT" sz="1467" dirty="0">
              <a:latin typeface="Consolas" panose="020B0609020204030204" pitchFamily="49" charset="0"/>
            </a:endParaRPr>
          </a:p>
          <a:p>
            <a:r>
              <a:rPr lang="pt-PT" sz="1467" dirty="0">
                <a:latin typeface="Consolas" panose="020B0609020204030204" pitchFamily="49" charset="0"/>
              </a:rPr>
              <a:t>    .</a:t>
            </a:r>
            <a:r>
              <a:rPr lang="pt-PT" sz="1467" dirty="0" err="1">
                <a:solidFill>
                  <a:srgbClr val="795E26"/>
                </a:solidFill>
                <a:latin typeface="Consolas" panose="020B0609020204030204" pitchFamily="49" charset="0"/>
              </a:rPr>
              <a:t>then</a:t>
            </a:r>
            <a:r>
              <a:rPr lang="pt-PT" sz="1467" dirty="0">
                <a:latin typeface="Consolas" panose="020B0609020204030204" pitchFamily="49" charset="0"/>
              </a:rPr>
              <a:t>(</a:t>
            </a:r>
            <a:r>
              <a:rPr lang="pt-PT" sz="1467" dirty="0" err="1">
                <a:solidFill>
                  <a:srgbClr val="001080"/>
                </a:solidFill>
                <a:latin typeface="Consolas" panose="020B0609020204030204" pitchFamily="49" charset="0"/>
              </a:rPr>
              <a:t>arr</a:t>
            </a:r>
            <a:r>
              <a:rPr lang="pt-PT" sz="1467" dirty="0">
                <a:latin typeface="Consolas" panose="020B0609020204030204" pitchFamily="49" charset="0"/>
              </a:rPr>
              <a:t> </a:t>
            </a:r>
            <a:r>
              <a:rPr lang="pt-PT" sz="1467" dirty="0">
                <a:solidFill>
                  <a:srgbClr val="0000FF"/>
                </a:solidFill>
                <a:latin typeface="Consolas" panose="020B0609020204030204" pitchFamily="49" charset="0"/>
              </a:rPr>
              <a:t>=&gt;</a:t>
            </a:r>
            <a:r>
              <a:rPr lang="pt-PT" sz="1467" dirty="0">
                <a:latin typeface="Consolas" panose="020B0609020204030204" pitchFamily="49" charset="0"/>
              </a:rPr>
              <a:t> </a:t>
            </a:r>
            <a:r>
              <a:rPr lang="pt-PT" sz="1467" dirty="0" err="1">
                <a:solidFill>
                  <a:srgbClr val="001080"/>
                </a:solidFill>
                <a:latin typeface="Consolas" panose="020B0609020204030204" pitchFamily="49" charset="0"/>
              </a:rPr>
              <a:t>arr</a:t>
            </a:r>
            <a:r>
              <a:rPr lang="pt-PT" sz="1467" dirty="0">
                <a:latin typeface="Consolas" panose="020B0609020204030204" pitchFamily="49" charset="0"/>
              </a:rPr>
              <a:t>                </a:t>
            </a:r>
            <a:r>
              <a:rPr lang="pt-PT" sz="1467" dirty="0">
                <a:solidFill>
                  <a:srgbClr val="008000"/>
                </a:solidFill>
                <a:latin typeface="Consolas" panose="020B0609020204030204" pitchFamily="49" charset="0"/>
              </a:rPr>
              <a:t>// </a:t>
            </a:r>
            <a:r>
              <a:rPr lang="pt-PT" sz="1467" dirty="0" err="1">
                <a:solidFill>
                  <a:srgbClr val="008000"/>
                </a:solidFill>
                <a:latin typeface="Consolas" panose="020B0609020204030204" pitchFamily="49" charset="0"/>
              </a:rPr>
              <a:t>Promise</a:t>
            </a:r>
            <a:r>
              <a:rPr lang="pt-PT" sz="1467" dirty="0">
                <a:solidFill>
                  <a:srgbClr val="008000"/>
                </a:solidFill>
                <a:latin typeface="Consolas" panose="020B0609020204030204" pitchFamily="49" charset="0"/>
              </a:rPr>
              <a:t>&lt;</a:t>
            </a:r>
            <a:r>
              <a:rPr lang="pt-PT" sz="1467" dirty="0" err="1">
                <a:solidFill>
                  <a:srgbClr val="008000"/>
                </a:solidFill>
                <a:latin typeface="Consolas" panose="020B0609020204030204" pitchFamily="49" charset="0"/>
              </a:rPr>
              <a:t>Array</a:t>
            </a:r>
            <a:r>
              <a:rPr lang="pt-PT" sz="1467" dirty="0">
                <a:solidFill>
                  <a:srgbClr val="008000"/>
                </a:solidFill>
                <a:latin typeface="Consolas" panose="020B0609020204030204" pitchFamily="49" charset="0"/>
              </a:rPr>
              <a:t>&lt;</a:t>
            </a:r>
            <a:r>
              <a:rPr lang="pt-PT" sz="1467" dirty="0" err="1">
                <a:solidFill>
                  <a:srgbClr val="008000"/>
                </a:solidFill>
                <a:latin typeface="Consolas" panose="020B0609020204030204" pitchFamily="49" charset="0"/>
              </a:rPr>
              <a:t>Promise</a:t>
            </a:r>
            <a:r>
              <a:rPr lang="pt-PT" sz="1467" dirty="0">
                <a:solidFill>
                  <a:srgbClr val="008000"/>
                </a:solidFill>
                <a:latin typeface="Consolas" panose="020B0609020204030204" pitchFamily="49" charset="0"/>
              </a:rPr>
              <a:t>&lt;</a:t>
            </a:r>
            <a:r>
              <a:rPr lang="pt-PT" sz="1467" dirty="0" err="1">
                <a:solidFill>
                  <a:srgbClr val="008000"/>
                </a:solidFill>
                <a:latin typeface="Consolas" panose="020B0609020204030204" pitchFamily="49" charset="0"/>
              </a:rPr>
              <a:t>Track</a:t>
            </a:r>
            <a:r>
              <a:rPr lang="pt-PT" sz="1467" dirty="0">
                <a:solidFill>
                  <a:srgbClr val="008000"/>
                </a:solidFill>
                <a:latin typeface="Consolas" panose="020B0609020204030204" pitchFamily="49" charset="0"/>
              </a:rPr>
              <a:t>&gt;&gt;&gt;</a:t>
            </a:r>
            <a:endParaRPr lang="pt-PT" sz="1467" dirty="0">
              <a:latin typeface="Consolas" panose="020B0609020204030204" pitchFamily="49" charset="0"/>
            </a:endParaRPr>
          </a:p>
          <a:p>
            <a:r>
              <a:rPr lang="pt-PT" sz="1467" dirty="0">
                <a:latin typeface="Consolas" panose="020B0609020204030204" pitchFamily="49" charset="0"/>
              </a:rPr>
              <a:t>       .</a:t>
            </a:r>
            <a:r>
              <a:rPr lang="pt-PT" sz="1467" dirty="0" err="1">
                <a:solidFill>
                  <a:srgbClr val="795E26"/>
                </a:solidFill>
                <a:latin typeface="Consolas" panose="020B0609020204030204" pitchFamily="49" charset="0"/>
              </a:rPr>
              <a:t>filter</a:t>
            </a:r>
            <a:r>
              <a:rPr lang="pt-PT" sz="1467" dirty="0">
                <a:latin typeface="Consolas" panose="020B0609020204030204" pitchFamily="49" charset="0"/>
              </a:rPr>
              <a:t>(</a:t>
            </a:r>
            <a:r>
              <a:rPr lang="pt-PT" sz="1467" dirty="0" err="1">
                <a:solidFill>
                  <a:srgbClr val="001080"/>
                </a:solidFill>
                <a:latin typeface="Consolas" panose="020B0609020204030204" pitchFamily="49" charset="0"/>
              </a:rPr>
              <a:t>mbid</a:t>
            </a:r>
            <a:r>
              <a:rPr lang="pt-PT" sz="1467" dirty="0">
                <a:latin typeface="Consolas" panose="020B0609020204030204" pitchFamily="49" charset="0"/>
              </a:rPr>
              <a:t> </a:t>
            </a:r>
            <a:r>
              <a:rPr lang="pt-PT" sz="1467" dirty="0">
                <a:solidFill>
                  <a:srgbClr val="0000FF"/>
                </a:solidFill>
                <a:latin typeface="Consolas" panose="020B0609020204030204" pitchFamily="49" charset="0"/>
              </a:rPr>
              <a:t>=&gt;</a:t>
            </a:r>
            <a:r>
              <a:rPr lang="pt-PT" sz="1467" dirty="0">
                <a:latin typeface="Consolas" panose="020B0609020204030204" pitchFamily="49" charset="0"/>
              </a:rPr>
              <a:t> </a:t>
            </a:r>
            <a:r>
              <a:rPr lang="pt-PT" sz="1467" dirty="0" err="1">
                <a:solidFill>
                  <a:srgbClr val="001080"/>
                </a:solidFill>
                <a:latin typeface="Consolas" panose="020B0609020204030204" pitchFamily="49" charset="0"/>
              </a:rPr>
              <a:t>mbid</a:t>
            </a:r>
            <a:r>
              <a:rPr lang="pt-PT" sz="1467" dirty="0">
                <a:latin typeface="Consolas" panose="020B0609020204030204" pitchFamily="49" charset="0"/>
              </a:rPr>
              <a:t> != </a:t>
            </a:r>
            <a:r>
              <a:rPr lang="pt-PT" sz="1467" dirty="0">
                <a:solidFill>
                  <a:srgbClr val="A31515"/>
                </a:solidFill>
                <a:latin typeface="Consolas" panose="020B0609020204030204" pitchFamily="49" charset="0"/>
              </a:rPr>
              <a:t>''</a:t>
            </a:r>
            <a:r>
              <a:rPr lang="pt-PT" sz="1467" dirty="0">
                <a:latin typeface="Consolas" panose="020B0609020204030204" pitchFamily="49" charset="0"/>
              </a:rPr>
              <a:t>)</a:t>
            </a:r>
          </a:p>
          <a:p>
            <a:r>
              <a:rPr lang="pt-PT" sz="1467" dirty="0">
                <a:latin typeface="Consolas" panose="020B0609020204030204" pitchFamily="49" charset="0"/>
              </a:rPr>
              <a:t>       .</a:t>
            </a:r>
            <a:r>
              <a:rPr lang="pt-PT" sz="1467" dirty="0" err="1">
                <a:solidFill>
                  <a:srgbClr val="795E26"/>
                </a:solidFill>
                <a:latin typeface="Consolas" panose="020B0609020204030204" pitchFamily="49" charset="0"/>
              </a:rPr>
              <a:t>map</a:t>
            </a:r>
            <a:r>
              <a:rPr lang="pt-PT" sz="1467" dirty="0">
                <a:latin typeface="Consolas" panose="020B0609020204030204" pitchFamily="49" charset="0"/>
              </a:rPr>
              <a:t>(</a:t>
            </a:r>
            <a:r>
              <a:rPr lang="pt-PT" sz="1467" dirty="0" err="1">
                <a:solidFill>
                  <a:srgbClr val="001080"/>
                </a:solidFill>
                <a:latin typeface="Consolas" panose="020B0609020204030204" pitchFamily="49" charset="0"/>
              </a:rPr>
              <a:t>tracks</a:t>
            </a:r>
            <a:r>
              <a:rPr lang="pt-PT" sz="1467" dirty="0" err="1">
                <a:latin typeface="Consolas" panose="020B0609020204030204" pitchFamily="49" charset="0"/>
              </a:rPr>
              <a:t>.</a:t>
            </a:r>
            <a:r>
              <a:rPr lang="pt-PT" sz="1467" dirty="0" err="1">
                <a:solidFill>
                  <a:srgbClr val="001080"/>
                </a:solidFill>
                <a:latin typeface="Consolas" panose="020B0609020204030204" pitchFamily="49" charset="0"/>
              </a:rPr>
              <a:t>findById</a:t>
            </a:r>
            <a:r>
              <a:rPr lang="pt-PT" sz="1467" dirty="0">
                <a:latin typeface="Consolas" panose="020B0609020204030204" pitchFamily="49" charset="0"/>
              </a:rPr>
              <a:t>))</a:t>
            </a:r>
          </a:p>
          <a:p>
            <a:r>
              <a:rPr lang="pt-PT" sz="1467" dirty="0">
                <a:latin typeface="Consolas" panose="020B0609020204030204" pitchFamily="49" charset="0"/>
              </a:rPr>
              <a:t>    .</a:t>
            </a:r>
            <a:r>
              <a:rPr lang="pt-PT" sz="1467" dirty="0" err="1">
                <a:solidFill>
                  <a:srgbClr val="795E26"/>
                </a:solidFill>
                <a:latin typeface="Consolas" panose="020B0609020204030204" pitchFamily="49" charset="0"/>
              </a:rPr>
              <a:t>then</a:t>
            </a:r>
            <a:r>
              <a:rPr lang="pt-PT" sz="1467" dirty="0">
                <a:latin typeface="Consolas" panose="020B0609020204030204" pitchFamily="49" charset="0"/>
              </a:rPr>
              <a:t>(</a:t>
            </a:r>
            <a:r>
              <a:rPr lang="pt-PT" sz="1467" dirty="0" err="1">
                <a:solidFill>
                  <a:srgbClr val="001080"/>
                </a:solidFill>
                <a:latin typeface="Consolas" panose="020B0609020204030204" pitchFamily="49" charset="0"/>
              </a:rPr>
              <a:t>arr</a:t>
            </a:r>
            <a:r>
              <a:rPr lang="pt-PT" sz="1467" dirty="0">
                <a:latin typeface="Consolas" panose="020B0609020204030204" pitchFamily="49" charset="0"/>
              </a:rPr>
              <a:t> </a:t>
            </a:r>
            <a:r>
              <a:rPr lang="pt-PT" sz="1467" dirty="0">
                <a:solidFill>
                  <a:srgbClr val="0000FF"/>
                </a:solidFill>
                <a:latin typeface="Consolas" panose="020B0609020204030204" pitchFamily="49" charset="0"/>
              </a:rPr>
              <a:t>=&gt;</a:t>
            </a:r>
            <a:r>
              <a:rPr lang="pt-PT" sz="1467" dirty="0">
                <a:latin typeface="Consolas" panose="020B0609020204030204" pitchFamily="49" charset="0"/>
              </a:rPr>
              <a:t> </a:t>
            </a:r>
            <a:r>
              <a:rPr lang="pt-PT" sz="1467" dirty="0">
                <a:solidFill>
                  <a:srgbClr val="267F99"/>
                </a:solidFill>
                <a:latin typeface="Consolas" panose="020B0609020204030204" pitchFamily="49" charset="0"/>
              </a:rPr>
              <a:t>Promise</a:t>
            </a:r>
            <a:r>
              <a:rPr lang="pt-PT" sz="1467" dirty="0">
                <a:latin typeface="Consolas" panose="020B0609020204030204" pitchFamily="49" charset="0"/>
              </a:rPr>
              <a:t>.</a:t>
            </a:r>
            <a:r>
              <a:rPr lang="pt-PT" sz="1467" dirty="0">
                <a:solidFill>
                  <a:srgbClr val="001080"/>
                </a:solidFill>
                <a:latin typeface="Consolas" panose="020B0609020204030204" pitchFamily="49" charset="0"/>
              </a:rPr>
              <a:t>all(</a:t>
            </a:r>
            <a:r>
              <a:rPr lang="pt-PT" sz="1467" dirty="0" err="1">
                <a:solidFill>
                  <a:srgbClr val="001080"/>
                </a:solidFill>
                <a:latin typeface="Consolas" panose="020B0609020204030204" pitchFamily="49" charset="0"/>
              </a:rPr>
              <a:t>arr</a:t>
            </a:r>
            <a:r>
              <a:rPr lang="pt-PT" sz="1467" dirty="0">
                <a:solidFill>
                  <a:srgbClr val="001080"/>
                </a:solidFill>
                <a:latin typeface="Consolas" panose="020B0609020204030204" pitchFamily="49" charset="0"/>
              </a:rPr>
              <a:t>)</a:t>
            </a:r>
            <a:r>
              <a:rPr lang="pt-PT" sz="1467" dirty="0">
                <a:latin typeface="Consolas" panose="020B0609020204030204" pitchFamily="49" charset="0"/>
              </a:rPr>
              <a:t>)  </a:t>
            </a:r>
            <a:r>
              <a:rPr lang="pt-PT" sz="1467" dirty="0">
                <a:solidFill>
                  <a:srgbClr val="008000"/>
                </a:solidFill>
                <a:latin typeface="Consolas" panose="020B0609020204030204" pitchFamily="49" charset="0"/>
              </a:rPr>
              <a:t>// </a:t>
            </a:r>
            <a:r>
              <a:rPr lang="pt-PT" sz="1467" dirty="0" err="1">
                <a:solidFill>
                  <a:srgbClr val="008000"/>
                </a:solidFill>
                <a:latin typeface="Consolas" panose="020B0609020204030204" pitchFamily="49" charset="0"/>
              </a:rPr>
              <a:t>Promise</a:t>
            </a:r>
            <a:r>
              <a:rPr lang="pt-PT" sz="1467" dirty="0">
                <a:solidFill>
                  <a:srgbClr val="008000"/>
                </a:solidFill>
                <a:latin typeface="Consolas" panose="020B0609020204030204" pitchFamily="49" charset="0"/>
              </a:rPr>
              <a:t>&lt;</a:t>
            </a:r>
            <a:r>
              <a:rPr lang="pt-PT" sz="1467" dirty="0" err="1">
                <a:solidFill>
                  <a:srgbClr val="008000"/>
                </a:solidFill>
                <a:latin typeface="Consolas" panose="020B0609020204030204" pitchFamily="49" charset="0"/>
              </a:rPr>
              <a:t>Array</a:t>
            </a:r>
            <a:r>
              <a:rPr lang="pt-PT" sz="1467" dirty="0">
                <a:solidFill>
                  <a:srgbClr val="008000"/>
                </a:solidFill>
                <a:latin typeface="Consolas" panose="020B0609020204030204" pitchFamily="49" charset="0"/>
              </a:rPr>
              <a:t>&lt;</a:t>
            </a:r>
            <a:r>
              <a:rPr lang="pt-PT" sz="1467" dirty="0" err="1">
                <a:solidFill>
                  <a:srgbClr val="008000"/>
                </a:solidFill>
                <a:latin typeface="Consolas" panose="020B0609020204030204" pitchFamily="49" charset="0"/>
              </a:rPr>
              <a:t>Track</a:t>
            </a:r>
            <a:r>
              <a:rPr lang="pt-PT" sz="1467" dirty="0">
                <a:solidFill>
                  <a:srgbClr val="008000"/>
                </a:solidFill>
                <a:latin typeface="Consolas" panose="020B0609020204030204" pitchFamily="49" charset="0"/>
              </a:rPr>
              <a:t>&gt;&gt;</a:t>
            </a:r>
            <a:r>
              <a:rPr lang="pt-PT" sz="1467" dirty="0">
                <a:latin typeface="Consolas" panose="020B0609020204030204" pitchFamily="49" charset="0"/>
              </a:rPr>
              <a:t>        </a:t>
            </a:r>
          </a:p>
          <a:p>
            <a:r>
              <a:rPr lang="pt-PT" sz="1467" dirty="0">
                <a:latin typeface="Consolas" panose="020B0609020204030204" pitchFamily="49" charset="0"/>
              </a:rPr>
              <a:t>}</a:t>
            </a:r>
          </a:p>
        </p:txBody>
      </p:sp>
      <p:sp>
        <p:nvSpPr>
          <p:cNvPr id="11" name="Speech Bubble: Rectangle with Corners Rounded 10">
            <a:extLst>
              <a:ext uri="{FF2B5EF4-FFF2-40B4-BE49-F238E27FC236}">
                <a16:creationId xmlns:a16="http://schemas.microsoft.com/office/drawing/2014/main" id="{4DF9C019-2D60-4542-817F-B5C611DA1673}"/>
              </a:ext>
            </a:extLst>
          </p:cNvPr>
          <p:cNvSpPr/>
          <p:nvPr/>
        </p:nvSpPr>
        <p:spPr>
          <a:xfrm>
            <a:off x="4402085" y="1762548"/>
            <a:ext cx="1576273" cy="224589"/>
          </a:xfrm>
          <a:prstGeom prst="wedgeRoundRectCallout">
            <a:avLst>
              <a:gd name="adj1" fmla="val 30682"/>
              <a:gd name="adj2" fmla="val 89423"/>
              <a:gd name="adj3" fmla="val 16667"/>
            </a:avLst>
          </a:prstGeom>
          <a:solidFill>
            <a:schemeClr val="bg1"/>
          </a:solidFill>
          <a:ln w="9525">
            <a:solidFill>
              <a:srgbClr val="4AB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a:solidFill>
                  <a:schemeClr val="tx1"/>
                </a:solidFill>
                <a:latin typeface="Lato" panose="020B0604020202020204" charset="0"/>
              </a:rPr>
              <a:t>playlist-repo.js</a:t>
            </a:r>
            <a:endParaRPr lang="pt-PT" sz="1333" b="1" dirty="0">
              <a:solidFill>
                <a:schemeClr val="tx1"/>
              </a:solidFill>
              <a:latin typeface="Lato" panose="020B0604020202020204" charset="0"/>
            </a:endParaRPr>
          </a:p>
        </p:txBody>
      </p:sp>
      <p:sp>
        <p:nvSpPr>
          <p:cNvPr id="12" name="Speech Bubble: Rectangle with Corners Rounded 11">
            <a:extLst>
              <a:ext uri="{FF2B5EF4-FFF2-40B4-BE49-F238E27FC236}">
                <a16:creationId xmlns:a16="http://schemas.microsoft.com/office/drawing/2014/main" id="{0CF2AF1E-04DC-49B4-8FDE-B088B1972348}"/>
              </a:ext>
            </a:extLst>
          </p:cNvPr>
          <p:cNvSpPr/>
          <p:nvPr/>
        </p:nvSpPr>
        <p:spPr>
          <a:xfrm>
            <a:off x="10223337" y="4423444"/>
            <a:ext cx="1576273" cy="224589"/>
          </a:xfrm>
          <a:prstGeom prst="wedgeRoundRectCallout">
            <a:avLst>
              <a:gd name="adj1" fmla="val 30682"/>
              <a:gd name="adj2" fmla="val 89423"/>
              <a:gd name="adj3" fmla="val 16667"/>
            </a:avLst>
          </a:prstGeom>
          <a:solidFill>
            <a:schemeClr val="bg1"/>
          </a:solidFill>
          <a:ln w="9525">
            <a:solidFill>
              <a:srgbClr val="4AB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a:solidFill>
                  <a:schemeClr val="tx1"/>
                </a:solidFill>
                <a:latin typeface="Lato" panose="020B0604020202020204" charset="0"/>
              </a:rPr>
              <a:t>playlist-repo.js</a:t>
            </a:r>
            <a:endParaRPr lang="pt-PT" sz="1333" b="1" dirty="0">
              <a:solidFill>
                <a:schemeClr val="tx1"/>
              </a:solidFill>
              <a:latin typeface="Lato" panose="020B0604020202020204" charset="0"/>
            </a:endParaRPr>
          </a:p>
        </p:txBody>
      </p:sp>
      <p:sp>
        <p:nvSpPr>
          <p:cNvPr id="13" name="Arrow: Left-Up 12">
            <a:extLst>
              <a:ext uri="{FF2B5EF4-FFF2-40B4-BE49-F238E27FC236}">
                <a16:creationId xmlns:a16="http://schemas.microsoft.com/office/drawing/2014/main" id="{B9F9858F-2101-4192-BE9F-3862519234AE}"/>
              </a:ext>
            </a:extLst>
          </p:cNvPr>
          <p:cNvSpPr/>
          <p:nvPr/>
        </p:nvSpPr>
        <p:spPr>
          <a:xfrm rot="16200000">
            <a:off x="6186612" y="3166820"/>
            <a:ext cx="1305344" cy="986941"/>
          </a:xfrm>
          <a:prstGeom prst="leftUpArrow">
            <a:avLst/>
          </a:prstGeom>
          <a:solidFill>
            <a:schemeClr val="bg1"/>
          </a:solidFill>
          <a:ln w="9525">
            <a:solidFill>
              <a:srgbClr val="4AB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333" b="1">
              <a:solidFill>
                <a:schemeClr val="tx1"/>
              </a:solidFill>
              <a:latin typeface="Lato" panose="020B0604020202020204" charset="0"/>
            </a:endParaRPr>
          </a:p>
        </p:txBody>
      </p:sp>
      <p:pic>
        <p:nvPicPr>
          <p:cNvPr id="14" name="Picture 2" descr="Binoculars Eye Sunglasses Free Frame Clipart - Eye Glasses Clip Art, Transparent Cartoons">
            <a:extLst>
              <a:ext uri="{FF2B5EF4-FFF2-40B4-BE49-F238E27FC236}">
                <a16:creationId xmlns:a16="http://schemas.microsoft.com/office/drawing/2014/main" id="{08C2DEE4-E331-4887-AA01-AD3E43B70C1C}"/>
              </a:ext>
            </a:extLst>
          </p:cNvPr>
          <p:cNvPicPr>
            <a:picLocks noChangeAspect="1" noChangeArrowheads="1"/>
          </p:cNvPicPr>
          <p:nvPr/>
        </p:nvPicPr>
        <p:blipFill>
          <a:blip r:embed="rId3">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9581801" y="296857"/>
            <a:ext cx="2538935" cy="1305344"/>
          </a:xfrm>
          <a:prstGeom prst="rect">
            <a:avLst/>
          </a:prstGeom>
          <a:noFill/>
          <a:extLst>
            <a:ext uri="{909E8E84-426E-40DD-AFC4-6F175D3DCCD1}">
              <a14:hiddenFill xmlns:a14="http://schemas.microsoft.com/office/drawing/2010/main">
                <a:solidFill>
                  <a:srgbClr val="FFFFFF"/>
                </a:solidFill>
              </a14:hiddenFill>
            </a:ext>
          </a:extLst>
        </p:spPr>
      </p:pic>
      <p:sp>
        <p:nvSpPr>
          <p:cNvPr id="15" name="Freeform: Shape 14">
            <a:extLst>
              <a:ext uri="{FF2B5EF4-FFF2-40B4-BE49-F238E27FC236}">
                <a16:creationId xmlns:a16="http://schemas.microsoft.com/office/drawing/2014/main" id="{FFA7C40F-07D8-4532-B78E-45741ADF6BA8}"/>
              </a:ext>
            </a:extLst>
          </p:cNvPr>
          <p:cNvSpPr/>
          <p:nvPr/>
        </p:nvSpPr>
        <p:spPr>
          <a:xfrm>
            <a:off x="5779522" y="6004795"/>
            <a:ext cx="2543281" cy="320271"/>
          </a:xfrm>
          <a:custGeom>
            <a:avLst/>
            <a:gdLst>
              <a:gd name="connsiteX0" fmla="*/ 657225 w 1114463"/>
              <a:gd name="connsiteY0" fmla="*/ 73915 h 414403"/>
              <a:gd name="connsiteX1" fmla="*/ 609600 w 1114463"/>
              <a:gd name="connsiteY1" fmla="*/ 45340 h 414403"/>
              <a:gd name="connsiteX2" fmla="*/ 419100 w 1114463"/>
              <a:gd name="connsiteY2" fmla="*/ 16765 h 414403"/>
              <a:gd name="connsiteX3" fmla="*/ 142875 w 1114463"/>
              <a:gd name="connsiteY3" fmla="*/ 16765 h 414403"/>
              <a:gd name="connsiteX4" fmla="*/ 114300 w 1114463"/>
              <a:gd name="connsiteY4" fmla="*/ 26290 h 414403"/>
              <a:gd name="connsiteX5" fmla="*/ 57150 w 1114463"/>
              <a:gd name="connsiteY5" fmla="*/ 73915 h 414403"/>
              <a:gd name="connsiteX6" fmla="*/ 47625 w 1114463"/>
              <a:gd name="connsiteY6" fmla="*/ 102490 h 414403"/>
              <a:gd name="connsiteX7" fmla="*/ 9525 w 1114463"/>
              <a:gd name="connsiteY7" fmla="*/ 159640 h 414403"/>
              <a:gd name="connsiteX8" fmla="*/ 0 w 1114463"/>
              <a:gd name="connsiteY8" fmla="*/ 188215 h 414403"/>
              <a:gd name="connsiteX9" fmla="*/ 9525 w 1114463"/>
              <a:gd name="connsiteY9" fmla="*/ 254890 h 414403"/>
              <a:gd name="connsiteX10" fmla="*/ 47625 w 1114463"/>
              <a:gd name="connsiteY10" fmla="*/ 312040 h 414403"/>
              <a:gd name="connsiteX11" fmla="*/ 76200 w 1114463"/>
              <a:gd name="connsiteY11" fmla="*/ 331090 h 414403"/>
              <a:gd name="connsiteX12" fmla="*/ 171450 w 1114463"/>
              <a:gd name="connsiteY12" fmla="*/ 359665 h 414403"/>
              <a:gd name="connsiteX13" fmla="*/ 314325 w 1114463"/>
              <a:gd name="connsiteY13" fmla="*/ 369190 h 414403"/>
              <a:gd name="connsiteX14" fmla="*/ 495300 w 1114463"/>
              <a:gd name="connsiteY14" fmla="*/ 388240 h 414403"/>
              <a:gd name="connsiteX15" fmla="*/ 1028700 w 1114463"/>
              <a:gd name="connsiteY15" fmla="*/ 388240 h 414403"/>
              <a:gd name="connsiteX16" fmla="*/ 1085850 w 1114463"/>
              <a:gd name="connsiteY16" fmla="*/ 359665 h 414403"/>
              <a:gd name="connsiteX17" fmla="*/ 1114425 w 1114463"/>
              <a:gd name="connsiteY17" fmla="*/ 302515 h 414403"/>
              <a:gd name="connsiteX18" fmla="*/ 1104900 w 1114463"/>
              <a:gd name="connsiteY18" fmla="*/ 131065 h 414403"/>
              <a:gd name="connsiteX19" fmla="*/ 1076325 w 1114463"/>
              <a:gd name="connsiteY19" fmla="*/ 102490 h 414403"/>
              <a:gd name="connsiteX20" fmla="*/ 971550 w 1114463"/>
              <a:gd name="connsiteY20" fmla="*/ 73915 h 414403"/>
              <a:gd name="connsiteX21" fmla="*/ 885825 w 1114463"/>
              <a:gd name="connsiteY21" fmla="*/ 54865 h 414403"/>
              <a:gd name="connsiteX22" fmla="*/ 752475 w 1114463"/>
              <a:gd name="connsiteY22" fmla="*/ 26290 h 414403"/>
              <a:gd name="connsiteX23" fmla="*/ 609600 w 1114463"/>
              <a:gd name="connsiteY23" fmla="*/ 35815 h 414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14463" h="414403">
                <a:moveTo>
                  <a:pt x="657225" y="73915"/>
                </a:moveTo>
                <a:cubicBezTo>
                  <a:pt x="641350" y="64390"/>
                  <a:pt x="626454" y="53001"/>
                  <a:pt x="609600" y="45340"/>
                </a:cubicBezTo>
                <a:cubicBezTo>
                  <a:pt x="541631" y="14445"/>
                  <a:pt x="502669" y="22734"/>
                  <a:pt x="419100" y="16765"/>
                </a:cubicBezTo>
                <a:cubicBezTo>
                  <a:pt x="307981" y="-11015"/>
                  <a:pt x="369518" y="576"/>
                  <a:pt x="142875" y="16765"/>
                </a:cubicBezTo>
                <a:cubicBezTo>
                  <a:pt x="132860" y="17480"/>
                  <a:pt x="123280" y="21800"/>
                  <a:pt x="114300" y="26290"/>
                </a:cubicBezTo>
                <a:cubicBezTo>
                  <a:pt x="87778" y="39551"/>
                  <a:pt x="78216" y="52849"/>
                  <a:pt x="57150" y="73915"/>
                </a:cubicBezTo>
                <a:cubicBezTo>
                  <a:pt x="53975" y="83440"/>
                  <a:pt x="52501" y="93713"/>
                  <a:pt x="47625" y="102490"/>
                </a:cubicBezTo>
                <a:cubicBezTo>
                  <a:pt x="36506" y="122504"/>
                  <a:pt x="16765" y="137920"/>
                  <a:pt x="9525" y="159640"/>
                </a:cubicBezTo>
                <a:lnTo>
                  <a:pt x="0" y="188215"/>
                </a:lnTo>
                <a:cubicBezTo>
                  <a:pt x="3175" y="210440"/>
                  <a:pt x="1466" y="233936"/>
                  <a:pt x="9525" y="254890"/>
                </a:cubicBezTo>
                <a:cubicBezTo>
                  <a:pt x="17744" y="276259"/>
                  <a:pt x="28575" y="299340"/>
                  <a:pt x="47625" y="312040"/>
                </a:cubicBezTo>
                <a:cubicBezTo>
                  <a:pt x="57150" y="318390"/>
                  <a:pt x="65739" y="326441"/>
                  <a:pt x="76200" y="331090"/>
                </a:cubicBezTo>
                <a:cubicBezTo>
                  <a:pt x="85289" y="335129"/>
                  <a:pt x="153297" y="357754"/>
                  <a:pt x="171450" y="359665"/>
                </a:cubicBezTo>
                <a:cubicBezTo>
                  <a:pt x="218918" y="364662"/>
                  <a:pt x="266779" y="364995"/>
                  <a:pt x="314325" y="369190"/>
                </a:cubicBezTo>
                <a:cubicBezTo>
                  <a:pt x="374749" y="374521"/>
                  <a:pt x="495300" y="388240"/>
                  <a:pt x="495300" y="388240"/>
                </a:cubicBezTo>
                <a:cubicBezTo>
                  <a:pt x="691189" y="437212"/>
                  <a:pt x="550728" y="405621"/>
                  <a:pt x="1028700" y="388240"/>
                </a:cubicBezTo>
                <a:cubicBezTo>
                  <a:pt x="1049555" y="387482"/>
                  <a:pt x="1070106" y="370161"/>
                  <a:pt x="1085850" y="359665"/>
                </a:cubicBezTo>
                <a:cubicBezTo>
                  <a:pt x="1095482" y="345218"/>
                  <a:pt x="1114425" y="322233"/>
                  <a:pt x="1114425" y="302515"/>
                </a:cubicBezTo>
                <a:cubicBezTo>
                  <a:pt x="1114425" y="245277"/>
                  <a:pt x="1115610" y="187292"/>
                  <a:pt x="1104900" y="131065"/>
                </a:cubicBezTo>
                <a:cubicBezTo>
                  <a:pt x="1102380" y="117833"/>
                  <a:pt x="1088100" y="109032"/>
                  <a:pt x="1076325" y="102490"/>
                </a:cubicBezTo>
                <a:cubicBezTo>
                  <a:pt x="1042887" y="83913"/>
                  <a:pt x="1007366" y="82869"/>
                  <a:pt x="971550" y="73915"/>
                </a:cubicBezTo>
                <a:cubicBezTo>
                  <a:pt x="877757" y="50467"/>
                  <a:pt x="1043086" y="81075"/>
                  <a:pt x="885825" y="54865"/>
                </a:cubicBezTo>
                <a:cubicBezTo>
                  <a:pt x="828474" y="31925"/>
                  <a:pt x="826660" y="26290"/>
                  <a:pt x="752475" y="26290"/>
                </a:cubicBezTo>
                <a:cubicBezTo>
                  <a:pt x="704744" y="26290"/>
                  <a:pt x="609600" y="35815"/>
                  <a:pt x="609600" y="35815"/>
                </a:cubicBezTo>
              </a:path>
            </a:pathLst>
          </a:custGeom>
          <a:noFill/>
          <a:ln>
            <a:solidFill>
              <a:srgbClr val="E31F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Tree>
    <p:extLst>
      <p:ext uri="{BB962C8B-B14F-4D97-AF65-F5344CB8AC3E}">
        <p14:creationId xmlns:p14="http://schemas.microsoft.com/office/powerpoint/2010/main" val="3966051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09600" y="457204"/>
            <a:ext cx="10972800" cy="1143200"/>
          </a:xfrm>
          <a:prstGeom prst="rect">
            <a:avLst/>
          </a:prstGeom>
        </p:spPr>
        <p:txBody>
          <a:bodyPr spcFirstLastPara="1" vert="horz" wrap="square" lIns="121900" tIns="121900" rIns="121900" bIns="121900" rtlCol="0" anchor="b" anchorCtr="0">
            <a:noAutofit/>
          </a:bodyPr>
          <a:lstStyle/>
          <a:p>
            <a:r>
              <a:rPr lang="en-US" dirty="0">
                <a:latin typeface="Lato" panose="020B0604020202020204" charset="0"/>
              </a:rPr>
              <a:t>Association</a:t>
            </a:r>
            <a:endParaRPr dirty="0">
              <a:latin typeface="Lato" panose="020B0604020202020204" charset="0"/>
            </a:endParaRPr>
          </a:p>
        </p:txBody>
      </p:sp>
      <p:pic>
        <p:nvPicPr>
          <p:cNvPr id="4" name="Graphic 3">
            <a:extLst>
              <a:ext uri="{FF2B5EF4-FFF2-40B4-BE49-F238E27FC236}">
                <a16:creationId xmlns:a16="http://schemas.microsoft.com/office/drawing/2014/main" id="{89ECD367-A2F7-40F9-9843-30E0C26292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11450" y="2889967"/>
            <a:ext cx="6769100" cy="2032000"/>
          </a:xfrm>
          <a:prstGeom prst="rect">
            <a:avLst/>
          </a:prstGeom>
        </p:spPr>
      </p:pic>
      <p:sp>
        <p:nvSpPr>
          <p:cNvPr id="48" name="Text Placeholder 2">
            <a:extLst>
              <a:ext uri="{FF2B5EF4-FFF2-40B4-BE49-F238E27FC236}">
                <a16:creationId xmlns:a16="http://schemas.microsoft.com/office/drawing/2014/main" id="{406E7045-53C4-4433-8349-19892F4C6BE9}"/>
              </a:ext>
            </a:extLst>
          </p:cNvPr>
          <p:cNvSpPr>
            <a:spLocks noGrp="1"/>
          </p:cNvSpPr>
          <p:nvPr>
            <p:ph type="body" idx="1"/>
          </p:nvPr>
        </p:nvSpPr>
        <p:spPr>
          <a:xfrm>
            <a:off x="609601" y="1600200"/>
            <a:ext cx="9540607" cy="1361323"/>
          </a:xfrm>
        </p:spPr>
        <p:txBody>
          <a:bodyPr/>
          <a:lstStyle/>
          <a:p>
            <a:pPr marL="101597" indent="0">
              <a:buNone/>
            </a:pPr>
            <a:r>
              <a:rPr lang="pt-PT" dirty="0">
                <a:latin typeface="Lato" panose="020B0604020202020204" charset="0"/>
                <a:cs typeface="Courier New" panose="02070309020205020404" pitchFamily="49" charset="0"/>
              </a:rPr>
              <a:t>e.g. A user has playlists and a playlist has tracks.</a:t>
            </a:r>
          </a:p>
          <a:p>
            <a:pPr>
              <a:buFont typeface="Arial" panose="020B0604020202020204" pitchFamily="34" charset="0"/>
              <a:buChar char="•"/>
            </a:pPr>
            <a:endParaRPr lang="pt-PT" dirty="0">
              <a:latin typeface="Lato" panose="020B0604020202020204" charset="0"/>
              <a:cs typeface="Courier New" panose="02070309020205020404" pitchFamily="49" charset="0"/>
            </a:endParaRPr>
          </a:p>
        </p:txBody>
      </p:sp>
      <p:cxnSp>
        <p:nvCxnSpPr>
          <p:cNvPr id="8" name="Straight Arrow Connector 7">
            <a:extLst>
              <a:ext uri="{FF2B5EF4-FFF2-40B4-BE49-F238E27FC236}">
                <a16:creationId xmlns:a16="http://schemas.microsoft.com/office/drawing/2014/main" id="{CFCD7A92-28D1-4C7C-8811-80FE4BE3682C}"/>
              </a:ext>
            </a:extLst>
          </p:cNvPr>
          <p:cNvCxnSpPr/>
          <p:nvPr/>
        </p:nvCxnSpPr>
        <p:spPr>
          <a:xfrm>
            <a:off x="4872045" y="6164405"/>
            <a:ext cx="1063811" cy="0"/>
          </a:xfrm>
          <a:prstGeom prst="straightConnector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49" name="Text Placeholder 2">
            <a:extLst>
              <a:ext uri="{FF2B5EF4-FFF2-40B4-BE49-F238E27FC236}">
                <a16:creationId xmlns:a16="http://schemas.microsoft.com/office/drawing/2014/main" id="{663D2E79-FD33-4228-85A6-A256231A931A}"/>
              </a:ext>
            </a:extLst>
          </p:cNvPr>
          <p:cNvSpPr txBox="1">
            <a:spLocks/>
          </p:cNvSpPr>
          <p:nvPr/>
        </p:nvSpPr>
        <p:spPr>
          <a:xfrm>
            <a:off x="1953655" y="5625945"/>
            <a:ext cx="8549091" cy="99886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rgbClr val="434343"/>
              </a:buClr>
              <a:buSzPts val="2400"/>
              <a:buFont typeface="Lato"/>
              <a:buChar char="●"/>
              <a:defRPr sz="2400" b="0" i="0" u="none" strike="noStrike" cap="none">
                <a:solidFill>
                  <a:srgbClr val="434343"/>
                </a:solidFill>
                <a:latin typeface="Lato"/>
                <a:ea typeface="Lato"/>
                <a:cs typeface="Lato"/>
                <a:sym typeface="Lato"/>
              </a:defRPr>
            </a:lvl1pPr>
            <a:lvl2pPr marL="914400" marR="0" lvl="1" indent="-381000" algn="l" rtl="0">
              <a:lnSpc>
                <a:spcPct val="115000"/>
              </a:lnSpc>
              <a:spcBef>
                <a:spcPts val="0"/>
              </a:spcBef>
              <a:spcAft>
                <a:spcPts val="0"/>
              </a:spcAft>
              <a:buClr>
                <a:srgbClr val="434343"/>
              </a:buClr>
              <a:buSzPts val="2400"/>
              <a:buFont typeface="Lato"/>
              <a:buChar char="○"/>
              <a:defRPr sz="2400" b="0" i="0" u="none" strike="noStrike" cap="none">
                <a:solidFill>
                  <a:srgbClr val="434343"/>
                </a:solidFill>
                <a:latin typeface="Lato"/>
                <a:ea typeface="Lato"/>
                <a:cs typeface="Lato"/>
                <a:sym typeface="Lato"/>
              </a:defRPr>
            </a:lvl2pPr>
            <a:lvl3pPr marL="1371600" marR="0" lvl="2" indent="-381000" algn="l" rtl="0">
              <a:lnSpc>
                <a:spcPct val="115000"/>
              </a:lnSpc>
              <a:spcBef>
                <a:spcPts val="0"/>
              </a:spcBef>
              <a:spcAft>
                <a:spcPts val="0"/>
              </a:spcAft>
              <a:buClr>
                <a:srgbClr val="434343"/>
              </a:buClr>
              <a:buSzPts val="2400"/>
              <a:buFont typeface="Lato"/>
              <a:buChar char="■"/>
              <a:defRPr sz="2400" b="0" i="0" u="none" strike="noStrike" cap="none">
                <a:solidFill>
                  <a:srgbClr val="434343"/>
                </a:solidFill>
                <a:latin typeface="Lato"/>
                <a:ea typeface="Lato"/>
                <a:cs typeface="Lato"/>
                <a:sym typeface="Lato"/>
              </a:defRPr>
            </a:lvl3pPr>
            <a:lvl4pPr marL="1828800" marR="0" lvl="3" indent="-381000" algn="l" rtl="0">
              <a:lnSpc>
                <a:spcPct val="115000"/>
              </a:lnSpc>
              <a:spcBef>
                <a:spcPts val="0"/>
              </a:spcBef>
              <a:spcAft>
                <a:spcPts val="0"/>
              </a:spcAft>
              <a:buClr>
                <a:srgbClr val="434343"/>
              </a:buClr>
              <a:buSzPts val="2400"/>
              <a:buFont typeface="Lato"/>
              <a:buChar char="●"/>
              <a:defRPr sz="2400" b="0" i="0" u="none" strike="noStrike" cap="none">
                <a:solidFill>
                  <a:srgbClr val="434343"/>
                </a:solidFill>
                <a:latin typeface="Lato"/>
                <a:ea typeface="Lato"/>
                <a:cs typeface="Lato"/>
                <a:sym typeface="Lato"/>
              </a:defRPr>
            </a:lvl4pPr>
            <a:lvl5pPr marL="2286000" marR="0" lvl="4" indent="-381000" algn="l" rtl="0">
              <a:lnSpc>
                <a:spcPct val="115000"/>
              </a:lnSpc>
              <a:spcBef>
                <a:spcPts val="0"/>
              </a:spcBef>
              <a:spcAft>
                <a:spcPts val="0"/>
              </a:spcAft>
              <a:buClr>
                <a:srgbClr val="434343"/>
              </a:buClr>
              <a:buSzPts val="2400"/>
              <a:buFont typeface="Lato"/>
              <a:buChar char="○"/>
              <a:defRPr sz="2400" b="0" i="0" u="none" strike="noStrike" cap="none">
                <a:solidFill>
                  <a:srgbClr val="434343"/>
                </a:solidFill>
                <a:latin typeface="Lato"/>
                <a:ea typeface="Lato"/>
                <a:cs typeface="Lato"/>
                <a:sym typeface="Lato"/>
              </a:defRPr>
            </a:lvl5pPr>
            <a:lvl6pPr marL="2743200" marR="0" lvl="5" indent="-381000" algn="l" rtl="0">
              <a:lnSpc>
                <a:spcPct val="115000"/>
              </a:lnSpc>
              <a:spcBef>
                <a:spcPts val="0"/>
              </a:spcBef>
              <a:spcAft>
                <a:spcPts val="0"/>
              </a:spcAft>
              <a:buClr>
                <a:srgbClr val="434343"/>
              </a:buClr>
              <a:buSzPts val="2400"/>
              <a:buFont typeface="Lato"/>
              <a:buChar char="■"/>
              <a:defRPr sz="2400" b="0" i="0" u="none" strike="noStrike" cap="none">
                <a:solidFill>
                  <a:srgbClr val="434343"/>
                </a:solidFill>
                <a:latin typeface="Lato"/>
                <a:ea typeface="Lato"/>
                <a:cs typeface="Lato"/>
                <a:sym typeface="Lato"/>
              </a:defRPr>
            </a:lvl6pPr>
            <a:lvl7pPr marL="3200400" marR="0" lvl="6" indent="-381000" algn="l" rtl="0">
              <a:lnSpc>
                <a:spcPct val="115000"/>
              </a:lnSpc>
              <a:spcBef>
                <a:spcPts val="0"/>
              </a:spcBef>
              <a:spcAft>
                <a:spcPts val="0"/>
              </a:spcAft>
              <a:buClr>
                <a:srgbClr val="434343"/>
              </a:buClr>
              <a:buSzPts val="2400"/>
              <a:buFont typeface="Lato"/>
              <a:buChar char="●"/>
              <a:defRPr sz="2400" b="0" i="0" u="none" strike="noStrike" cap="none">
                <a:solidFill>
                  <a:srgbClr val="434343"/>
                </a:solidFill>
                <a:latin typeface="Lato"/>
                <a:ea typeface="Lato"/>
                <a:cs typeface="Lato"/>
                <a:sym typeface="Lato"/>
              </a:defRPr>
            </a:lvl7pPr>
            <a:lvl8pPr marL="3657600" marR="0" lvl="7" indent="-381000" algn="l" rtl="0">
              <a:lnSpc>
                <a:spcPct val="115000"/>
              </a:lnSpc>
              <a:spcBef>
                <a:spcPts val="0"/>
              </a:spcBef>
              <a:spcAft>
                <a:spcPts val="0"/>
              </a:spcAft>
              <a:buClr>
                <a:srgbClr val="434343"/>
              </a:buClr>
              <a:buSzPts val="2400"/>
              <a:buFont typeface="Lato"/>
              <a:buChar char="○"/>
              <a:defRPr sz="2400" b="0" i="0" u="none" strike="noStrike" cap="none">
                <a:solidFill>
                  <a:srgbClr val="434343"/>
                </a:solidFill>
                <a:latin typeface="Lato"/>
                <a:ea typeface="Lato"/>
                <a:cs typeface="Lato"/>
                <a:sym typeface="Lato"/>
              </a:defRPr>
            </a:lvl8pPr>
            <a:lvl9pPr marL="4114800" marR="0" lvl="8" indent="-381000" algn="l" rtl="0">
              <a:lnSpc>
                <a:spcPct val="115000"/>
              </a:lnSpc>
              <a:spcBef>
                <a:spcPts val="0"/>
              </a:spcBef>
              <a:spcAft>
                <a:spcPts val="0"/>
              </a:spcAft>
              <a:buClr>
                <a:srgbClr val="434343"/>
              </a:buClr>
              <a:buSzPts val="2400"/>
              <a:buFont typeface="Lato"/>
              <a:buChar char="■"/>
              <a:defRPr sz="2400" b="0" i="0" u="none" strike="noStrike" cap="none">
                <a:solidFill>
                  <a:srgbClr val="434343"/>
                </a:solidFill>
                <a:latin typeface="Lato"/>
                <a:ea typeface="Lato"/>
                <a:cs typeface="Lato"/>
                <a:sym typeface="Lato"/>
              </a:defRPr>
            </a:lvl9pPr>
          </a:lstStyle>
          <a:p>
            <a:pPr marL="101597" indent="0">
              <a:buNone/>
            </a:pPr>
            <a:r>
              <a:rPr lang="pt-PT" sz="3200" dirty="0">
                <a:latin typeface="Lato" panose="020B0604020202020204" charset="0"/>
              </a:rPr>
              <a:t>Association:                               “</a:t>
            </a:r>
            <a:r>
              <a:rPr lang="pt-PT" sz="3200" i="1" dirty="0">
                <a:latin typeface="Lato" panose="020B0604020202020204" charset="0"/>
              </a:rPr>
              <a:t>has</a:t>
            </a:r>
            <a:r>
              <a:rPr lang="pt-PT" sz="3200" dirty="0">
                <a:latin typeface="Lato" panose="020B0604020202020204" charset="0"/>
              </a:rPr>
              <a:t>” relationship</a:t>
            </a:r>
          </a:p>
        </p:txBody>
      </p:sp>
    </p:spTree>
    <p:extLst>
      <p:ext uri="{BB962C8B-B14F-4D97-AF65-F5344CB8AC3E}">
        <p14:creationId xmlns:p14="http://schemas.microsoft.com/office/powerpoint/2010/main" val="2936340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09600" y="457204"/>
            <a:ext cx="10972800" cy="1143200"/>
          </a:xfrm>
          <a:prstGeom prst="rect">
            <a:avLst/>
          </a:prstGeom>
        </p:spPr>
        <p:txBody>
          <a:bodyPr spcFirstLastPara="1" vert="horz" wrap="square" lIns="121900" tIns="121900" rIns="121900" bIns="121900" rtlCol="0" anchor="b" anchorCtr="0">
            <a:noAutofit/>
          </a:bodyPr>
          <a:lstStyle/>
          <a:p>
            <a:r>
              <a:rPr lang="en-US" dirty="0">
                <a:latin typeface="Lato" panose="020B0604020202020204" charset="0"/>
              </a:rPr>
              <a:t>Eager</a:t>
            </a:r>
            <a:endParaRPr dirty="0">
              <a:latin typeface="Lato" panose="020B0604020202020204" charset="0"/>
            </a:endParaRPr>
          </a:p>
        </p:txBody>
      </p:sp>
      <p:pic>
        <p:nvPicPr>
          <p:cNvPr id="4" name="Graphic 3">
            <a:extLst>
              <a:ext uri="{FF2B5EF4-FFF2-40B4-BE49-F238E27FC236}">
                <a16:creationId xmlns:a16="http://schemas.microsoft.com/office/drawing/2014/main" id="{89ECD367-A2F7-40F9-9843-30E0C26292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11450" y="2889967"/>
            <a:ext cx="6769100" cy="2032000"/>
          </a:xfrm>
          <a:prstGeom prst="rect">
            <a:avLst/>
          </a:prstGeom>
        </p:spPr>
      </p:pic>
      <p:sp>
        <p:nvSpPr>
          <p:cNvPr id="41" name="Freeform: Shape 40">
            <a:extLst>
              <a:ext uri="{FF2B5EF4-FFF2-40B4-BE49-F238E27FC236}">
                <a16:creationId xmlns:a16="http://schemas.microsoft.com/office/drawing/2014/main" id="{9EDDC862-D100-44FB-A0B0-7887A10998E7}"/>
              </a:ext>
            </a:extLst>
          </p:cNvPr>
          <p:cNvSpPr/>
          <p:nvPr/>
        </p:nvSpPr>
        <p:spPr>
          <a:xfrm>
            <a:off x="5816252" y="4266853"/>
            <a:ext cx="1714101" cy="412319"/>
          </a:xfrm>
          <a:custGeom>
            <a:avLst/>
            <a:gdLst>
              <a:gd name="connsiteX0" fmla="*/ 238646 w 419621"/>
              <a:gd name="connsiteY0" fmla="*/ 0 h 276742"/>
              <a:gd name="connsiteX1" fmla="*/ 191021 w 419621"/>
              <a:gd name="connsiteY1" fmla="*/ 9525 h 276742"/>
              <a:gd name="connsiteX2" fmla="*/ 19571 w 419621"/>
              <a:gd name="connsiteY2" fmla="*/ 28575 h 276742"/>
              <a:gd name="connsiteX3" fmla="*/ 521 w 419621"/>
              <a:gd name="connsiteY3" fmla="*/ 57150 h 276742"/>
              <a:gd name="connsiteX4" fmla="*/ 10046 w 419621"/>
              <a:gd name="connsiteY4" fmla="*/ 171450 h 276742"/>
              <a:gd name="connsiteX5" fmla="*/ 19571 w 419621"/>
              <a:gd name="connsiteY5" fmla="*/ 209550 h 276742"/>
              <a:gd name="connsiteX6" fmla="*/ 48146 w 419621"/>
              <a:gd name="connsiteY6" fmla="*/ 219075 h 276742"/>
              <a:gd name="connsiteX7" fmla="*/ 76721 w 419621"/>
              <a:gd name="connsiteY7" fmla="*/ 238125 h 276742"/>
              <a:gd name="connsiteX8" fmla="*/ 171971 w 419621"/>
              <a:gd name="connsiteY8" fmla="*/ 257175 h 276742"/>
              <a:gd name="connsiteX9" fmla="*/ 200546 w 419621"/>
              <a:gd name="connsiteY9" fmla="*/ 276225 h 276742"/>
              <a:gd name="connsiteX10" fmla="*/ 333896 w 419621"/>
              <a:gd name="connsiteY10" fmla="*/ 257175 h 276742"/>
              <a:gd name="connsiteX11" fmla="*/ 362471 w 419621"/>
              <a:gd name="connsiteY11" fmla="*/ 247650 h 276742"/>
              <a:gd name="connsiteX12" fmla="*/ 419621 w 419621"/>
              <a:gd name="connsiteY12" fmla="*/ 209550 h 276742"/>
              <a:gd name="connsiteX13" fmla="*/ 410096 w 419621"/>
              <a:gd name="connsiteY13" fmla="*/ 66675 h 276742"/>
              <a:gd name="connsiteX14" fmla="*/ 362471 w 419621"/>
              <a:gd name="connsiteY14" fmla="*/ 28575 h 276742"/>
              <a:gd name="connsiteX15" fmla="*/ 257696 w 419621"/>
              <a:gd name="connsiteY15" fmla="*/ 9525 h 276742"/>
              <a:gd name="connsiteX16" fmla="*/ 238646 w 419621"/>
              <a:gd name="connsiteY16" fmla="*/ 0 h 276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9621" h="276742">
                <a:moveTo>
                  <a:pt x="238646" y="0"/>
                </a:moveTo>
                <a:cubicBezTo>
                  <a:pt x="227534" y="0"/>
                  <a:pt x="207121" y="7830"/>
                  <a:pt x="191021" y="9525"/>
                </a:cubicBezTo>
                <a:cubicBezTo>
                  <a:pt x="10388" y="28539"/>
                  <a:pt x="110958" y="5728"/>
                  <a:pt x="19571" y="28575"/>
                </a:cubicBezTo>
                <a:cubicBezTo>
                  <a:pt x="13221" y="38100"/>
                  <a:pt x="1282" y="45728"/>
                  <a:pt x="521" y="57150"/>
                </a:cubicBezTo>
                <a:cubicBezTo>
                  <a:pt x="-2022" y="95297"/>
                  <a:pt x="5304" y="133513"/>
                  <a:pt x="10046" y="171450"/>
                </a:cubicBezTo>
                <a:cubicBezTo>
                  <a:pt x="11670" y="184440"/>
                  <a:pt x="11393" y="199328"/>
                  <a:pt x="19571" y="209550"/>
                </a:cubicBezTo>
                <a:cubicBezTo>
                  <a:pt x="25843" y="217390"/>
                  <a:pt x="39166" y="214585"/>
                  <a:pt x="48146" y="219075"/>
                </a:cubicBezTo>
                <a:cubicBezTo>
                  <a:pt x="58385" y="224195"/>
                  <a:pt x="66199" y="233616"/>
                  <a:pt x="76721" y="238125"/>
                </a:cubicBezTo>
                <a:cubicBezTo>
                  <a:pt x="94805" y="245875"/>
                  <a:pt x="159078" y="255026"/>
                  <a:pt x="171971" y="257175"/>
                </a:cubicBezTo>
                <a:cubicBezTo>
                  <a:pt x="181496" y="263525"/>
                  <a:pt x="189132" y="275347"/>
                  <a:pt x="200546" y="276225"/>
                </a:cubicBezTo>
                <a:cubicBezTo>
                  <a:pt x="239419" y="279215"/>
                  <a:pt x="293314" y="268770"/>
                  <a:pt x="333896" y="257175"/>
                </a:cubicBezTo>
                <a:cubicBezTo>
                  <a:pt x="343550" y="254417"/>
                  <a:pt x="353694" y="252526"/>
                  <a:pt x="362471" y="247650"/>
                </a:cubicBezTo>
                <a:cubicBezTo>
                  <a:pt x="382485" y="236531"/>
                  <a:pt x="419621" y="209550"/>
                  <a:pt x="419621" y="209550"/>
                </a:cubicBezTo>
                <a:cubicBezTo>
                  <a:pt x="416446" y="161925"/>
                  <a:pt x="417943" y="113756"/>
                  <a:pt x="410096" y="66675"/>
                </a:cubicBezTo>
                <a:cubicBezTo>
                  <a:pt x="405239" y="37534"/>
                  <a:pt x="384573" y="34890"/>
                  <a:pt x="362471" y="28575"/>
                </a:cubicBezTo>
                <a:cubicBezTo>
                  <a:pt x="327497" y="18582"/>
                  <a:pt x="294617" y="12365"/>
                  <a:pt x="257696" y="9525"/>
                </a:cubicBezTo>
                <a:cubicBezTo>
                  <a:pt x="238702" y="8064"/>
                  <a:pt x="249758" y="0"/>
                  <a:pt x="238646" y="0"/>
                </a:cubicBezTo>
                <a:close/>
              </a:path>
            </a:pathLst>
          </a:custGeom>
          <a:noFill/>
          <a:ln>
            <a:solidFill>
              <a:srgbClr val="E31F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43" name="Freeform: Shape 42">
            <a:extLst>
              <a:ext uri="{FF2B5EF4-FFF2-40B4-BE49-F238E27FC236}">
                <a16:creationId xmlns:a16="http://schemas.microsoft.com/office/drawing/2014/main" id="{C595DEB2-8B87-4D29-A11B-C1054719C4D3}"/>
              </a:ext>
            </a:extLst>
          </p:cNvPr>
          <p:cNvSpPr/>
          <p:nvPr/>
        </p:nvSpPr>
        <p:spPr>
          <a:xfrm flipV="1">
            <a:off x="2627779" y="4341127"/>
            <a:ext cx="2356597" cy="326091"/>
          </a:xfrm>
          <a:custGeom>
            <a:avLst/>
            <a:gdLst>
              <a:gd name="connsiteX0" fmla="*/ 476250 w 1171575"/>
              <a:gd name="connsiteY0" fmla="*/ 114300 h 419100"/>
              <a:gd name="connsiteX1" fmla="*/ 333375 w 1171575"/>
              <a:gd name="connsiteY1" fmla="*/ 104775 h 419100"/>
              <a:gd name="connsiteX2" fmla="*/ 66675 w 1171575"/>
              <a:gd name="connsiteY2" fmla="*/ 114300 h 419100"/>
              <a:gd name="connsiteX3" fmla="*/ 19050 w 1171575"/>
              <a:gd name="connsiteY3" fmla="*/ 152400 h 419100"/>
              <a:gd name="connsiteX4" fmla="*/ 0 w 1171575"/>
              <a:gd name="connsiteY4" fmla="*/ 209550 h 419100"/>
              <a:gd name="connsiteX5" fmla="*/ 9525 w 1171575"/>
              <a:gd name="connsiteY5" fmla="*/ 276225 h 419100"/>
              <a:gd name="connsiteX6" fmla="*/ 38100 w 1171575"/>
              <a:gd name="connsiteY6" fmla="*/ 295275 h 419100"/>
              <a:gd name="connsiteX7" fmla="*/ 95250 w 1171575"/>
              <a:gd name="connsiteY7" fmla="*/ 333375 h 419100"/>
              <a:gd name="connsiteX8" fmla="*/ 180975 w 1171575"/>
              <a:gd name="connsiteY8" fmla="*/ 400050 h 419100"/>
              <a:gd name="connsiteX9" fmla="*/ 228600 w 1171575"/>
              <a:gd name="connsiteY9" fmla="*/ 419100 h 419100"/>
              <a:gd name="connsiteX10" fmla="*/ 790575 w 1171575"/>
              <a:gd name="connsiteY10" fmla="*/ 409575 h 419100"/>
              <a:gd name="connsiteX11" fmla="*/ 819150 w 1171575"/>
              <a:gd name="connsiteY11" fmla="*/ 400050 h 419100"/>
              <a:gd name="connsiteX12" fmla="*/ 942975 w 1171575"/>
              <a:gd name="connsiteY12" fmla="*/ 381000 h 419100"/>
              <a:gd name="connsiteX13" fmla="*/ 1000125 w 1171575"/>
              <a:gd name="connsiteY13" fmla="*/ 361950 h 419100"/>
              <a:gd name="connsiteX14" fmla="*/ 1028700 w 1171575"/>
              <a:gd name="connsiteY14" fmla="*/ 352425 h 419100"/>
              <a:gd name="connsiteX15" fmla="*/ 1057275 w 1171575"/>
              <a:gd name="connsiteY15" fmla="*/ 342900 h 419100"/>
              <a:gd name="connsiteX16" fmla="*/ 1085850 w 1171575"/>
              <a:gd name="connsiteY16" fmla="*/ 314325 h 419100"/>
              <a:gd name="connsiteX17" fmla="*/ 1114425 w 1171575"/>
              <a:gd name="connsiteY17" fmla="*/ 295275 h 419100"/>
              <a:gd name="connsiteX18" fmla="*/ 1152525 w 1171575"/>
              <a:gd name="connsiteY18" fmla="*/ 238125 h 419100"/>
              <a:gd name="connsiteX19" fmla="*/ 1162050 w 1171575"/>
              <a:gd name="connsiteY19" fmla="*/ 200025 h 419100"/>
              <a:gd name="connsiteX20" fmla="*/ 1171575 w 1171575"/>
              <a:gd name="connsiteY20" fmla="*/ 171450 h 419100"/>
              <a:gd name="connsiteX21" fmla="*/ 1162050 w 1171575"/>
              <a:gd name="connsiteY21" fmla="*/ 95250 h 419100"/>
              <a:gd name="connsiteX22" fmla="*/ 1095375 w 1171575"/>
              <a:gd name="connsiteY22" fmla="*/ 66675 h 419100"/>
              <a:gd name="connsiteX23" fmla="*/ 981075 w 1171575"/>
              <a:gd name="connsiteY23" fmla="*/ 38100 h 419100"/>
              <a:gd name="connsiteX24" fmla="*/ 914400 w 1171575"/>
              <a:gd name="connsiteY24" fmla="*/ 19050 h 419100"/>
              <a:gd name="connsiteX25" fmla="*/ 885825 w 1171575"/>
              <a:gd name="connsiteY25" fmla="*/ 9525 h 419100"/>
              <a:gd name="connsiteX26" fmla="*/ 657225 w 1171575"/>
              <a:gd name="connsiteY26" fmla="*/ 0 h 419100"/>
              <a:gd name="connsiteX27" fmla="*/ 495300 w 1171575"/>
              <a:gd name="connsiteY27" fmla="*/ 19050 h 419100"/>
              <a:gd name="connsiteX28" fmla="*/ 466725 w 1171575"/>
              <a:gd name="connsiteY28" fmla="*/ 38100 h 419100"/>
              <a:gd name="connsiteX29" fmla="*/ 438150 w 1171575"/>
              <a:gd name="connsiteY29" fmla="*/ 66675 h 419100"/>
              <a:gd name="connsiteX30" fmla="*/ 428625 w 1171575"/>
              <a:gd name="connsiteY30" fmla="*/ 9525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71575" h="419100">
                <a:moveTo>
                  <a:pt x="476250" y="114300"/>
                </a:moveTo>
                <a:cubicBezTo>
                  <a:pt x="380953" y="82534"/>
                  <a:pt x="454623" y="98221"/>
                  <a:pt x="333375" y="104775"/>
                </a:cubicBezTo>
                <a:cubicBezTo>
                  <a:pt x="244548" y="109576"/>
                  <a:pt x="155575" y="111125"/>
                  <a:pt x="66675" y="114300"/>
                </a:cubicBezTo>
                <a:cubicBezTo>
                  <a:pt x="35689" y="124629"/>
                  <a:pt x="34036" y="118682"/>
                  <a:pt x="19050" y="152400"/>
                </a:cubicBezTo>
                <a:cubicBezTo>
                  <a:pt x="10895" y="170750"/>
                  <a:pt x="0" y="209550"/>
                  <a:pt x="0" y="209550"/>
                </a:cubicBezTo>
                <a:cubicBezTo>
                  <a:pt x="3175" y="231775"/>
                  <a:pt x="407" y="255709"/>
                  <a:pt x="9525" y="276225"/>
                </a:cubicBezTo>
                <a:cubicBezTo>
                  <a:pt x="14174" y="286686"/>
                  <a:pt x="29306" y="287946"/>
                  <a:pt x="38100" y="295275"/>
                </a:cubicBezTo>
                <a:cubicBezTo>
                  <a:pt x="85666" y="334913"/>
                  <a:pt x="45032" y="316636"/>
                  <a:pt x="95250" y="333375"/>
                </a:cubicBezTo>
                <a:cubicBezTo>
                  <a:pt x="169183" y="407308"/>
                  <a:pt x="123233" y="378397"/>
                  <a:pt x="180975" y="400050"/>
                </a:cubicBezTo>
                <a:cubicBezTo>
                  <a:pt x="196984" y="406053"/>
                  <a:pt x="212725" y="412750"/>
                  <a:pt x="228600" y="419100"/>
                </a:cubicBezTo>
                <a:lnTo>
                  <a:pt x="790575" y="409575"/>
                </a:lnTo>
                <a:cubicBezTo>
                  <a:pt x="800610" y="409251"/>
                  <a:pt x="809305" y="402019"/>
                  <a:pt x="819150" y="400050"/>
                </a:cubicBezTo>
                <a:cubicBezTo>
                  <a:pt x="849362" y="394008"/>
                  <a:pt x="911493" y="388871"/>
                  <a:pt x="942975" y="381000"/>
                </a:cubicBezTo>
                <a:cubicBezTo>
                  <a:pt x="962456" y="376130"/>
                  <a:pt x="981075" y="368300"/>
                  <a:pt x="1000125" y="361950"/>
                </a:cubicBezTo>
                <a:lnTo>
                  <a:pt x="1028700" y="352425"/>
                </a:lnTo>
                <a:lnTo>
                  <a:pt x="1057275" y="342900"/>
                </a:lnTo>
                <a:cubicBezTo>
                  <a:pt x="1066800" y="333375"/>
                  <a:pt x="1075502" y="322949"/>
                  <a:pt x="1085850" y="314325"/>
                </a:cubicBezTo>
                <a:cubicBezTo>
                  <a:pt x="1094644" y="306996"/>
                  <a:pt x="1106887" y="303890"/>
                  <a:pt x="1114425" y="295275"/>
                </a:cubicBezTo>
                <a:cubicBezTo>
                  <a:pt x="1129502" y="278045"/>
                  <a:pt x="1152525" y="238125"/>
                  <a:pt x="1152525" y="238125"/>
                </a:cubicBezTo>
                <a:cubicBezTo>
                  <a:pt x="1155700" y="225425"/>
                  <a:pt x="1158454" y="212612"/>
                  <a:pt x="1162050" y="200025"/>
                </a:cubicBezTo>
                <a:cubicBezTo>
                  <a:pt x="1164808" y="190371"/>
                  <a:pt x="1171575" y="181490"/>
                  <a:pt x="1171575" y="171450"/>
                </a:cubicBezTo>
                <a:cubicBezTo>
                  <a:pt x="1171575" y="145852"/>
                  <a:pt x="1171557" y="119017"/>
                  <a:pt x="1162050" y="95250"/>
                </a:cubicBezTo>
                <a:cubicBezTo>
                  <a:pt x="1154323" y="75933"/>
                  <a:pt x="1108284" y="70978"/>
                  <a:pt x="1095375" y="66675"/>
                </a:cubicBezTo>
                <a:cubicBezTo>
                  <a:pt x="1002941" y="35864"/>
                  <a:pt x="1096143" y="54538"/>
                  <a:pt x="981075" y="38100"/>
                </a:cubicBezTo>
                <a:cubicBezTo>
                  <a:pt x="912562" y="15262"/>
                  <a:pt x="998121" y="42970"/>
                  <a:pt x="914400" y="19050"/>
                </a:cubicBezTo>
                <a:cubicBezTo>
                  <a:pt x="904746" y="16292"/>
                  <a:pt x="895838" y="10267"/>
                  <a:pt x="885825" y="9525"/>
                </a:cubicBezTo>
                <a:cubicBezTo>
                  <a:pt x="809767" y="3891"/>
                  <a:pt x="733425" y="3175"/>
                  <a:pt x="657225" y="0"/>
                </a:cubicBezTo>
                <a:cubicBezTo>
                  <a:pt x="636155" y="1505"/>
                  <a:pt x="538598" y="-2599"/>
                  <a:pt x="495300" y="19050"/>
                </a:cubicBezTo>
                <a:cubicBezTo>
                  <a:pt x="485061" y="24170"/>
                  <a:pt x="475519" y="30771"/>
                  <a:pt x="466725" y="38100"/>
                </a:cubicBezTo>
                <a:cubicBezTo>
                  <a:pt x="456377" y="46724"/>
                  <a:pt x="447675" y="57150"/>
                  <a:pt x="438150" y="66675"/>
                </a:cubicBezTo>
                <a:lnTo>
                  <a:pt x="428625" y="95250"/>
                </a:lnTo>
              </a:path>
            </a:pathLst>
          </a:custGeom>
          <a:noFill/>
          <a:ln>
            <a:solidFill>
              <a:srgbClr val="E31F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48" name="Text Placeholder 2">
            <a:extLst>
              <a:ext uri="{FF2B5EF4-FFF2-40B4-BE49-F238E27FC236}">
                <a16:creationId xmlns:a16="http://schemas.microsoft.com/office/drawing/2014/main" id="{406E7045-53C4-4433-8349-19892F4C6BE9}"/>
              </a:ext>
            </a:extLst>
          </p:cNvPr>
          <p:cNvSpPr>
            <a:spLocks noGrp="1"/>
          </p:cNvSpPr>
          <p:nvPr>
            <p:ph type="body" idx="1"/>
          </p:nvPr>
        </p:nvSpPr>
        <p:spPr>
          <a:xfrm>
            <a:off x="609601" y="1600200"/>
            <a:ext cx="9540607" cy="1361323"/>
          </a:xfrm>
        </p:spPr>
        <p:txBody>
          <a:bodyPr/>
          <a:lstStyle/>
          <a:p>
            <a:pPr marL="101597" indent="0">
              <a:buNone/>
            </a:pPr>
            <a:r>
              <a:rPr lang="pt-PT" dirty="0">
                <a:latin typeface="Lato" panose="020B0604020202020204" charset="0"/>
                <a:cs typeface="Courier New" panose="02070309020205020404" pitchFamily="49" charset="0"/>
              </a:rPr>
              <a:t>The use of Array turns the relatioship eager.</a:t>
            </a:r>
          </a:p>
          <a:p>
            <a:pPr>
              <a:buFont typeface="Arial" panose="020B0604020202020204" pitchFamily="34" charset="0"/>
              <a:buChar char="•"/>
            </a:pPr>
            <a:endParaRPr lang="pt-PT" dirty="0">
              <a:latin typeface="Lato" panose="020B0604020202020204" charset="0"/>
              <a:cs typeface="Courier New" panose="02070309020205020404" pitchFamily="49" charset="0"/>
            </a:endParaRPr>
          </a:p>
        </p:txBody>
      </p:sp>
    </p:spTree>
    <p:extLst>
      <p:ext uri="{BB962C8B-B14F-4D97-AF65-F5344CB8AC3E}">
        <p14:creationId xmlns:p14="http://schemas.microsoft.com/office/powerpoint/2010/main" val="6235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 name="Graphic 5">
            <a:extLst>
              <a:ext uri="{FF2B5EF4-FFF2-40B4-BE49-F238E27FC236}">
                <a16:creationId xmlns:a16="http://schemas.microsoft.com/office/drawing/2014/main" id="{3B2978FB-BF76-4BFD-84FB-E366FB2DAB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6507" y="2880479"/>
            <a:ext cx="8013700" cy="2032000"/>
          </a:xfrm>
          <a:prstGeom prst="rect">
            <a:avLst/>
          </a:prstGeom>
        </p:spPr>
      </p:pic>
      <p:sp>
        <p:nvSpPr>
          <p:cNvPr id="62" name="Google Shape;62;p16"/>
          <p:cNvSpPr txBox="1">
            <a:spLocks noGrp="1"/>
          </p:cNvSpPr>
          <p:nvPr>
            <p:ph type="title"/>
          </p:nvPr>
        </p:nvSpPr>
        <p:spPr>
          <a:xfrm>
            <a:off x="609600" y="457204"/>
            <a:ext cx="10972800" cy="1143200"/>
          </a:xfrm>
          <a:prstGeom prst="rect">
            <a:avLst/>
          </a:prstGeom>
        </p:spPr>
        <p:txBody>
          <a:bodyPr spcFirstLastPara="1" vert="horz" wrap="square" lIns="121900" tIns="121900" rIns="121900" bIns="121900" rtlCol="0" anchor="b" anchorCtr="0">
            <a:noAutofit/>
          </a:bodyPr>
          <a:lstStyle/>
          <a:p>
            <a:r>
              <a:rPr lang="en-US" dirty="0">
                <a:latin typeface="Lato" panose="020B0604020202020204" charset="0"/>
              </a:rPr>
              <a:t>Asynchronous</a:t>
            </a:r>
            <a:endParaRPr dirty="0">
              <a:latin typeface="Lato" panose="020B0604020202020204" charset="0"/>
            </a:endParaRPr>
          </a:p>
        </p:txBody>
      </p:sp>
      <p:sp>
        <p:nvSpPr>
          <p:cNvPr id="41" name="Freeform: Shape 40">
            <a:extLst>
              <a:ext uri="{FF2B5EF4-FFF2-40B4-BE49-F238E27FC236}">
                <a16:creationId xmlns:a16="http://schemas.microsoft.com/office/drawing/2014/main" id="{9EDDC862-D100-44FB-A0B0-7887A10998E7}"/>
              </a:ext>
            </a:extLst>
          </p:cNvPr>
          <p:cNvSpPr/>
          <p:nvPr/>
        </p:nvSpPr>
        <p:spPr>
          <a:xfrm>
            <a:off x="5816251" y="4207086"/>
            <a:ext cx="2443232" cy="412319"/>
          </a:xfrm>
          <a:custGeom>
            <a:avLst/>
            <a:gdLst>
              <a:gd name="connsiteX0" fmla="*/ 238646 w 419621"/>
              <a:gd name="connsiteY0" fmla="*/ 0 h 276742"/>
              <a:gd name="connsiteX1" fmla="*/ 191021 w 419621"/>
              <a:gd name="connsiteY1" fmla="*/ 9525 h 276742"/>
              <a:gd name="connsiteX2" fmla="*/ 19571 w 419621"/>
              <a:gd name="connsiteY2" fmla="*/ 28575 h 276742"/>
              <a:gd name="connsiteX3" fmla="*/ 521 w 419621"/>
              <a:gd name="connsiteY3" fmla="*/ 57150 h 276742"/>
              <a:gd name="connsiteX4" fmla="*/ 10046 w 419621"/>
              <a:gd name="connsiteY4" fmla="*/ 171450 h 276742"/>
              <a:gd name="connsiteX5" fmla="*/ 19571 w 419621"/>
              <a:gd name="connsiteY5" fmla="*/ 209550 h 276742"/>
              <a:gd name="connsiteX6" fmla="*/ 48146 w 419621"/>
              <a:gd name="connsiteY6" fmla="*/ 219075 h 276742"/>
              <a:gd name="connsiteX7" fmla="*/ 76721 w 419621"/>
              <a:gd name="connsiteY7" fmla="*/ 238125 h 276742"/>
              <a:gd name="connsiteX8" fmla="*/ 171971 w 419621"/>
              <a:gd name="connsiteY8" fmla="*/ 257175 h 276742"/>
              <a:gd name="connsiteX9" fmla="*/ 200546 w 419621"/>
              <a:gd name="connsiteY9" fmla="*/ 276225 h 276742"/>
              <a:gd name="connsiteX10" fmla="*/ 333896 w 419621"/>
              <a:gd name="connsiteY10" fmla="*/ 257175 h 276742"/>
              <a:gd name="connsiteX11" fmla="*/ 362471 w 419621"/>
              <a:gd name="connsiteY11" fmla="*/ 247650 h 276742"/>
              <a:gd name="connsiteX12" fmla="*/ 419621 w 419621"/>
              <a:gd name="connsiteY12" fmla="*/ 209550 h 276742"/>
              <a:gd name="connsiteX13" fmla="*/ 410096 w 419621"/>
              <a:gd name="connsiteY13" fmla="*/ 66675 h 276742"/>
              <a:gd name="connsiteX14" fmla="*/ 362471 w 419621"/>
              <a:gd name="connsiteY14" fmla="*/ 28575 h 276742"/>
              <a:gd name="connsiteX15" fmla="*/ 257696 w 419621"/>
              <a:gd name="connsiteY15" fmla="*/ 9525 h 276742"/>
              <a:gd name="connsiteX16" fmla="*/ 238646 w 419621"/>
              <a:gd name="connsiteY16" fmla="*/ 0 h 276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9621" h="276742">
                <a:moveTo>
                  <a:pt x="238646" y="0"/>
                </a:moveTo>
                <a:cubicBezTo>
                  <a:pt x="227534" y="0"/>
                  <a:pt x="207121" y="7830"/>
                  <a:pt x="191021" y="9525"/>
                </a:cubicBezTo>
                <a:cubicBezTo>
                  <a:pt x="10388" y="28539"/>
                  <a:pt x="110958" y="5728"/>
                  <a:pt x="19571" y="28575"/>
                </a:cubicBezTo>
                <a:cubicBezTo>
                  <a:pt x="13221" y="38100"/>
                  <a:pt x="1282" y="45728"/>
                  <a:pt x="521" y="57150"/>
                </a:cubicBezTo>
                <a:cubicBezTo>
                  <a:pt x="-2022" y="95297"/>
                  <a:pt x="5304" y="133513"/>
                  <a:pt x="10046" y="171450"/>
                </a:cubicBezTo>
                <a:cubicBezTo>
                  <a:pt x="11670" y="184440"/>
                  <a:pt x="11393" y="199328"/>
                  <a:pt x="19571" y="209550"/>
                </a:cubicBezTo>
                <a:cubicBezTo>
                  <a:pt x="25843" y="217390"/>
                  <a:pt x="39166" y="214585"/>
                  <a:pt x="48146" y="219075"/>
                </a:cubicBezTo>
                <a:cubicBezTo>
                  <a:pt x="58385" y="224195"/>
                  <a:pt x="66199" y="233616"/>
                  <a:pt x="76721" y="238125"/>
                </a:cubicBezTo>
                <a:cubicBezTo>
                  <a:pt x="94805" y="245875"/>
                  <a:pt x="159078" y="255026"/>
                  <a:pt x="171971" y="257175"/>
                </a:cubicBezTo>
                <a:cubicBezTo>
                  <a:pt x="181496" y="263525"/>
                  <a:pt x="189132" y="275347"/>
                  <a:pt x="200546" y="276225"/>
                </a:cubicBezTo>
                <a:cubicBezTo>
                  <a:pt x="239419" y="279215"/>
                  <a:pt x="293314" y="268770"/>
                  <a:pt x="333896" y="257175"/>
                </a:cubicBezTo>
                <a:cubicBezTo>
                  <a:pt x="343550" y="254417"/>
                  <a:pt x="353694" y="252526"/>
                  <a:pt x="362471" y="247650"/>
                </a:cubicBezTo>
                <a:cubicBezTo>
                  <a:pt x="382485" y="236531"/>
                  <a:pt x="419621" y="209550"/>
                  <a:pt x="419621" y="209550"/>
                </a:cubicBezTo>
                <a:cubicBezTo>
                  <a:pt x="416446" y="161925"/>
                  <a:pt x="417943" y="113756"/>
                  <a:pt x="410096" y="66675"/>
                </a:cubicBezTo>
                <a:cubicBezTo>
                  <a:pt x="405239" y="37534"/>
                  <a:pt x="384573" y="34890"/>
                  <a:pt x="362471" y="28575"/>
                </a:cubicBezTo>
                <a:cubicBezTo>
                  <a:pt x="327497" y="18582"/>
                  <a:pt x="294617" y="12365"/>
                  <a:pt x="257696" y="9525"/>
                </a:cubicBezTo>
                <a:cubicBezTo>
                  <a:pt x="238702" y="8064"/>
                  <a:pt x="249758" y="0"/>
                  <a:pt x="238646" y="0"/>
                </a:cubicBezTo>
                <a:close/>
              </a:path>
            </a:pathLst>
          </a:custGeom>
          <a:noFill/>
          <a:ln>
            <a:solidFill>
              <a:srgbClr val="E31F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43" name="Freeform: Shape 42">
            <a:extLst>
              <a:ext uri="{FF2B5EF4-FFF2-40B4-BE49-F238E27FC236}">
                <a16:creationId xmlns:a16="http://schemas.microsoft.com/office/drawing/2014/main" id="{C595DEB2-8B87-4D29-A11B-C1054719C4D3}"/>
              </a:ext>
            </a:extLst>
          </p:cNvPr>
          <p:cNvSpPr/>
          <p:nvPr/>
        </p:nvSpPr>
        <p:spPr>
          <a:xfrm flipV="1">
            <a:off x="2136507" y="4281416"/>
            <a:ext cx="2958140" cy="397755"/>
          </a:xfrm>
          <a:custGeom>
            <a:avLst/>
            <a:gdLst>
              <a:gd name="connsiteX0" fmla="*/ 476250 w 1171575"/>
              <a:gd name="connsiteY0" fmla="*/ 114300 h 419100"/>
              <a:gd name="connsiteX1" fmla="*/ 333375 w 1171575"/>
              <a:gd name="connsiteY1" fmla="*/ 104775 h 419100"/>
              <a:gd name="connsiteX2" fmla="*/ 66675 w 1171575"/>
              <a:gd name="connsiteY2" fmla="*/ 114300 h 419100"/>
              <a:gd name="connsiteX3" fmla="*/ 19050 w 1171575"/>
              <a:gd name="connsiteY3" fmla="*/ 152400 h 419100"/>
              <a:gd name="connsiteX4" fmla="*/ 0 w 1171575"/>
              <a:gd name="connsiteY4" fmla="*/ 209550 h 419100"/>
              <a:gd name="connsiteX5" fmla="*/ 9525 w 1171575"/>
              <a:gd name="connsiteY5" fmla="*/ 276225 h 419100"/>
              <a:gd name="connsiteX6" fmla="*/ 38100 w 1171575"/>
              <a:gd name="connsiteY6" fmla="*/ 295275 h 419100"/>
              <a:gd name="connsiteX7" fmla="*/ 95250 w 1171575"/>
              <a:gd name="connsiteY7" fmla="*/ 333375 h 419100"/>
              <a:gd name="connsiteX8" fmla="*/ 180975 w 1171575"/>
              <a:gd name="connsiteY8" fmla="*/ 400050 h 419100"/>
              <a:gd name="connsiteX9" fmla="*/ 228600 w 1171575"/>
              <a:gd name="connsiteY9" fmla="*/ 419100 h 419100"/>
              <a:gd name="connsiteX10" fmla="*/ 790575 w 1171575"/>
              <a:gd name="connsiteY10" fmla="*/ 409575 h 419100"/>
              <a:gd name="connsiteX11" fmla="*/ 819150 w 1171575"/>
              <a:gd name="connsiteY11" fmla="*/ 400050 h 419100"/>
              <a:gd name="connsiteX12" fmla="*/ 942975 w 1171575"/>
              <a:gd name="connsiteY12" fmla="*/ 381000 h 419100"/>
              <a:gd name="connsiteX13" fmla="*/ 1000125 w 1171575"/>
              <a:gd name="connsiteY13" fmla="*/ 361950 h 419100"/>
              <a:gd name="connsiteX14" fmla="*/ 1028700 w 1171575"/>
              <a:gd name="connsiteY14" fmla="*/ 352425 h 419100"/>
              <a:gd name="connsiteX15" fmla="*/ 1057275 w 1171575"/>
              <a:gd name="connsiteY15" fmla="*/ 342900 h 419100"/>
              <a:gd name="connsiteX16" fmla="*/ 1085850 w 1171575"/>
              <a:gd name="connsiteY16" fmla="*/ 314325 h 419100"/>
              <a:gd name="connsiteX17" fmla="*/ 1114425 w 1171575"/>
              <a:gd name="connsiteY17" fmla="*/ 295275 h 419100"/>
              <a:gd name="connsiteX18" fmla="*/ 1152525 w 1171575"/>
              <a:gd name="connsiteY18" fmla="*/ 238125 h 419100"/>
              <a:gd name="connsiteX19" fmla="*/ 1162050 w 1171575"/>
              <a:gd name="connsiteY19" fmla="*/ 200025 h 419100"/>
              <a:gd name="connsiteX20" fmla="*/ 1171575 w 1171575"/>
              <a:gd name="connsiteY20" fmla="*/ 171450 h 419100"/>
              <a:gd name="connsiteX21" fmla="*/ 1162050 w 1171575"/>
              <a:gd name="connsiteY21" fmla="*/ 95250 h 419100"/>
              <a:gd name="connsiteX22" fmla="*/ 1095375 w 1171575"/>
              <a:gd name="connsiteY22" fmla="*/ 66675 h 419100"/>
              <a:gd name="connsiteX23" fmla="*/ 981075 w 1171575"/>
              <a:gd name="connsiteY23" fmla="*/ 38100 h 419100"/>
              <a:gd name="connsiteX24" fmla="*/ 914400 w 1171575"/>
              <a:gd name="connsiteY24" fmla="*/ 19050 h 419100"/>
              <a:gd name="connsiteX25" fmla="*/ 885825 w 1171575"/>
              <a:gd name="connsiteY25" fmla="*/ 9525 h 419100"/>
              <a:gd name="connsiteX26" fmla="*/ 657225 w 1171575"/>
              <a:gd name="connsiteY26" fmla="*/ 0 h 419100"/>
              <a:gd name="connsiteX27" fmla="*/ 495300 w 1171575"/>
              <a:gd name="connsiteY27" fmla="*/ 19050 h 419100"/>
              <a:gd name="connsiteX28" fmla="*/ 466725 w 1171575"/>
              <a:gd name="connsiteY28" fmla="*/ 38100 h 419100"/>
              <a:gd name="connsiteX29" fmla="*/ 438150 w 1171575"/>
              <a:gd name="connsiteY29" fmla="*/ 66675 h 419100"/>
              <a:gd name="connsiteX30" fmla="*/ 428625 w 1171575"/>
              <a:gd name="connsiteY30" fmla="*/ 9525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71575" h="419100">
                <a:moveTo>
                  <a:pt x="476250" y="114300"/>
                </a:moveTo>
                <a:cubicBezTo>
                  <a:pt x="380953" y="82534"/>
                  <a:pt x="454623" y="98221"/>
                  <a:pt x="333375" y="104775"/>
                </a:cubicBezTo>
                <a:cubicBezTo>
                  <a:pt x="244548" y="109576"/>
                  <a:pt x="155575" y="111125"/>
                  <a:pt x="66675" y="114300"/>
                </a:cubicBezTo>
                <a:cubicBezTo>
                  <a:pt x="35689" y="124629"/>
                  <a:pt x="34036" y="118682"/>
                  <a:pt x="19050" y="152400"/>
                </a:cubicBezTo>
                <a:cubicBezTo>
                  <a:pt x="10895" y="170750"/>
                  <a:pt x="0" y="209550"/>
                  <a:pt x="0" y="209550"/>
                </a:cubicBezTo>
                <a:cubicBezTo>
                  <a:pt x="3175" y="231775"/>
                  <a:pt x="407" y="255709"/>
                  <a:pt x="9525" y="276225"/>
                </a:cubicBezTo>
                <a:cubicBezTo>
                  <a:pt x="14174" y="286686"/>
                  <a:pt x="29306" y="287946"/>
                  <a:pt x="38100" y="295275"/>
                </a:cubicBezTo>
                <a:cubicBezTo>
                  <a:pt x="85666" y="334913"/>
                  <a:pt x="45032" y="316636"/>
                  <a:pt x="95250" y="333375"/>
                </a:cubicBezTo>
                <a:cubicBezTo>
                  <a:pt x="169183" y="407308"/>
                  <a:pt x="123233" y="378397"/>
                  <a:pt x="180975" y="400050"/>
                </a:cubicBezTo>
                <a:cubicBezTo>
                  <a:pt x="196984" y="406053"/>
                  <a:pt x="212725" y="412750"/>
                  <a:pt x="228600" y="419100"/>
                </a:cubicBezTo>
                <a:lnTo>
                  <a:pt x="790575" y="409575"/>
                </a:lnTo>
                <a:cubicBezTo>
                  <a:pt x="800610" y="409251"/>
                  <a:pt x="809305" y="402019"/>
                  <a:pt x="819150" y="400050"/>
                </a:cubicBezTo>
                <a:cubicBezTo>
                  <a:pt x="849362" y="394008"/>
                  <a:pt x="911493" y="388871"/>
                  <a:pt x="942975" y="381000"/>
                </a:cubicBezTo>
                <a:cubicBezTo>
                  <a:pt x="962456" y="376130"/>
                  <a:pt x="981075" y="368300"/>
                  <a:pt x="1000125" y="361950"/>
                </a:cubicBezTo>
                <a:lnTo>
                  <a:pt x="1028700" y="352425"/>
                </a:lnTo>
                <a:lnTo>
                  <a:pt x="1057275" y="342900"/>
                </a:lnTo>
                <a:cubicBezTo>
                  <a:pt x="1066800" y="333375"/>
                  <a:pt x="1075502" y="322949"/>
                  <a:pt x="1085850" y="314325"/>
                </a:cubicBezTo>
                <a:cubicBezTo>
                  <a:pt x="1094644" y="306996"/>
                  <a:pt x="1106887" y="303890"/>
                  <a:pt x="1114425" y="295275"/>
                </a:cubicBezTo>
                <a:cubicBezTo>
                  <a:pt x="1129502" y="278045"/>
                  <a:pt x="1152525" y="238125"/>
                  <a:pt x="1152525" y="238125"/>
                </a:cubicBezTo>
                <a:cubicBezTo>
                  <a:pt x="1155700" y="225425"/>
                  <a:pt x="1158454" y="212612"/>
                  <a:pt x="1162050" y="200025"/>
                </a:cubicBezTo>
                <a:cubicBezTo>
                  <a:pt x="1164808" y="190371"/>
                  <a:pt x="1171575" y="181490"/>
                  <a:pt x="1171575" y="171450"/>
                </a:cubicBezTo>
                <a:cubicBezTo>
                  <a:pt x="1171575" y="145852"/>
                  <a:pt x="1171557" y="119017"/>
                  <a:pt x="1162050" y="95250"/>
                </a:cubicBezTo>
                <a:cubicBezTo>
                  <a:pt x="1154323" y="75933"/>
                  <a:pt x="1108284" y="70978"/>
                  <a:pt x="1095375" y="66675"/>
                </a:cubicBezTo>
                <a:cubicBezTo>
                  <a:pt x="1002941" y="35864"/>
                  <a:pt x="1096143" y="54538"/>
                  <a:pt x="981075" y="38100"/>
                </a:cubicBezTo>
                <a:cubicBezTo>
                  <a:pt x="912562" y="15262"/>
                  <a:pt x="998121" y="42970"/>
                  <a:pt x="914400" y="19050"/>
                </a:cubicBezTo>
                <a:cubicBezTo>
                  <a:pt x="904746" y="16292"/>
                  <a:pt x="895838" y="10267"/>
                  <a:pt x="885825" y="9525"/>
                </a:cubicBezTo>
                <a:cubicBezTo>
                  <a:pt x="809767" y="3891"/>
                  <a:pt x="733425" y="3175"/>
                  <a:pt x="657225" y="0"/>
                </a:cubicBezTo>
                <a:cubicBezTo>
                  <a:pt x="636155" y="1505"/>
                  <a:pt x="538598" y="-2599"/>
                  <a:pt x="495300" y="19050"/>
                </a:cubicBezTo>
                <a:cubicBezTo>
                  <a:pt x="485061" y="24170"/>
                  <a:pt x="475519" y="30771"/>
                  <a:pt x="466725" y="38100"/>
                </a:cubicBezTo>
                <a:cubicBezTo>
                  <a:pt x="456377" y="46724"/>
                  <a:pt x="447675" y="57150"/>
                  <a:pt x="438150" y="66675"/>
                </a:cubicBezTo>
                <a:lnTo>
                  <a:pt x="428625" y="95250"/>
                </a:lnTo>
              </a:path>
            </a:pathLst>
          </a:custGeom>
          <a:noFill/>
          <a:ln>
            <a:solidFill>
              <a:srgbClr val="E31F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pt-PT" sz="2400"/>
          </a:p>
        </p:txBody>
      </p:sp>
      <p:sp>
        <p:nvSpPr>
          <p:cNvPr id="48" name="Text Placeholder 2">
            <a:extLst>
              <a:ext uri="{FF2B5EF4-FFF2-40B4-BE49-F238E27FC236}">
                <a16:creationId xmlns:a16="http://schemas.microsoft.com/office/drawing/2014/main" id="{406E7045-53C4-4433-8349-19892F4C6BE9}"/>
              </a:ext>
            </a:extLst>
          </p:cNvPr>
          <p:cNvSpPr>
            <a:spLocks noGrp="1"/>
          </p:cNvSpPr>
          <p:nvPr>
            <p:ph type="body" idx="1"/>
          </p:nvPr>
        </p:nvSpPr>
        <p:spPr>
          <a:xfrm>
            <a:off x="609601" y="1600200"/>
            <a:ext cx="9540607" cy="1361323"/>
          </a:xfrm>
        </p:spPr>
        <p:txBody>
          <a:bodyPr/>
          <a:lstStyle/>
          <a:p>
            <a:pPr marL="101597" indent="0">
              <a:buNone/>
            </a:pPr>
            <a:r>
              <a:rPr lang="pt-PT" dirty="0">
                <a:latin typeface="Lato" panose="020B0604020202020204" charset="0"/>
                <a:cs typeface="Courier New" panose="02070309020205020404" pitchFamily="49" charset="0"/>
              </a:rPr>
              <a:t>Do not wait for relationship completion</a:t>
            </a:r>
          </a:p>
          <a:p>
            <a:pPr>
              <a:buFont typeface="Arial" panose="020B0604020202020204" pitchFamily="34" charset="0"/>
              <a:buChar char="•"/>
            </a:pPr>
            <a:endParaRPr lang="pt-PT" dirty="0">
              <a:latin typeface="Lato" panose="020B0604020202020204" charset="0"/>
              <a:cs typeface="Courier New" panose="02070309020205020404" pitchFamily="49" charset="0"/>
            </a:endParaRPr>
          </a:p>
        </p:txBody>
      </p:sp>
      <p:sp>
        <p:nvSpPr>
          <p:cNvPr id="11" name="Text Placeholder 2">
            <a:extLst>
              <a:ext uri="{FF2B5EF4-FFF2-40B4-BE49-F238E27FC236}">
                <a16:creationId xmlns:a16="http://schemas.microsoft.com/office/drawing/2014/main" id="{B4CFA79D-C235-4038-B8E0-81C2EE6FD251}"/>
              </a:ext>
            </a:extLst>
          </p:cNvPr>
          <p:cNvSpPr txBox="1">
            <a:spLocks/>
          </p:cNvSpPr>
          <p:nvPr/>
        </p:nvSpPr>
        <p:spPr>
          <a:xfrm>
            <a:off x="609600" y="5304800"/>
            <a:ext cx="10877176" cy="136132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rgbClr val="434343"/>
              </a:buClr>
              <a:buSzPts val="2400"/>
              <a:buFont typeface="Lato"/>
              <a:buChar char="●"/>
              <a:defRPr sz="2400" b="0" i="0" u="none" strike="noStrike" cap="none">
                <a:solidFill>
                  <a:srgbClr val="434343"/>
                </a:solidFill>
                <a:latin typeface="Lato"/>
                <a:ea typeface="Lato"/>
                <a:cs typeface="Lato"/>
                <a:sym typeface="Lato"/>
              </a:defRPr>
            </a:lvl1pPr>
            <a:lvl2pPr marL="914400" marR="0" lvl="1" indent="-381000" algn="l" rtl="0">
              <a:lnSpc>
                <a:spcPct val="115000"/>
              </a:lnSpc>
              <a:spcBef>
                <a:spcPts val="0"/>
              </a:spcBef>
              <a:spcAft>
                <a:spcPts val="0"/>
              </a:spcAft>
              <a:buClr>
                <a:srgbClr val="434343"/>
              </a:buClr>
              <a:buSzPts val="2400"/>
              <a:buFont typeface="Lato"/>
              <a:buChar char="○"/>
              <a:defRPr sz="2400" b="0" i="0" u="none" strike="noStrike" cap="none">
                <a:solidFill>
                  <a:srgbClr val="434343"/>
                </a:solidFill>
                <a:latin typeface="Lato"/>
                <a:ea typeface="Lato"/>
                <a:cs typeface="Lato"/>
                <a:sym typeface="Lato"/>
              </a:defRPr>
            </a:lvl2pPr>
            <a:lvl3pPr marL="1371600" marR="0" lvl="2" indent="-381000" algn="l" rtl="0">
              <a:lnSpc>
                <a:spcPct val="115000"/>
              </a:lnSpc>
              <a:spcBef>
                <a:spcPts val="0"/>
              </a:spcBef>
              <a:spcAft>
                <a:spcPts val="0"/>
              </a:spcAft>
              <a:buClr>
                <a:srgbClr val="434343"/>
              </a:buClr>
              <a:buSzPts val="2400"/>
              <a:buFont typeface="Lato"/>
              <a:buChar char="■"/>
              <a:defRPr sz="2400" b="0" i="0" u="none" strike="noStrike" cap="none">
                <a:solidFill>
                  <a:srgbClr val="434343"/>
                </a:solidFill>
                <a:latin typeface="Lato"/>
                <a:ea typeface="Lato"/>
                <a:cs typeface="Lato"/>
                <a:sym typeface="Lato"/>
              </a:defRPr>
            </a:lvl3pPr>
            <a:lvl4pPr marL="1828800" marR="0" lvl="3" indent="-381000" algn="l" rtl="0">
              <a:lnSpc>
                <a:spcPct val="115000"/>
              </a:lnSpc>
              <a:spcBef>
                <a:spcPts val="0"/>
              </a:spcBef>
              <a:spcAft>
                <a:spcPts val="0"/>
              </a:spcAft>
              <a:buClr>
                <a:srgbClr val="434343"/>
              </a:buClr>
              <a:buSzPts val="2400"/>
              <a:buFont typeface="Lato"/>
              <a:buChar char="●"/>
              <a:defRPr sz="2400" b="0" i="0" u="none" strike="noStrike" cap="none">
                <a:solidFill>
                  <a:srgbClr val="434343"/>
                </a:solidFill>
                <a:latin typeface="Lato"/>
                <a:ea typeface="Lato"/>
                <a:cs typeface="Lato"/>
                <a:sym typeface="Lato"/>
              </a:defRPr>
            </a:lvl4pPr>
            <a:lvl5pPr marL="2286000" marR="0" lvl="4" indent="-381000" algn="l" rtl="0">
              <a:lnSpc>
                <a:spcPct val="115000"/>
              </a:lnSpc>
              <a:spcBef>
                <a:spcPts val="0"/>
              </a:spcBef>
              <a:spcAft>
                <a:spcPts val="0"/>
              </a:spcAft>
              <a:buClr>
                <a:srgbClr val="434343"/>
              </a:buClr>
              <a:buSzPts val="2400"/>
              <a:buFont typeface="Lato"/>
              <a:buChar char="○"/>
              <a:defRPr sz="2400" b="0" i="0" u="none" strike="noStrike" cap="none">
                <a:solidFill>
                  <a:srgbClr val="434343"/>
                </a:solidFill>
                <a:latin typeface="Lato"/>
                <a:ea typeface="Lato"/>
                <a:cs typeface="Lato"/>
                <a:sym typeface="Lato"/>
              </a:defRPr>
            </a:lvl5pPr>
            <a:lvl6pPr marL="2743200" marR="0" lvl="5" indent="-381000" algn="l" rtl="0">
              <a:lnSpc>
                <a:spcPct val="115000"/>
              </a:lnSpc>
              <a:spcBef>
                <a:spcPts val="0"/>
              </a:spcBef>
              <a:spcAft>
                <a:spcPts val="0"/>
              </a:spcAft>
              <a:buClr>
                <a:srgbClr val="434343"/>
              </a:buClr>
              <a:buSzPts val="2400"/>
              <a:buFont typeface="Lato"/>
              <a:buChar char="■"/>
              <a:defRPr sz="2400" b="0" i="0" u="none" strike="noStrike" cap="none">
                <a:solidFill>
                  <a:srgbClr val="434343"/>
                </a:solidFill>
                <a:latin typeface="Lato"/>
                <a:ea typeface="Lato"/>
                <a:cs typeface="Lato"/>
                <a:sym typeface="Lato"/>
              </a:defRPr>
            </a:lvl6pPr>
            <a:lvl7pPr marL="3200400" marR="0" lvl="6" indent="-381000" algn="l" rtl="0">
              <a:lnSpc>
                <a:spcPct val="115000"/>
              </a:lnSpc>
              <a:spcBef>
                <a:spcPts val="0"/>
              </a:spcBef>
              <a:spcAft>
                <a:spcPts val="0"/>
              </a:spcAft>
              <a:buClr>
                <a:srgbClr val="434343"/>
              </a:buClr>
              <a:buSzPts val="2400"/>
              <a:buFont typeface="Lato"/>
              <a:buChar char="●"/>
              <a:defRPr sz="2400" b="0" i="0" u="none" strike="noStrike" cap="none">
                <a:solidFill>
                  <a:srgbClr val="434343"/>
                </a:solidFill>
                <a:latin typeface="Lato"/>
                <a:ea typeface="Lato"/>
                <a:cs typeface="Lato"/>
                <a:sym typeface="Lato"/>
              </a:defRPr>
            </a:lvl7pPr>
            <a:lvl8pPr marL="3657600" marR="0" lvl="7" indent="-381000" algn="l" rtl="0">
              <a:lnSpc>
                <a:spcPct val="115000"/>
              </a:lnSpc>
              <a:spcBef>
                <a:spcPts val="0"/>
              </a:spcBef>
              <a:spcAft>
                <a:spcPts val="0"/>
              </a:spcAft>
              <a:buClr>
                <a:srgbClr val="434343"/>
              </a:buClr>
              <a:buSzPts val="2400"/>
              <a:buFont typeface="Lato"/>
              <a:buChar char="○"/>
              <a:defRPr sz="2400" b="0" i="0" u="none" strike="noStrike" cap="none">
                <a:solidFill>
                  <a:srgbClr val="434343"/>
                </a:solidFill>
                <a:latin typeface="Lato"/>
                <a:ea typeface="Lato"/>
                <a:cs typeface="Lato"/>
                <a:sym typeface="Lato"/>
              </a:defRPr>
            </a:lvl8pPr>
            <a:lvl9pPr marL="4114800" marR="0" lvl="8" indent="-381000" algn="l" rtl="0">
              <a:lnSpc>
                <a:spcPct val="115000"/>
              </a:lnSpc>
              <a:spcBef>
                <a:spcPts val="0"/>
              </a:spcBef>
              <a:spcAft>
                <a:spcPts val="0"/>
              </a:spcAft>
              <a:buClr>
                <a:srgbClr val="434343"/>
              </a:buClr>
              <a:buSzPts val="2400"/>
              <a:buFont typeface="Lato"/>
              <a:buChar char="■"/>
              <a:defRPr sz="2400" b="0" i="0" u="none" strike="noStrike" cap="none">
                <a:solidFill>
                  <a:srgbClr val="434343"/>
                </a:solidFill>
                <a:latin typeface="Lato"/>
                <a:ea typeface="Lato"/>
                <a:cs typeface="Lato"/>
                <a:sym typeface="Lato"/>
              </a:defRPr>
            </a:lvl9pPr>
          </a:lstStyle>
          <a:p>
            <a:pPr marL="101597" indent="0">
              <a:buNone/>
            </a:pPr>
            <a:r>
              <a:rPr lang="en-US" sz="3200" dirty="0"/>
              <a:t>ECMAScript 9 introduces asynchronous iteration via the </a:t>
            </a:r>
            <a:r>
              <a:rPr lang="en-US" sz="3200" dirty="0" err="1"/>
              <a:t>AsyncIterator</a:t>
            </a:r>
            <a:r>
              <a:rPr lang="en-US" sz="3200" dirty="0"/>
              <a:t> protocol and async generators. </a:t>
            </a:r>
            <a:endParaRPr lang="pt-PT" sz="3200" dirty="0">
              <a:latin typeface="Lato" panose="020B0604020202020204" charset="0"/>
              <a:cs typeface="Courier New" panose="02070309020205020404" pitchFamily="49" charset="0"/>
            </a:endParaRPr>
          </a:p>
        </p:txBody>
      </p:sp>
    </p:spTree>
    <p:extLst>
      <p:ext uri="{BB962C8B-B14F-4D97-AF65-F5344CB8AC3E}">
        <p14:creationId xmlns:p14="http://schemas.microsoft.com/office/powerpoint/2010/main" val="60020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6966-05B9-449F-ADAB-6A5A8A8FDFA6}"/>
              </a:ext>
            </a:extLst>
          </p:cNvPr>
          <p:cNvSpPr>
            <a:spLocks noGrp="1"/>
          </p:cNvSpPr>
          <p:nvPr>
            <p:ph type="title"/>
          </p:nvPr>
        </p:nvSpPr>
        <p:spPr>
          <a:xfrm>
            <a:off x="609600" y="467899"/>
            <a:ext cx="10972800" cy="1143200"/>
          </a:xfrm>
        </p:spPr>
        <p:txBody>
          <a:bodyPr/>
          <a:lstStyle/>
          <a:p>
            <a:r>
              <a:rPr lang="en-US" dirty="0"/>
              <a:t>Overview…</a:t>
            </a:r>
            <a:endParaRPr lang="pt-PT" dirty="0">
              <a:latin typeface="Consolas" panose="020B0609020204030204" pitchFamily="49" charset="0"/>
            </a:endParaRPr>
          </a:p>
        </p:txBody>
      </p:sp>
      <p:sp>
        <p:nvSpPr>
          <p:cNvPr id="5" name="TextBox 4">
            <a:extLst>
              <a:ext uri="{FF2B5EF4-FFF2-40B4-BE49-F238E27FC236}">
                <a16:creationId xmlns:a16="http://schemas.microsoft.com/office/drawing/2014/main" id="{6DE61441-2BEE-47C6-8428-6EA6AF4606AC}"/>
              </a:ext>
            </a:extLst>
          </p:cNvPr>
          <p:cNvSpPr txBox="1"/>
          <p:nvPr/>
        </p:nvSpPr>
        <p:spPr>
          <a:xfrm>
            <a:off x="609600" y="2687052"/>
            <a:ext cx="5081840" cy="2801536"/>
          </a:xfrm>
          <a:prstGeom prst="rect">
            <a:avLst/>
          </a:prstGeom>
          <a:solidFill>
            <a:srgbClr val="FBF5E9"/>
          </a:solidFill>
          <a:ln>
            <a:solidFill>
              <a:schemeClr val="tx1"/>
            </a:solidFill>
          </a:ln>
        </p:spPr>
        <p:txBody>
          <a:bodyPr wrap="none" rtlCol="0">
            <a:spAutoFit/>
          </a:bodyPr>
          <a:lstStyle/>
          <a:p>
            <a:r>
              <a:rPr lang="pt-PT" sz="1467" dirty="0">
                <a:solidFill>
                  <a:srgbClr val="008000"/>
                </a:solidFill>
                <a:latin typeface="Consolas" panose="020B0609020204030204" pitchFamily="49" charset="0"/>
              </a:rPr>
              <a:t>/**</a:t>
            </a:r>
            <a:endParaRPr lang="pt-PT" sz="1467" dirty="0">
              <a:latin typeface="Consolas" panose="020B0609020204030204" pitchFamily="49" charset="0"/>
            </a:endParaRPr>
          </a:p>
          <a:p>
            <a:r>
              <a:rPr lang="pt-PT" sz="1467" dirty="0">
                <a:solidFill>
                  <a:srgbClr val="008000"/>
                </a:solidFill>
                <a:latin typeface="Consolas" panose="020B0609020204030204" pitchFamily="49" charset="0"/>
              </a:rPr>
              <a:t> * </a:t>
            </a:r>
            <a:r>
              <a:rPr lang="pt-PT" sz="1467" dirty="0">
                <a:solidFill>
                  <a:srgbClr val="0000FF"/>
                </a:solidFill>
                <a:latin typeface="Consolas" panose="020B0609020204030204" pitchFamily="49" charset="0"/>
              </a:rPr>
              <a:t>@</a:t>
            </a:r>
            <a:r>
              <a:rPr lang="pt-PT" sz="1467" dirty="0" err="1">
                <a:solidFill>
                  <a:srgbClr val="0000FF"/>
                </a:solidFill>
                <a:latin typeface="Consolas" panose="020B0609020204030204" pitchFamily="49" charset="0"/>
              </a:rPr>
              <a:t>returns</a:t>
            </a:r>
            <a:r>
              <a:rPr lang="pt-PT" sz="1467" dirty="0">
                <a:solidFill>
                  <a:srgbClr val="008000"/>
                </a:solidFill>
                <a:latin typeface="Consolas" panose="020B0609020204030204" pitchFamily="49" charset="0"/>
              </a:rPr>
              <a:t> </a:t>
            </a:r>
            <a:r>
              <a:rPr lang="pt-PT" sz="1467" dirty="0">
                <a:solidFill>
                  <a:srgbClr val="267F99"/>
                </a:solidFill>
                <a:latin typeface="Consolas" panose="020B0609020204030204" pitchFamily="49" charset="0"/>
              </a:rPr>
              <a:t>{</a:t>
            </a:r>
            <a:r>
              <a:rPr lang="pt-PT" sz="1467" dirty="0" err="1">
                <a:solidFill>
                  <a:srgbClr val="267F99"/>
                </a:solidFill>
                <a:latin typeface="Consolas" panose="020B0609020204030204" pitchFamily="49" charset="0"/>
              </a:rPr>
              <a:t>Promise</a:t>
            </a:r>
            <a:r>
              <a:rPr lang="pt-PT" sz="1467" dirty="0">
                <a:solidFill>
                  <a:srgbClr val="267F99"/>
                </a:solidFill>
                <a:latin typeface="Consolas" panose="020B0609020204030204" pitchFamily="49" charset="0"/>
              </a:rPr>
              <a:t>&lt;</a:t>
            </a:r>
            <a:r>
              <a:rPr lang="pt-PT" sz="1467" dirty="0" err="1">
                <a:solidFill>
                  <a:srgbClr val="267F99"/>
                </a:solidFill>
                <a:latin typeface="Consolas" panose="020B0609020204030204" pitchFamily="49" charset="0"/>
              </a:rPr>
              <a:t>Track</a:t>
            </a:r>
            <a:r>
              <a:rPr lang="pt-PT" sz="1467" dirty="0">
                <a:solidFill>
                  <a:srgbClr val="267F99"/>
                </a:solidFill>
                <a:latin typeface="Consolas" panose="020B0609020204030204" pitchFamily="49" charset="0"/>
              </a:rPr>
              <a:t>[]&gt;}</a:t>
            </a:r>
            <a:endParaRPr lang="pt-PT" sz="1467" dirty="0">
              <a:latin typeface="Consolas" panose="020B0609020204030204" pitchFamily="49" charset="0"/>
            </a:endParaRPr>
          </a:p>
          <a:p>
            <a:r>
              <a:rPr lang="pt-PT" sz="1467" dirty="0">
                <a:solidFill>
                  <a:srgbClr val="008000"/>
                </a:solidFill>
                <a:latin typeface="Consolas" panose="020B0609020204030204" pitchFamily="49" charset="0"/>
              </a:rPr>
              <a:t> */</a:t>
            </a:r>
            <a:endParaRPr lang="pt-PT" sz="1467" dirty="0">
              <a:latin typeface="Consolas" panose="020B0609020204030204" pitchFamily="49" charset="0"/>
            </a:endParaRPr>
          </a:p>
          <a:p>
            <a:r>
              <a:rPr lang="pt-PT" sz="1467" dirty="0" err="1">
                <a:solidFill>
                  <a:srgbClr val="AF00DB"/>
                </a:solidFill>
                <a:latin typeface="Consolas" panose="020B0609020204030204" pitchFamily="49" charset="0"/>
              </a:rPr>
              <a:t>export</a:t>
            </a:r>
            <a:r>
              <a:rPr lang="pt-PT" sz="1467" dirty="0">
                <a:latin typeface="Consolas" panose="020B0609020204030204" pitchFamily="49" charset="0"/>
              </a:rPr>
              <a:t> </a:t>
            </a:r>
            <a:r>
              <a:rPr lang="pt-PT" sz="1467" dirty="0" err="1">
                <a:solidFill>
                  <a:srgbClr val="0000FF"/>
                </a:solidFill>
                <a:latin typeface="Consolas" panose="020B0609020204030204" pitchFamily="49" charset="0"/>
              </a:rPr>
              <a:t>function</a:t>
            </a:r>
            <a:r>
              <a:rPr lang="pt-PT" sz="1467" dirty="0">
                <a:latin typeface="Consolas" panose="020B0609020204030204" pitchFamily="49" charset="0"/>
              </a:rPr>
              <a:t> </a:t>
            </a:r>
            <a:r>
              <a:rPr lang="pt-PT" sz="1467" dirty="0" err="1">
                <a:solidFill>
                  <a:srgbClr val="795E26"/>
                </a:solidFill>
                <a:latin typeface="Consolas" panose="020B0609020204030204" pitchFamily="49" charset="0"/>
              </a:rPr>
              <a:t>getTracks</a:t>
            </a:r>
            <a:r>
              <a:rPr lang="pt-PT" sz="1467" dirty="0">
                <a:latin typeface="Consolas" panose="020B0609020204030204" pitchFamily="49" charset="0"/>
              </a:rPr>
              <a:t>(</a:t>
            </a:r>
            <a:r>
              <a:rPr lang="pt-PT" sz="1467" dirty="0" err="1">
                <a:solidFill>
                  <a:srgbClr val="001080"/>
                </a:solidFill>
                <a:latin typeface="Consolas" panose="020B0609020204030204" pitchFamily="49" charset="0"/>
              </a:rPr>
              <a:t>username</a:t>
            </a:r>
            <a:r>
              <a:rPr lang="pt-PT" sz="1467" dirty="0">
                <a:latin typeface="Consolas" panose="020B0609020204030204" pitchFamily="49" charset="0"/>
              </a:rPr>
              <a:t>, </a:t>
            </a:r>
            <a:r>
              <a:rPr lang="pt-PT" sz="1467" dirty="0" err="1">
                <a:solidFill>
                  <a:srgbClr val="001080"/>
                </a:solidFill>
                <a:latin typeface="Consolas" panose="020B0609020204030204" pitchFamily="49" charset="0"/>
              </a:rPr>
              <a:t>plstName</a:t>
            </a:r>
            <a:r>
              <a:rPr lang="pt-PT" sz="1467" dirty="0">
                <a:latin typeface="Consolas" panose="020B0609020204030204" pitchFamily="49" charset="0"/>
              </a:rPr>
              <a:t>) {</a:t>
            </a:r>
          </a:p>
          <a:p>
            <a:r>
              <a:rPr lang="pt-PT" sz="1467" dirty="0">
                <a:latin typeface="Consolas" panose="020B0609020204030204" pitchFamily="49" charset="0"/>
              </a:rPr>
              <a:t>  </a:t>
            </a:r>
            <a:r>
              <a:rPr lang="pt-PT" sz="1467" dirty="0" err="1">
                <a:solidFill>
                  <a:srgbClr val="AF00DB"/>
                </a:solidFill>
                <a:latin typeface="Consolas" panose="020B0609020204030204" pitchFamily="49" charset="0"/>
              </a:rPr>
              <a:t>return</a:t>
            </a:r>
            <a:r>
              <a:rPr lang="pt-PT" sz="1467" dirty="0">
                <a:latin typeface="Consolas" panose="020B0609020204030204" pitchFamily="49" charset="0"/>
              </a:rPr>
              <a:t> </a:t>
            </a:r>
            <a:r>
              <a:rPr lang="pt-PT" sz="1467" dirty="0" err="1">
                <a:solidFill>
                  <a:srgbClr val="001080"/>
                </a:solidFill>
                <a:latin typeface="Consolas" panose="020B0609020204030204" pitchFamily="49" charset="0"/>
              </a:rPr>
              <a:t>dao</a:t>
            </a:r>
            <a:endParaRPr lang="pt-PT" sz="1467" dirty="0">
              <a:latin typeface="Consolas" panose="020B0609020204030204" pitchFamily="49" charset="0"/>
            </a:endParaRPr>
          </a:p>
          <a:p>
            <a:r>
              <a:rPr lang="pt-PT" sz="1467" dirty="0">
                <a:latin typeface="Consolas" panose="020B0609020204030204" pitchFamily="49" charset="0"/>
              </a:rPr>
              <a:t>    .</a:t>
            </a:r>
            <a:r>
              <a:rPr lang="pt-PT" sz="1467" dirty="0" err="1">
                <a:solidFill>
                  <a:srgbClr val="795E26"/>
                </a:solidFill>
                <a:latin typeface="Consolas" panose="020B0609020204030204" pitchFamily="49" charset="0"/>
              </a:rPr>
              <a:t>getTracks</a:t>
            </a:r>
            <a:r>
              <a:rPr lang="pt-PT" sz="1467" dirty="0">
                <a:latin typeface="Consolas" panose="020B0609020204030204" pitchFamily="49" charset="0"/>
              </a:rPr>
              <a:t>(</a:t>
            </a:r>
            <a:r>
              <a:rPr lang="pt-PT" sz="1467" dirty="0" err="1">
                <a:solidFill>
                  <a:srgbClr val="001080"/>
                </a:solidFill>
                <a:latin typeface="Consolas" panose="020B0609020204030204" pitchFamily="49" charset="0"/>
              </a:rPr>
              <a:t>username</a:t>
            </a:r>
            <a:r>
              <a:rPr lang="pt-PT" sz="1467" dirty="0">
                <a:latin typeface="Consolas" panose="020B0609020204030204" pitchFamily="49" charset="0"/>
              </a:rPr>
              <a:t>, </a:t>
            </a:r>
            <a:r>
              <a:rPr lang="pt-PT" sz="1467" dirty="0" err="1">
                <a:solidFill>
                  <a:srgbClr val="001080"/>
                </a:solidFill>
                <a:latin typeface="Consolas" panose="020B0609020204030204" pitchFamily="49" charset="0"/>
              </a:rPr>
              <a:t>plstName</a:t>
            </a:r>
            <a:r>
              <a:rPr lang="pt-PT" sz="1467" dirty="0">
                <a:latin typeface="Consolas" panose="020B0609020204030204" pitchFamily="49" charset="0"/>
              </a:rPr>
              <a:t>) </a:t>
            </a:r>
          </a:p>
          <a:p>
            <a:r>
              <a:rPr lang="pt-PT" sz="1467" dirty="0">
                <a:latin typeface="Consolas" panose="020B0609020204030204" pitchFamily="49" charset="0"/>
              </a:rPr>
              <a:t>    .</a:t>
            </a:r>
            <a:r>
              <a:rPr lang="pt-PT" sz="1467" dirty="0" err="1">
                <a:solidFill>
                  <a:srgbClr val="795E26"/>
                </a:solidFill>
                <a:latin typeface="Consolas" panose="020B0609020204030204" pitchFamily="49" charset="0"/>
              </a:rPr>
              <a:t>then</a:t>
            </a:r>
            <a:r>
              <a:rPr lang="pt-PT" sz="1467" dirty="0">
                <a:latin typeface="Consolas" panose="020B0609020204030204" pitchFamily="49" charset="0"/>
              </a:rPr>
              <a:t>(</a:t>
            </a:r>
            <a:r>
              <a:rPr lang="pt-PT" sz="1467" dirty="0" err="1">
                <a:solidFill>
                  <a:srgbClr val="001080"/>
                </a:solidFill>
                <a:latin typeface="Consolas" panose="020B0609020204030204" pitchFamily="49" charset="0"/>
              </a:rPr>
              <a:t>arr</a:t>
            </a:r>
            <a:r>
              <a:rPr lang="pt-PT" sz="1467" dirty="0">
                <a:latin typeface="Consolas" panose="020B0609020204030204" pitchFamily="49" charset="0"/>
              </a:rPr>
              <a:t> </a:t>
            </a:r>
            <a:r>
              <a:rPr lang="pt-PT" sz="1467" dirty="0">
                <a:solidFill>
                  <a:srgbClr val="0000FF"/>
                </a:solidFill>
                <a:latin typeface="Consolas" panose="020B0609020204030204" pitchFamily="49" charset="0"/>
              </a:rPr>
              <a:t>=&gt;</a:t>
            </a:r>
            <a:r>
              <a:rPr lang="pt-PT" sz="1467" dirty="0">
                <a:latin typeface="Consolas" panose="020B0609020204030204" pitchFamily="49" charset="0"/>
              </a:rPr>
              <a:t> </a:t>
            </a:r>
            <a:r>
              <a:rPr lang="pt-PT" sz="1467" dirty="0" err="1">
                <a:solidFill>
                  <a:srgbClr val="001080"/>
                </a:solidFill>
                <a:latin typeface="Consolas" panose="020B0609020204030204" pitchFamily="49" charset="0"/>
              </a:rPr>
              <a:t>arr</a:t>
            </a:r>
            <a:r>
              <a:rPr lang="pt-PT" sz="1467" dirty="0">
                <a:latin typeface="Consolas" panose="020B0609020204030204" pitchFamily="49" charset="0"/>
              </a:rPr>
              <a:t> </a:t>
            </a:r>
          </a:p>
          <a:p>
            <a:r>
              <a:rPr lang="pt-PT" sz="1467" dirty="0">
                <a:latin typeface="Consolas" panose="020B0609020204030204" pitchFamily="49" charset="0"/>
              </a:rPr>
              <a:t>      .</a:t>
            </a:r>
            <a:r>
              <a:rPr lang="pt-PT" sz="1467" dirty="0" err="1">
                <a:solidFill>
                  <a:srgbClr val="795E26"/>
                </a:solidFill>
                <a:latin typeface="Consolas" panose="020B0609020204030204" pitchFamily="49" charset="0"/>
              </a:rPr>
              <a:t>filter</a:t>
            </a:r>
            <a:r>
              <a:rPr lang="pt-PT" sz="1467" dirty="0">
                <a:latin typeface="Consolas" panose="020B0609020204030204" pitchFamily="49" charset="0"/>
              </a:rPr>
              <a:t>(</a:t>
            </a:r>
            <a:r>
              <a:rPr lang="pt-PT" sz="1467" dirty="0" err="1">
                <a:solidFill>
                  <a:srgbClr val="001080"/>
                </a:solidFill>
                <a:latin typeface="Consolas" panose="020B0609020204030204" pitchFamily="49" charset="0"/>
              </a:rPr>
              <a:t>mbid</a:t>
            </a:r>
            <a:r>
              <a:rPr lang="pt-PT" sz="1467" dirty="0">
                <a:latin typeface="Consolas" panose="020B0609020204030204" pitchFamily="49" charset="0"/>
              </a:rPr>
              <a:t> </a:t>
            </a:r>
            <a:r>
              <a:rPr lang="pt-PT" sz="1467" dirty="0">
                <a:solidFill>
                  <a:srgbClr val="0000FF"/>
                </a:solidFill>
                <a:latin typeface="Consolas" panose="020B0609020204030204" pitchFamily="49" charset="0"/>
              </a:rPr>
              <a:t>=&gt;</a:t>
            </a:r>
            <a:r>
              <a:rPr lang="pt-PT" sz="1467" dirty="0">
                <a:latin typeface="Consolas" panose="020B0609020204030204" pitchFamily="49" charset="0"/>
              </a:rPr>
              <a:t> </a:t>
            </a:r>
            <a:r>
              <a:rPr lang="pt-PT" sz="1467" dirty="0" err="1">
                <a:solidFill>
                  <a:srgbClr val="001080"/>
                </a:solidFill>
                <a:latin typeface="Consolas" panose="020B0609020204030204" pitchFamily="49" charset="0"/>
              </a:rPr>
              <a:t>mbid</a:t>
            </a:r>
            <a:r>
              <a:rPr lang="pt-PT" sz="1467" dirty="0">
                <a:latin typeface="Consolas" panose="020B0609020204030204" pitchFamily="49" charset="0"/>
              </a:rPr>
              <a:t> != </a:t>
            </a:r>
            <a:r>
              <a:rPr lang="pt-PT" sz="1467" dirty="0">
                <a:solidFill>
                  <a:srgbClr val="A31515"/>
                </a:solidFill>
                <a:latin typeface="Consolas" panose="020B0609020204030204" pitchFamily="49" charset="0"/>
              </a:rPr>
              <a:t>''</a:t>
            </a:r>
            <a:r>
              <a:rPr lang="pt-PT" sz="1467" dirty="0">
                <a:latin typeface="Consolas" panose="020B0609020204030204" pitchFamily="49" charset="0"/>
              </a:rPr>
              <a:t>)</a:t>
            </a:r>
          </a:p>
          <a:p>
            <a:r>
              <a:rPr lang="pt-PT" sz="1467" dirty="0">
                <a:latin typeface="Consolas" panose="020B0609020204030204" pitchFamily="49" charset="0"/>
              </a:rPr>
              <a:t>      .</a:t>
            </a:r>
            <a:r>
              <a:rPr lang="pt-PT" sz="1467" dirty="0" err="1">
                <a:solidFill>
                  <a:srgbClr val="795E26"/>
                </a:solidFill>
                <a:latin typeface="Consolas" panose="020B0609020204030204" pitchFamily="49" charset="0"/>
              </a:rPr>
              <a:t>map</a:t>
            </a:r>
            <a:r>
              <a:rPr lang="pt-PT" sz="1467" dirty="0">
                <a:latin typeface="Consolas" panose="020B0609020204030204" pitchFamily="49" charset="0"/>
              </a:rPr>
              <a:t>(</a:t>
            </a:r>
            <a:r>
              <a:rPr lang="pt-PT" sz="1467" dirty="0" err="1">
                <a:solidFill>
                  <a:srgbClr val="001080"/>
                </a:solidFill>
                <a:latin typeface="Consolas" panose="020B0609020204030204" pitchFamily="49" charset="0"/>
              </a:rPr>
              <a:t>mbid</a:t>
            </a:r>
            <a:r>
              <a:rPr lang="pt-PT" sz="1467" dirty="0">
                <a:latin typeface="Consolas" panose="020B0609020204030204" pitchFamily="49" charset="0"/>
              </a:rPr>
              <a:t> </a:t>
            </a:r>
            <a:r>
              <a:rPr lang="pt-PT" sz="1467" dirty="0">
                <a:solidFill>
                  <a:srgbClr val="0000FF"/>
                </a:solidFill>
                <a:latin typeface="Consolas" panose="020B0609020204030204" pitchFamily="49" charset="0"/>
              </a:rPr>
              <a:t>=&gt;</a:t>
            </a:r>
            <a:r>
              <a:rPr lang="pt-PT" sz="1467" dirty="0">
                <a:latin typeface="Consolas" panose="020B0609020204030204" pitchFamily="49" charset="0"/>
              </a:rPr>
              <a:t> </a:t>
            </a:r>
            <a:r>
              <a:rPr lang="pt-PT" sz="1467" dirty="0" err="1">
                <a:solidFill>
                  <a:srgbClr val="001080"/>
                </a:solidFill>
                <a:latin typeface="Consolas" panose="020B0609020204030204" pitchFamily="49" charset="0"/>
              </a:rPr>
              <a:t>tracks</a:t>
            </a:r>
            <a:r>
              <a:rPr lang="pt-PT" sz="1467" dirty="0" err="1">
                <a:latin typeface="Consolas" panose="020B0609020204030204" pitchFamily="49" charset="0"/>
              </a:rPr>
              <a:t>.</a:t>
            </a:r>
            <a:r>
              <a:rPr lang="pt-PT" sz="1467" dirty="0" err="1">
                <a:solidFill>
                  <a:srgbClr val="795E26"/>
                </a:solidFill>
                <a:latin typeface="Consolas" panose="020B0609020204030204" pitchFamily="49" charset="0"/>
              </a:rPr>
              <a:t>findById</a:t>
            </a:r>
            <a:r>
              <a:rPr lang="pt-PT" sz="1467" dirty="0">
                <a:latin typeface="Consolas" panose="020B0609020204030204" pitchFamily="49" charset="0"/>
              </a:rPr>
              <a:t>(</a:t>
            </a:r>
            <a:r>
              <a:rPr lang="pt-PT" sz="1467" dirty="0" err="1">
                <a:solidFill>
                  <a:srgbClr val="001080"/>
                </a:solidFill>
                <a:latin typeface="Consolas" panose="020B0609020204030204" pitchFamily="49" charset="0"/>
              </a:rPr>
              <a:t>mbid</a:t>
            </a:r>
            <a:r>
              <a:rPr lang="pt-PT" sz="1467" dirty="0">
                <a:latin typeface="Consolas" panose="020B0609020204030204" pitchFamily="49" charset="0"/>
              </a:rPr>
              <a:t>)))</a:t>
            </a:r>
          </a:p>
          <a:p>
            <a:r>
              <a:rPr lang="pt-PT" sz="1467" dirty="0">
                <a:latin typeface="Consolas" panose="020B0609020204030204" pitchFamily="49" charset="0"/>
              </a:rPr>
              <a:t>    .</a:t>
            </a:r>
            <a:r>
              <a:rPr lang="pt-PT" sz="1467" dirty="0" err="1">
                <a:solidFill>
                  <a:srgbClr val="795E26"/>
                </a:solidFill>
                <a:latin typeface="Consolas" panose="020B0609020204030204" pitchFamily="49" charset="0"/>
              </a:rPr>
              <a:t>then</a:t>
            </a:r>
            <a:r>
              <a:rPr lang="pt-PT" sz="1467" dirty="0">
                <a:latin typeface="Consolas" panose="020B0609020204030204" pitchFamily="49" charset="0"/>
              </a:rPr>
              <a:t>(</a:t>
            </a:r>
            <a:r>
              <a:rPr lang="pt-PT" sz="1467" dirty="0" err="1">
                <a:solidFill>
                  <a:srgbClr val="001080"/>
                </a:solidFill>
                <a:latin typeface="Consolas" panose="020B0609020204030204" pitchFamily="49" charset="0"/>
              </a:rPr>
              <a:t>arr</a:t>
            </a:r>
            <a:r>
              <a:rPr lang="pt-PT" sz="1467" dirty="0">
                <a:latin typeface="Consolas" panose="020B0609020204030204" pitchFamily="49" charset="0"/>
              </a:rPr>
              <a:t> </a:t>
            </a:r>
            <a:r>
              <a:rPr lang="pt-PT" sz="1467" dirty="0">
                <a:solidFill>
                  <a:srgbClr val="0000FF"/>
                </a:solidFill>
                <a:latin typeface="Consolas" panose="020B0609020204030204" pitchFamily="49" charset="0"/>
              </a:rPr>
              <a:t>=&gt;</a:t>
            </a:r>
            <a:r>
              <a:rPr lang="pt-PT" sz="1467" dirty="0">
                <a:latin typeface="Consolas" panose="020B0609020204030204" pitchFamily="49" charset="0"/>
              </a:rPr>
              <a:t> </a:t>
            </a:r>
            <a:r>
              <a:rPr lang="pt-PT" sz="1467" dirty="0">
                <a:solidFill>
                  <a:srgbClr val="267F99"/>
                </a:solidFill>
                <a:latin typeface="Consolas" panose="020B0609020204030204" pitchFamily="49" charset="0"/>
              </a:rPr>
              <a:t>Promise</a:t>
            </a:r>
            <a:r>
              <a:rPr lang="pt-PT" sz="1467" dirty="0">
                <a:latin typeface="Consolas" panose="020B0609020204030204" pitchFamily="49" charset="0"/>
              </a:rPr>
              <a:t>.</a:t>
            </a:r>
            <a:r>
              <a:rPr lang="pt-PT" sz="1467" dirty="0">
                <a:solidFill>
                  <a:srgbClr val="795E26"/>
                </a:solidFill>
                <a:latin typeface="Consolas" panose="020B0609020204030204" pitchFamily="49" charset="0"/>
              </a:rPr>
              <a:t>all</a:t>
            </a:r>
            <a:r>
              <a:rPr lang="pt-PT" sz="1467" dirty="0">
                <a:latin typeface="Consolas" panose="020B0609020204030204" pitchFamily="49" charset="0"/>
              </a:rPr>
              <a:t>(</a:t>
            </a:r>
            <a:r>
              <a:rPr lang="pt-PT" sz="1467" dirty="0" err="1">
                <a:solidFill>
                  <a:srgbClr val="001080"/>
                </a:solidFill>
                <a:latin typeface="Consolas" panose="020B0609020204030204" pitchFamily="49" charset="0"/>
              </a:rPr>
              <a:t>arr</a:t>
            </a:r>
            <a:r>
              <a:rPr lang="pt-PT" sz="1467" dirty="0">
                <a:latin typeface="Consolas" panose="020B0609020204030204" pitchFamily="49" charset="0"/>
              </a:rPr>
              <a:t>)) </a:t>
            </a:r>
          </a:p>
          <a:p>
            <a:r>
              <a:rPr lang="pt-PT" sz="1467" dirty="0">
                <a:latin typeface="Consolas" panose="020B0609020204030204" pitchFamily="49" charset="0"/>
              </a:rPr>
              <a:t>}</a:t>
            </a:r>
          </a:p>
          <a:p>
            <a:endParaRPr lang="pt-PT" sz="1467" dirty="0">
              <a:latin typeface="Consolas" panose="020B0609020204030204" pitchFamily="49" charset="0"/>
            </a:endParaRPr>
          </a:p>
        </p:txBody>
      </p:sp>
      <p:sp>
        <p:nvSpPr>
          <p:cNvPr id="8" name="Speech Bubble: Rectangle with Corners Rounded 7">
            <a:extLst>
              <a:ext uri="{FF2B5EF4-FFF2-40B4-BE49-F238E27FC236}">
                <a16:creationId xmlns:a16="http://schemas.microsoft.com/office/drawing/2014/main" id="{94C3D10E-2F12-490A-90C4-E9AAD5666821}"/>
              </a:ext>
            </a:extLst>
          </p:cNvPr>
          <p:cNvSpPr/>
          <p:nvPr/>
        </p:nvSpPr>
        <p:spPr>
          <a:xfrm>
            <a:off x="10326968" y="3878235"/>
            <a:ext cx="1576273" cy="224589"/>
          </a:xfrm>
          <a:prstGeom prst="wedgeRoundRectCallout">
            <a:avLst>
              <a:gd name="adj1" fmla="val -12063"/>
              <a:gd name="adj2" fmla="val 75137"/>
              <a:gd name="adj3" fmla="val 16667"/>
            </a:avLst>
          </a:prstGeom>
          <a:solidFill>
            <a:schemeClr val="bg1"/>
          </a:solidFill>
          <a:ln w="9525">
            <a:solidFill>
              <a:srgbClr val="4AB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a:solidFill>
                  <a:schemeClr val="tx1"/>
                </a:solidFill>
                <a:latin typeface="Lato" panose="020B0604020202020204" charset="0"/>
              </a:rPr>
              <a:t>playlist-repo.js</a:t>
            </a:r>
            <a:endParaRPr lang="pt-PT" sz="1333" b="1" dirty="0">
              <a:solidFill>
                <a:schemeClr val="tx1"/>
              </a:solidFill>
              <a:latin typeface="Lato" panose="020B0604020202020204" charset="0"/>
            </a:endParaRPr>
          </a:p>
        </p:txBody>
      </p:sp>
      <p:sp>
        <p:nvSpPr>
          <p:cNvPr id="10" name="Text Placeholder 2">
            <a:extLst>
              <a:ext uri="{FF2B5EF4-FFF2-40B4-BE49-F238E27FC236}">
                <a16:creationId xmlns:a16="http://schemas.microsoft.com/office/drawing/2014/main" id="{AF555273-9D73-49F1-932B-0FB000FDD449}"/>
              </a:ext>
            </a:extLst>
          </p:cNvPr>
          <p:cNvSpPr>
            <a:spLocks noGrp="1"/>
          </p:cNvSpPr>
          <p:nvPr>
            <p:ph type="body" idx="1"/>
          </p:nvPr>
        </p:nvSpPr>
        <p:spPr>
          <a:xfrm>
            <a:off x="609600" y="1610895"/>
            <a:ext cx="10972800" cy="1076157"/>
          </a:xfrm>
        </p:spPr>
        <p:txBody>
          <a:bodyPr/>
          <a:lstStyle/>
          <a:p>
            <a:pPr marL="101597" indent="0" algn="r">
              <a:buNone/>
            </a:pPr>
            <a:r>
              <a:rPr lang="en-US" dirty="0"/>
              <a:t>With </a:t>
            </a:r>
            <a:r>
              <a:rPr lang="en-US" dirty="0">
                <a:latin typeface="Consolas" panose="020B0609020204030204" pitchFamily="49" charset="0"/>
              </a:rPr>
              <a:t>async iterator</a:t>
            </a:r>
            <a:endParaRPr lang="pt-PT" dirty="0"/>
          </a:p>
        </p:txBody>
      </p:sp>
      <p:pic>
        <p:nvPicPr>
          <p:cNvPr id="1026" name="Picture 2" descr="Binoculars Eye Sunglasses Free Frame Clipart - Eye Glasses Clip Art, Transparent Cartoons">
            <a:extLst>
              <a:ext uri="{FF2B5EF4-FFF2-40B4-BE49-F238E27FC236}">
                <a16:creationId xmlns:a16="http://schemas.microsoft.com/office/drawing/2014/main" id="{8018C7BF-2CE7-4E5F-AD4A-E9E7A2C98E02}"/>
              </a:ext>
            </a:extLst>
          </p:cNvPr>
          <p:cNvPicPr>
            <a:picLocks noChangeAspect="1" noChangeArrowheads="1"/>
          </p:cNvPicPr>
          <p:nvPr/>
        </p:nvPicPr>
        <p:blipFill>
          <a:blip r:embed="rId3">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9581801" y="307552"/>
            <a:ext cx="2538935" cy="1305344"/>
          </a:xfrm>
          <a:prstGeom prst="rect">
            <a:avLst/>
          </a:prstGeom>
          <a:noFill/>
          <a:extLst>
            <a:ext uri="{909E8E84-426E-40DD-AFC4-6F175D3DCCD1}">
              <a14:hiddenFill xmlns:a14="http://schemas.microsoft.com/office/drawing/2010/main">
                <a:solidFill>
                  <a:srgbClr val="FFFFFF"/>
                </a:solidFill>
              </a14:hiddenFill>
            </a:ext>
          </a:extLst>
        </p:spPr>
      </p:pic>
      <p:sp>
        <p:nvSpPr>
          <p:cNvPr id="11" name="Speech Bubble: Rectangle with Corners Rounded 10">
            <a:extLst>
              <a:ext uri="{FF2B5EF4-FFF2-40B4-BE49-F238E27FC236}">
                <a16:creationId xmlns:a16="http://schemas.microsoft.com/office/drawing/2014/main" id="{6A3A842F-0AC3-4B53-82E1-849088EE3BD9}"/>
              </a:ext>
            </a:extLst>
          </p:cNvPr>
          <p:cNvSpPr/>
          <p:nvPr/>
        </p:nvSpPr>
        <p:spPr>
          <a:xfrm>
            <a:off x="4080641" y="2462463"/>
            <a:ext cx="1576273" cy="224589"/>
          </a:xfrm>
          <a:prstGeom prst="wedgeRoundRectCallout">
            <a:avLst>
              <a:gd name="adj1" fmla="val 30682"/>
              <a:gd name="adj2" fmla="val 89423"/>
              <a:gd name="adj3" fmla="val 16667"/>
            </a:avLst>
          </a:prstGeom>
          <a:solidFill>
            <a:schemeClr val="bg1"/>
          </a:solidFill>
          <a:ln w="9525">
            <a:solidFill>
              <a:srgbClr val="4AB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a:solidFill>
                  <a:schemeClr val="tx1"/>
                </a:solidFill>
                <a:latin typeface="Lato" panose="020B0604020202020204" charset="0"/>
              </a:rPr>
              <a:t>playlist-repo.js</a:t>
            </a:r>
            <a:endParaRPr lang="pt-PT" sz="1333" b="1" dirty="0">
              <a:solidFill>
                <a:schemeClr val="tx1"/>
              </a:solidFill>
              <a:latin typeface="Lato" panose="020B0604020202020204" charset="0"/>
            </a:endParaRPr>
          </a:p>
        </p:txBody>
      </p:sp>
      <p:sp>
        <p:nvSpPr>
          <p:cNvPr id="4" name="TextBox 3">
            <a:extLst>
              <a:ext uri="{FF2B5EF4-FFF2-40B4-BE49-F238E27FC236}">
                <a16:creationId xmlns:a16="http://schemas.microsoft.com/office/drawing/2014/main" id="{74C23B3A-4DC4-4E2D-96D7-0640204AFB7D}"/>
              </a:ext>
            </a:extLst>
          </p:cNvPr>
          <p:cNvSpPr txBox="1"/>
          <p:nvPr/>
        </p:nvSpPr>
        <p:spPr>
          <a:xfrm>
            <a:off x="5277287" y="4150039"/>
            <a:ext cx="6957354" cy="2575770"/>
          </a:xfrm>
          <a:prstGeom prst="rect">
            <a:avLst/>
          </a:prstGeom>
          <a:solidFill>
            <a:srgbClr val="FBF5E9"/>
          </a:solidFill>
          <a:ln>
            <a:solidFill>
              <a:schemeClr val="tx1"/>
            </a:solidFill>
          </a:ln>
        </p:spPr>
        <p:txBody>
          <a:bodyPr wrap="none" rtlCol="0">
            <a:spAutoFit/>
          </a:bodyPr>
          <a:lstStyle/>
          <a:p>
            <a:r>
              <a:rPr lang="pt-PT" sz="1467" dirty="0">
                <a:solidFill>
                  <a:srgbClr val="008000"/>
                </a:solidFill>
                <a:latin typeface="Consolas" panose="020B0609020204030204" pitchFamily="49" charset="0"/>
              </a:rPr>
              <a:t>/**</a:t>
            </a:r>
            <a:endParaRPr lang="pt-PT" sz="1467" dirty="0">
              <a:latin typeface="Consolas" panose="020B0609020204030204" pitchFamily="49" charset="0"/>
            </a:endParaRPr>
          </a:p>
          <a:p>
            <a:r>
              <a:rPr lang="pt-PT" sz="1467" dirty="0">
                <a:solidFill>
                  <a:srgbClr val="008000"/>
                </a:solidFill>
                <a:latin typeface="Consolas" panose="020B0609020204030204" pitchFamily="49" charset="0"/>
              </a:rPr>
              <a:t> * </a:t>
            </a:r>
            <a:r>
              <a:rPr lang="pt-PT" sz="1467" dirty="0">
                <a:solidFill>
                  <a:srgbClr val="0000FF"/>
                </a:solidFill>
                <a:latin typeface="Consolas" panose="020B0609020204030204" pitchFamily="49" charset="0"/>
              </a:rPr>
              <a:t>@</a:t>
            </a:r>
            <a:r>
              <a:rPr lang="pt-PT" sz="1467" dirty="0" err="1">
                <a:solidFill>
                  <a:srgbClr val="0000FF"/>
                </a:solidFill>
                <a:latin typeface="Consolas" panose="020B0609020204030204" pitchFamily="49" charset="0"/>
              </a:rPr>
              <a:t>async</a:t>
            </a:r>
            <a:endParaRPr lang="pt-PT" sz="1467" dirty="0">
              <a:latin typeface="Consolas" panose="020B0609020204030204" pitchFamily="49" charset="0"/>
            </a:endParaRPr>
          </a:p>
          <a:p>
            <a:r>
              <a:rPr lang="pt-PT" sz="1467" dirty="0">
                <a:solidFill>
                  <a:srgbClr val="008000"/>
                </a:solidFill>
                <a:latin typeface="Consolas" panose="020B0609020204030204" pitchFamily="49" charset="0"/>
              </a:rPr>
              <a:t> * </a:t>
            </a:r>
            <a:r>
              <a:rPr lang="pt-PT" sz="1467" dirty="0">
                <a:solidFill>
                  <a:srgbClr val="0000FF"/>
                </a:solidFill>
                <a:latin typeface="Consolas" panose="020B0609020204030204" pitchFamily="49" charset="0"/>
              </a:rPr>
              <a:t>@yields</a:t>
            </a:r>
            <a:r>
              <a:rPr lang="pt-PT" sz="1467" dirty="0">
                <a:solidFill>
                  <a:srgbClr val="008000"/>
                </a:solidFill>
                <a:latin typeface="Consolas" panose="020B0609020204030204" pitchFamily="49" charset="0"/>
              </a:rPr>
              <a:t> </a:t>
            </a:r>
            <a:r>
              <a:rPr lang="pt-PT" sz="1467" dirty="0">
                <a:solidFill>
                  <a:srgbClr val="267F99"/>
                </a:solidFill>
                <a:latin typeface="Consolas" panose="020B0609020204030204" pitchFamily="49" charset="0"/>
              </a:rPr>
              <a:t>{</a:t>
            </a:r>
            <a:r>
              <a:rPr lang="pt-PT" sz="1467" dirty="0" err="1">
                <a:solidFill>
                  <a:srgbClr val="267F99"/>
                </a:solidFill>
                <a:latin typeface="Consolas" panose="020B0609020204030204" pitchFamily="49" charset="0"/>
              </a:rPr>
              <a:t>Track</a:t>
            </a:r>
            <a:r>
              <a:rPr lang="pt-PT" sz="1467" dirty="0">
                <a:solidFill>
                  <a:srgbClr val="267F99"/>
                </a:solidFill>
                <a:latin typeface="Consolas" panose="020B0609020204030204" pitchFamily="49" charset="0"/>
              </a:rPr>
              <a:t>}</a:t>
            </a:r>
            <a:endParaRPr lang="pt-PT" sz="1467" dirty="0">
              <a:latin typeface="Consolas" panose="020B0609020204030204" pitchFamily="49" charset="0"/>
            </a:endParaRPr>
          </a:p>
          <a:p>
            <a:r>
              <a:rPr lang="pt-PT" sz="1467" dirty="0">
                <a:solidFill>
                  <a:srgbClr val="008000"/>
                </a:solidFill>
                <a:latin typeface="Consolas" panose="020B0609020204030204" pitchFamily="49" charset="0"/>
              </a:rPr>
              <a:t> */</a:t>
            </a:r>
            <a:endParaRPr lang="pt-PT" sz="1467" dirty="0">
              <a:latin typeface="Consolas" panose="020B0609020204030204" pitchFamily="49" charset="0"/>
            </a:endParaRPr>
          </a:p>
          <a:p>
            <a:r>
              <a:rPr lang="pt-PT" sz="1467" dirty="0" err="1">
                <a:solidFill>
                  <a:srgbClr val="AF00DB"/>
                </a:solidFill>
                <a:latin typeface="Consolas" panose="020B0609020204030204" pitchFamily="49" charset="0"/>
              </a:rPr>
              <a:t>export</a:t>
            </a:r>
            <a:r>
              <a:rPr lang="pt-PT" sz="1467" dirty="0">
                <a:latin typeface="Consolas" panose="020B0609020204030204" pitchFamily="49" charset="0"/>
              </a:rPr>
              <a:t> </a:t>
            </a:r>
            <a:r>
              <a:rPr lang="pt-PT" sz="1467" dirty="0" err="1">
                <a:solidFill>
                  <a:srgbClr val="0000FF"/>
                </a:solidFill>
                <a:latin typeface="Consolas" panose="020B0609020204030204" pitchFamily="49" charset="0"/>
              </a:rPr>
              <a:t>async</a:t>
            </a:r>
            <a:r>
              <a:rPr lang="pt-PT" sz="1467" dirty="0">
                <a:latin typeface="Consolas" panose="020B0609020204030204" pitchFamily="49" charset="0"/>
              </a:rPr>
              <a:t> </a:t>
            </a:r>
            <a:r>
              <a:rPr lang="pt-PT" sz="1467" dirty="0" err="1">
                <a:solidFill>
                  <a:srgbClr val="0000FF"/>
                </a:solidFill>
                <a:latin typeface="Consolas" panose="020B0609020204030204" pitchFamily="49" charset="0"/>
              </a:rPr>
              <a:t>function</a:t>
            </a:r>
            <a:r>
              <a:rPr lang="pt-PT" sz="1467" dirty="0">
                <a:solidFill>
                  <a:srgbClr val="0000FF"/>
                </a:solidFill>
                <a:latin typeface="Consolas" panose="020B0609020204030204" pitchFamily="49" charset="0"/>
              </a:rPr>
              <a:t>*</a:t>
            </a:r>
            <a:r>
              <a:rPr lang="pt-PT" sz="1467" dirty="0">
                <a:latin typeface="Consolas" panose="020B0609020204030204" pitchFamily="49" charset="0"/>
              </a:rPr>
              <a:t> </a:t>
            </a:r>
            <a:r>
              <a:rPr lang="pt-PT" sz="1467" dirty="0" err="1">
                <a:solidFill>
                  <a:srgbClr val="795E26"/>
                </a:solidFill>
                <a:latin typeface="Consolas" panose="020B0609020204030204" pitchFamily="49" charset="0"/>
              </a:rPr>
              <a:t>getTracks</a:t>
            </a:r>
            <a:r>
              <a:rPr lang="pt-PT" sz="1467" dirty="0">
                <a:latin typeface="Consolas" panose="020B0609020204030204" pitchFamily="49" charset="0"/>
              </a:rPr>
              <a:t>(</a:t>
            </a:r>
            <a:r>
              <a:rPr lang="pt-PT" sz="1467" dirty="0" err="1">
                <a:solidFill>
                  <a:srgbClr val="001080"/>
                </a:solidFill>
                <a:latin typeface="Consolas" panose="020B0609020204030204" pitchFamily="49" charset="0"/>
              </a:rPr>
              <a:t>username</a:t>
            </a:r>
            <a:r>
              <a:rPr lang="pt-PT" sz="1467" dirty="0">
                <a:latin typeface="Consolas" panose="020B0609020204030204" pitchFamily="49" charset="0"/>
              </a:rPr>
              <a:t>, </a:t>
            </a:r>
            <a:r>
              <a:rPr lang="pt-PT" sz="1467" dirty="0" err="1">
                <a:solidFill>
                  <a:srgbClr val="001080"/>
                </a:solidFill>
                <a:latin typeface="Consolas" panose="020B0609020204030204" pitchFamily="49" charset="0"/>
              </a:rPr>
              <a:t>plstName</a:t>
            </a:r>
            <a:r>
              <a:rPr lang="pt-PT" sz="1467" dirty="0">
                <a:latin typeface="Consolas" panose="020B0609020204030204" pitchFamily="49" charset="0"/>
              </a:rPr>
              <a:t>) {</a:t>
            </a:r>
          </a:p>
          <a:p>
            <a:r>
              <a:rPr lang="pt-PT" sz="1467" dirty="0">
                <a:latin typeface="Consolas" panose="020B0609020204030204" pitchFamily="49" charset="0"/>
              </a:rPr>
              <a:t>    </a:t>
            </a:r>
            <a:r>
              <a:rPr lang="pt-PT" sz="1467" dirty="0">
                <a:solidFill>
                  <a:srgbClr val="AF00DB"/>
                </a:solidFill>
                <a:latin typeface="Consolas" panose="020B0609020204030204" pitchFamily="49" charset="0"/>
              </a:rPr>
              <a:t>for</a:t>
            </a:r>
            <a:r>
              <a:rPr lang="pt-PT" sz="1467" dirty="0">
                <a:latin typeface="Consolas" panose="020B0609020204030204" pitchFamily="49" charset="0"/>
              </a:rPr>
              <a:t> </a:t>
            </a:r>
            <a:r>
              <a:rPr lang="pt-PT" sz="1467" dirty="0" err="1">
                <a:solidFill>
                  <a:srgbClr val="AF00DB"/>
                </a:solidFill>
                <a:latin typeface="Consolas" panose="020B0609020204030204" pitchFamily="49" charset="0"/>
              </a:rPr>
              <a:t>await</a:t>
            </a:r>
            <a:r>
              <a:rPr lang="pt-PT" sz="1467" dirty="0">
                <a:latin typeface="Consolas" panose="020B0609020204030204" pitchFamily="49" charset="0"/>
              </a:rPr>
              <a:t> (</a:t>
            </a:r>
            <a:r>
              <a:rPr lang="pt-PT" sz="1467" dirty="0" err="1">
                <a:solidFill>
                  <a:srgbClr val="0000FF"/>
                </a:solidFill>
                <a:latin typeface="Consolas" panose="020B0609020204030204" pitchFamily="49" charset="0"/>
              </a:rPr>
              <a:t>const</a:t>
            </a:r>
            <a:r>
              <a:rPr lang="pt-PT" sz="1467" dirty="0">
                <a:latin typeface="Consolas" panose="020B0609020204030204" pitchFamily="49" charset="0"/>
              </a:rPr>
              <a:t> </a:t>
            </a:r>
            <a:r>
              <a:rPr lang="pt-PT" sz="1467" dirty="0" err="1">
                <a:solidFill>
                  <a:srgbClr val="001080"/>
                </a:solidFill>
                <a:latin typeface="Consolas" panose="020B0609020204030204" pitchFamily="49" charset="0"/>
              </a:rPr>
              <a:t>mbid</a:t>
            </a:r>
            <a:r>
              <a:rPr lang="pt-PT" sz="1467" dirty="0">
                <a:latin typeface="Consolas" panose="020B0609020204030204" pitchFamily="49" charset="0"/>
              </a:rPr>
              <a:t> </a:t>
            </a:r>
            <a:r>
              <a:rPr lang="pt-PT" sz="1467" dirty="0" err="1">
                <a:solidFill>
                  <a:srgbClr val="0000FF"/>
                </a:solidFill>
                <a:latin typeface="Consolas" panose="020B0609020204030204" pitchFamily="49" charset="0"/>
              </a:rPr>
              <a:t>of</a:t>
            </a:r>
            <a:r>
              <a:rPr lang="pt-PT" sz="1467" dirty="0">
                <a:latin typeface="Consolas" panose="020B0609020204030204" pitchFamily="49" charset="0"/>
              </a:rPr>
              <a:t> </a:t>
            </a:r>
            <a:r>
              <a:rPr lang="pt-PT" sz="1467" dirty="0" err="1">
                <a:solidFill>
                  <a:srgbClr val="001080"/>
                </a:solidFill>
                <a:latin typeface="Consolas" panose="020B0609020204030204" pitchFamily="49" charset="0"/>
              </a:rPr>
              <a:t>dao</a:t>
            </a:r>
            <a:r>
              <a:rPr lang="pt-PT" sz="1467" dirty="0" err="1">
                <a:latin typeface="Consolas" panose="020B0609020204030204" pitchFamily="49" charset="0"/>
              </a:rPr>
              <a:t>.</a:t>
            </a:r>
            <a:r>
              <a:rPr lang="pt-PT" sz="1467" dirty="0" err="1">
                <a:solidFill>
                  <a:srgbClr val="795E26"/>
                </a:solidFill>
                <a:latin typeface="Consolas" panose="020B0609020204030204" pitchFamily="49" charset="0"/>
              </a:rPr>
              <a:t>getTracks</a:t>
            </a:r>
            <a:r>
              <a:rPr lang="pt-PT" sz="1467" dirty="0">
                <a:latin typeface="Consolas" panose="020B0609020204030204" pitchFamily="49" charset="0"/>
              </a:rPr>
              <a:t>(</a:t>
            </a:r>
            <a:r>
              <a:rPr lang="pt-PT" sz="1467" dirty="0" err="1">
                <a:solidFill>
                  <a:srgbClr val="001080"/>
                </a:solidFill>
                <a:latin typeface="Consolas" panose="020B0609020204030204" pitchFamily="49" charset="0"/>
              </a:rPr>
              <a:t>username</a:t>
            </a:r>
            <a:r>
              <a:rPr lang="pt-PT" sz="1467" dirty="0">
                <a:latin typeface="Consolas" panose="020B0609020204030204" pitchFamily="49" charset="0"/>
              </a:rPr>
              <a:t>, </a:t>
            </a:r>
            <a:r>
              <a:rPr lang="pt-PT" sz="1467" dirty="0" err="1">
                <a:solidFill>
                  <a:srgbClr val="001080"/>
                </a:solidFill>
                <a:latin typeface="Consolas" panose="020B0609020204030204" pitchFamily="49" charset="0"/>
              </a:rPr>
              <a:t>plstName</a:t>
            </a:r>
            <a:r>
              <a:rPr lang="pt-PT" sz="1467" dirty="0">
                <a:latin typeface="Consolas" panose="020B0609020204030204" pitchFamily="49" charset="0"/>
              </a:rPr>
              <a:t>)) {</a:t>
            </a:r>
          </a:p>
          <a:p>
            <a:r>
              <a:rPr lang="pt-PT" sz="1467" dirty="0">
                <a:latin typeface="Consolas" panose="020B0609020204030204" pitchFamily="49" charset="0"/>
              </a:rPr>
              <a:t>        </a:t>
            </a:r>
            <a:r>
              <a:rPr lang="pt-PT" sz="1467" dirty="0" err="1">
                <a:solidFill>
                  <a:srgbClr val="AF00DB"/>
                </a:solidFill>
                <a:latin typeface="Consolas" panose="020B0609020204030204" pitchFamily="49" charset="0"/>
              </a:rPr>
              <a:t>if</a:t>
            </a:r>
            <a:r>
              <a:rPr lang="pt-PT" sz="1467" dirty="0">
                <a:latin typeface="Consolas" panose="020B0609020204030204" pitchFamily="49" charset="0"/>
              </a:rPr>
              <a:t>(</a:t>
            </a:r>
            <a:r>
              <a:rPr lang="pt-PT" sz="1467" dirty="0" err="1">
                <a:solidFill>
                  <a:srgbClr val="001080"/>
                </a:solidFill>
                <a:latin typeface="Consolas" panose="020B0609020204030204" pitchFamily="49" charset="0"/>
              </a:rPr>
              <a:t>mbid</a:t>
            </a:r>
            <a:r>
              <a:rPr lang="pt-PT" sz="1467" dirty="0">
                <a:latin typeface="Consolas" panose="020B0609020204030204" pitchFamily="49" charset="0"/>
              </a:rPr>
              <a:t> != </a:t>
            </a:r>
            <a:r>
              <a:rPr lang="pt-PT" sz="1467" dirty="0">
                <a:solidFill>
                  <a:srgbClr val="A31515"/>
                </a:solidFill>
                <a:latin typeface="Consolas" panose="020B0609020204030204" pitchFamily="49" charset="0"/>
              </a:rPr>
              <a:t>''</a:t>
            </a:r>
            <a:r>
              <a:rPr lang="pt-PT" sz="1467" dirty="0">
                <a:latin typeface="Consolas" panose="020B0609020204030204" pitchFamily="49" charset="0"/>
              </a:rPr>
              <a:t>) {</a:t>
            </a:r>
          </a:p>
          <a:p>
            <a:r>
              <a:rPr lang="pt-PT" sz="1467" dirty="0">
                <a:latin typeface="Consolas" panose="020B0609020204030204" pitchFamily="49" charset="0"/>
              </a:rPr>
              <a:t>            </a:t>
            </a:r>
            <a:r>
              <a:rPr lang="pt-PT" sz="1467" dirty="0">
                <a:solidFill>
                  <a:srgbClr val="AF00DB"/>
                </a:solidFill>
                <a:latin typeface="Consolas" panose="020B0609020204030204" pitchFamily="49" charset="0"/>
              </a:rPr>
              <a:t>yield</a:t>
            </a:r>
            <a:r>
              <a:rPr lang="pt-PT" sz="1467" dirty="0">
                <a:latin typeface="Consolas" panose="020B0609020204030204" pitchFamily="49" charset="0"/>
              </a:rPr>
              <a:t> </a:t>
            </a:r>
            <a:r>
              <a:rPr lang="pt-PT" sz="1467" dirty="0" err="1">
                <a:solidFill>
                  <a:srgbClr val="001080"/>
                </a:solidFill>
                <a:latin typeface="Consolas" panose="020B0609020204030204" pitchFamily="49" charset="0"/>
              </a:rPr>
              <a:t>tracks</a:t>
            </a:r>
            <a:r>
              <a:rPr lang="pt-PT" sz="1467" dirty="0" err="1">
                <a:latin typeface="Consolas" panose="020B0609020204030204" pitchFamily="49" charset="0"/>
              </a:rPr>
              <a:t>.</a:t>
            </a:r>
            <a:r>
              <a:rPr lang="pt-PT" sz="1467" dirty="0" err="1">
                <a:solidFill>
                  <a:srgbClr val="795E26"/>
                </a:solidFill>
                <a:latin typeface="Consolas" panose="020B0609020204030204" pitchFamily="49" charset="0"/>
              </a:rPr>
              <a:t>findById</a:t>
            </a:r>
            <a:r>
              <a:rPr lang="pt-PT" sz="1467" dirty="0">
                <a:latin typeface="Consolas" panose="020B0609020204030204" pitchFamily="49" charset="0"/>
              </a:rPr>
              <a:t>(</a:t>
            </a:r>
            <a:r>
              <a:rPr lang="pt-PT" sz="1467" dirty="0" err="1">
                <a:solidFill>
                  <a:srgbClr val="001080"/>
                </a:solidFill>
                <a:latin typeface="Consolas" panose="020B0609020204030204" pitchFamily="49" charset="0"/>
              </a:rPr>
              <a:t>mbid</a:t>
            </a:r>
            <a:r>
              <a:rPr lang="pt-PT" sz="1467" dirty="0">
                <a:latin typeface="Consolas" panose="020B0609020204030204" pitchFamily="49" charset="0"/>
              </a:rPr>
              <a:t>)</a:t>
            </a:r>
          </a:p>
          <a:p>
            <a:r>
              <a:rPr lang="pt-PT" sz="1467" dirty="0">
                <a:latin typeface="Consolas" panose="020B0609020204030204" pitchFamily="49" charset="0"/>
              </a:rPr>
              <a:t>        }</a:t>
            </a:r>
          </a:p>
          <a:p>
            <a:r>
              <a:rPr lang="pt-PT" sz="1467" dirty="0">
                <a:latin typeface="Consolas" panose="020B0609020204030204" pitchFamily="49" charset="0"/>
              </a:rPr>
              <a:t>    }</a:t>
            </a:r>
          </a:p>
          <a:p>
            <a:r>
              <a:rPr lang="pt-PT" sz="1467" dirty="0">
                <a:latin typeface="Consolas" panose="020B0609020204030204" pitchFamily="49" charset="0"/>
              </a:rPr>
              <a:t>}</a:t>
            </a:r>
          </a:p>
        </p:txBody>
      </p:sp>
      <p:sp>
        <p:nvSpPr>
          <p:cNvPr id="6" name="Speech Bubble: Rectangle with Corners Rounded 5">
            <a:extLst>
              <a:ext uri="{FF2B5EF4-FFF2-40B4-BE49-F238E27FC236}">
                <a16:creationId xmlns:a16="http://schemas.microsoft.com/office/drawing/2014/main" id="{F1C592DB-3AEF-4A26-9301-EC4E9BEFF890}"/>
              </a:ext>
            </a:extLst>
          </p:cNvPr>
          <p:cNvSpPr/>
          <p:nvPr/>
        </p:nvSpPr>
        <p:spPr>
          <a:xfrm>
            <a:off x="6759413" y="2635600"/>
            <a:ext cx="4983748" cy="438485"/>
          </a:xfrm>
          <a:prstGeom prst="wedgeRoundRectCallout">
            <a:avLst>
              <a:gd name="adj1" fmla="val 589"/>
              <a:gd name="adj2" fmla="val 387874"/>
              <a:gd name="adj3" fmla="val 16667"/>
            </a:avLst>
          </a:prstGeom>
          <a:solidFill>
            <a:schemeClr val="bg1"/>
          </a:solidFill>
          <a:ln w="9525">
            <a:solidFill>
              <a:srgbClr val="4AB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Lato" panose="020B0604020202020204" charset="0"/>
              </a:rPr>
              <a:t>Like synchronous calls but </a:t>
            </a:r>
            <a:r>
              <a:rPr lang="en-US" sz="2400" b="1" dirty="0">
                <a:solidFill>
                  <a:schemeClr val="tx1"/>
                </a:solidFill>
                <a:latin typeface="Lato" panose="020B0604020202020204" charset="0"/>
              </a:rPr>
              <a:t>without</a:t>
            </a:r>
            <a:r>
              <a:rPr lang="en-US" sz="2400" dirty="0">
                <a:solidFill>
                  <a:schemeClr val="tx1"/>
                </a:solidFill>
                <a:latin typeface="Lato" panose="020B0604020202020204" charset="0"/>
              </a:rPr>
              <a:t> blocking</a:t>
            </a:r>
            <a:endParaRPr lang="pt-PT" sz="2400" dirty="0">
              <a:solidFill>
                <a:schemeClr val="tx1"/>
              </a:solidFill>
              <a:latin typeface="Lato" panose="020B0604020202020204" charset="0"/>
            </a:endParaRPr>
          </a:p>
        </p:txBody>
      </p:sp>
      <p:sp>
        <p:nvSpPr>
          <p:cNvPr id="12" name="Arrow: Left-Up 11">
            <a:extLst>
              <a:ext uri="{FF2B5EF4-FFF2-40B4-BE49-F238E27FC236}">
                <a16:creationId xmlns:a16="http://schemas.microsoft.com/office/drawing/2014/main" id="{0B0A2271-C7A0-4CD1-9F06-3676CA2A597F}"/>
              </a:ext>
            </a:extLst>
          </p:cNvPr>
          <p:cNvSpPr/>
          <p:nvPr/>
        </p:nvSpPr>
        <p:spPr>
          <a:xfrm rot="16200000">
            <a:off x="5921233" y="3344505"/>
            <a:ext cx="749337" cy="755231"/>
          </a:xfrm>
          <a:prstGeom prst="leftUpArrow">
            <a:avLst/>
          </a:prstGeom>
          <a:solidFill>
            <a:schemeClr val="bg1"/>
          </a:solidFill>
          <a:ln w="9525">
            <a:solidFill>
              <a:srgbClr val="4AB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333" b="1">
              <a:solidFill>
                <a:schemeClr val="tx1"/>
              </a:solidFill>
              <a:latin typeface="Lato" panose="020B0604020202020204" charset="0"/>
            </a:endParaRPr>
          </a:p>
        </p:txBody>
      </p:sp>
    </p:spTree>
    <p:extLst>
      <p:ext uri="{BB962C8B-B14F-4D97-AF65-F5344CB8AC3E}">
        <p14:creationId xmlns:p14="http://schemas.microsoft.com/office/powerpoint/2010/main" val="524463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09600" y="457204"/>
            <a:ext cx="10972800" cy="1143200"/>
          </a:xfrm>
          <a:prstGeom prst="rect">
            <a:avLst/>
          </a:prstGeom>
        </p:spPr>
        <p:txBody>
          <a:bodyPr spcFirstLastPara="1" vert="horz" wrap="square" lIns="121900" tIns="121900" rIns="121900" bIns="121900" rtlCol="0" anchor="b" anchorCtr="0">
            <a:noAutofit/>
          </a:bodyPr>
          <a:lstStyle/>
          <a:p>
            <a:r>
              <a:rPr lang="en" dirty="0">
                <a:latin typeface="Lato" panose="020B0604020202020204" charset="0"/>
              </a:rPr>
              <a:t>Domain Model &lt;-&gt; </a:t>
            </a:r>
            <a:r>
              <a:rPr lang="pt-PT" dirty="0">
                <a:latin typeface="Lato" panose="020B0604020202020204" charset="0"/>
              </a:rPr>
              <a:t>Data Layer</a:t>
            </a:r>
            <a:endParaRPr dirty="0">
              <a:latin typeface="Lato" panose="020B0604020202020204" charset="0"/>
            </a:endParaRPr>
          </a:p>
        </p:txBody>
      </p:sp>
      <p:grpSp>
        <p:nvGrpSpPr>
          <p:cNvPr id="3" name="Group 2">
            <a:extLst>
              <a:ext uri="{FF2B5EF4-FFF2-40B4-BE49-F238E27FC236}">
                <a16:creationId xmlns:a16="http://schemas.microsoft.com/office/drawing/2014/main" id="{41BC5515-0457-4AE8-9ABC-BC49388F1A32}"/>
              </a:ext>
            </a:extLst>
          </p:cNvPr>
          <p:cNvGrpSpPr/>
          <p:nvPr/>
        </p:nvGrpSpPr>
        <p:grpSpPr>
          <a:xfrm>
            <a:off x="17541" y="1699230"/>
            <a:ext cx="9076179" cy="5045887"/>
            <a:chOff x="13156" y="1274422"/>
            <a:chExt cx="6807134" cy="3784415"/>
          </a:xfrm>
        </p:grpSpPr>
        <p:sp>
          <p:nvSpPr>
            <p:cNvPr id="11" name="Rectangle 10">
              <a:extLst>
                <a:ext uri="{FF2B5EF4-FFF2-40B4-BE49-F238E27FC236}">
                  <a16:creationId xmlns:a16="http://schemas.microsoft.com/office/drawing/2014/main" id="{C3537255-BF2A-4AFF-8622-3B94C531B448}"/>
                </a:ext>
              </a:extLst>
            </p:cNvPr>
            <p:cNvSpPr/>
            <p:nvPr/>
          </p:nvSpPr>
          <p:spPr>
            <a:xfrm>
              <a:off x="1833970" y="3135231"/>
              <a:ext cx="2808312" cy="28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Lato" panose="020B0604020202020204" charset="0"/>
                </a:rPr>
                <a:t>Data Access Layer</a:t>
              </a:r>
            </a:p>
          </p:txBody>
        </p:sp>
        <p:cxnSp>
          <p:nvCxnSpPr>
            <p:cNvPr id="12" name="Straight Arrow Connector 11">
              <a:extLst>
                <a:ext uri="{FF2B5EF4-FFF2-40B4-BE49-F238E27FC236}">
                  <a16:creationId xmlns:a16="http://schemas.microsoft.com/office/drawing/2014/main" id="{0BA18596-79BB-48DB-A132-EA83F3E1A8B7}"/>
                </a:ext>
              </a:extLst>
            </p:cNvPr>
            <p:cNvCxnSpPr/>
            <p:nvPr/>
          </p:nvCxnSpPr>
          <p:spPr>
            <a:xfrm>
              <a:off x="4120732" y="3351255"/>
              <a:ext cx="432048" cy="504056"/>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4F285F-06A1-46F5-8E82-A07FC1284B76}"/>
                </a:ext>
              </a:extLst>
            </p:cNvPr>
            <p:cNvCxnSpPr/>
            <p:nvPr/>
          </p:nvCxnSpPr>
          <p:spPr>
            <a:xfrm flipH="1">
              <a:off x="1888484" y="3351255"/>
              <a:ext cx="360040" cy="504056"/>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B7008D4-AD1D-411E-B7BF-7D67D6151179}"/>
                </a:ext>
              </a:extLst>
            </p:cNvPr>
            <p:cNvCxnSpPr/>
            <p:nvPr/>
          </p:nvCxnSpPr>
          <p:spPr>
            <a:xfrm>
              <a:off x="3184628" y="3456037"/>
              <a:ext cx="0" cy="38973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0EE2551F-8027-45BE-B540-D88C2BCC3FBB}"/>
                </a:ext>
              </a:extLst>
            </p:cNvPr>
            <p:cNvSpPr/>
            <p:nvPr/>
          </p:nvSpPr>
          <p:spPr>
            <a:xfrm>
              <a:off x="1833970" y="2772392"/>
              <a:ext cx="2808312" cy="28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Lato" panose="020B0604020202020204" charset="0"/>
                </a:rPr>
                <a:t>Domain Model</a:t>
              </a:r>
            </a:p>
          </p:txBody>
        </p:sp>
        <p:sp>
          <p:nvSpPr>
            <p:cNvPr id="18" name="Rectangle 17">
              <a:extLst>
                <a:ext uri="{FF2B5EF4-FFF2-40B4-BE49-F238E27FC236}">
                  <a16:creationId xmlns:a16="http://schemas.microsoft.com/office/drawing/2014/main" id="{9B8999E8-4E9B-4895-94D9-AE54A3A809D0}"/>
                </a:ext>
              </a:extLst>
            </p:cNvPr>
            <p:cNvSpPr/>
            <p:nvPr/>
          </p:nvSpPr>
          <p:spPr>
            <a:xfrm>
              <a:off x="1833970" y="2420888"/>
              <a:ext cx="2808312" cy="28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Lato" panose="020B0604020202020204" charset="0"/>
                </a:rPr>
                <a:t>UI</a:t>
              </a:r>
            </a:p>
          </p:txBody>
        </p:sp>
        <p:pic>
          <p:nvPicPr>
            <p:cNvPr id="19" name="Picture 2" descr="Image result for end user computing icon">
              <a:extLst>
                <a:ext uri="{FF2B5EF4-FFF2-40B4-BE49-F238E27FC236}">
                  <a16:creationId xmlns:a16="http://schemas.microsoft.com/office/drawing/2014/main" id="{20D41A77-0E10-402D-9C84-9C38EAF72BC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2274" y="1274422"/>
              <a:ext cx="844708" cy="739674"/>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BA11119A-8218-4992-BD7C-02F6FCD5410F}"/>
                </a:ext>
              </a:extLst>
            </p:cNvPr>
            <p:cNvCxnSpPr/>
            <p:nvPr/>
          </p:nvCxnSpPr>
          <p:spPr>
            <a:xfrm>
              <a:off x="3238126" y="1916832"/>
              <a:ext cx="0" cy="38973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900BA705-2B64-4B12-BCFD-7D35FAC2E389}"/>
                </a:ext>
              </a:extLst>
            </p:cNvPr>
            <p:cNvPicPr>
              <a:picLocks noChangeAspect="1"/>
            </p:cNvPicPr>
            <p:nvPr/>
          </p:nvPicPr>
          <p:blipFill rotWithShape="1">
            <a:blip r:embed="rId4"/>
            <a:srcRect l="-1" t="26342" r="75451" b="61893"/>
            <a:stretch/>
          </p:blipFill>
          <p:spPr>
            <a:xfrm>
              <a:off x="13156" y="3951589"/>
              <a:ext cx="2327267" cy="857400"/>
            </a:xfrm>
            <a:prstGeom prst="rect">
              <a:avLst/>
            </a:prstGeom>
            <a:ln>
              <a:solidFill>
                <a:schemeClr val="accent1"/>
              </a:solidFill>
            </a:ln>
          </p:spPr>
        </p:pic>
        <p:pic>
          <p:nvPicPr>
            <p:cNvPr id="16" name="Picture 15">
              <a:extLst>
                <a:ext uri="{FF2B5EF4-FFF2-40B4-BE49-F238E27FC236}">
                  <a16:creationId xmlns:a16="http://schemas.microsoft.com/office/drawing/2014/main" id="{E460BDCF-918E-4E00-A6F0-7B172103F13D}"/>
                </a:ext>
              </a:extLst>
            </p:cNvPr>
            <p:cNvPicPr>
              <a:picLocks noChangeAspect="1"/>
            </p:cNvPicPr>
            <p:nvPr/>
          </p:nvPicPr>
          <p:blipFill rotWithShape="1">
            <a:blip r:embed="rId5"/>
            <a:srcRect l="3913" t="10794" r="81452" b="66176"/>
            <a:stretch/>
          </p:blipFill>
          <p:spPr>
            <a:xfrm>
              <a:off x="4441373" y="3929473"/>
              <a:ext cx="914400" cy="1106106"/>
            </a:xfrm>
            <a:prstGeom prst="rect">
              <a:avLst/>
            </a:prstGeom>
            <a:ln>
              <a:solidFill>
                <a:schemeClr val="accent1"/>
              </a:solidFill>
            </a:ln>
          </p:spPr>
        </p:pic>
        <p:pic>
          <p:nvPicPr>
            <p:cNvPr id="21" name="Picture 20">
              <a:extLst>
                <a:ext uri="{FF2B5EF4-FFF2-40B4-BE49-F238E27FC236}">
                  <a16:creationId xmlns:a16="http://schemas.microsoft.com/office/drawing/2014/main" id="{C82C22A4-5388-46A8-BF7A-A434685D64F5}"/>
                </a:ext>
              </a:extLst>
            </p:cNvPr>
            <p:cNvPicPr>
              <a:picLocks noChangeAspect="1"/>
            </p:cNvPicPr>
            <p:nvPr/>
          </p:nvPicPr>
          <p:blipFill rotWithShape="1">
            <a:blip r:embed="rId6"/>
            <a:srcRect l="9528" t="28605" r="66447" b="48201"/>
            <a:stretch/>
          </p:blipFill>
          <p:spPr>
            <a:xfrm>
              <a:off x="2628799" y="3951589"/>
              <a:ext cx="1491931" cy="1107248"/>
            </a:xfrm>
            <a:prstGeom prst="rect">
              <a:avLst/>
            </a:prstGeom>
            <a:ln>
              <a:solidFill>
                <a:schemeClr val="accent1"/>
              </a:solidFill>
            </a:ln>
          </p:spPr>
        </p:pic>
        <p:cxnSp>
          <p:nvCxnSpPr>
            <p:cNvPr id="22" name="Straight Arrow Connector 21">
              <a:extLst>
                <a:ext uri="{FF2B5EF4-FFF2-40B4-BE49-F238E27FC236}">
                  <a16:creationId xmlns:a16="http://schemas.microsoft.com/office/drawing/2014/main" id="{91F9BC4C-A4C8-4168-B4EC-E8E9C0F0717D}"/>
                </a:ext>
              </a:extLst>
            </p:cNvPr>
            <p:cNvCxnSpPr>
              <a:cxnSpLocks/>
            </p:cNvCxnSpPr>
            <p:nvPr/>
          </p:nvCxnSpPr>
          <p:spPr>
            <a:xfrm>
              <a:off x="4696796" y="3456037"/>
              <a:ext cx="1518947" cy="473436"/>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838E325-EBCD-4247-AD5F-17DCECD44E8E}"/>
                </a:ext>
              </a:extLst>
            </p:cNvPr>
            <p:cNvCxnSpPr>
              <a:cxnSpLocks/>
            </p:cNvCxnSpPr>
            <p:nvPr/>
          </p:nvCxnSpPr>
          <p:spPr>
            <a:xfrm>
              <a:off x="6215743" y="4288703"/>
              <a:ext cx="604547" cy="0"/>
            </a:xfrm>
            <a:prstGeom prst="straightConnector1">
              <a:avLst/>
            </a:prstGeom>
            <a:ln>
              <a:prstDash val="dash"/>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45874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09600" y="457204"/>
            <a:ext cx="10972800" cy="1143200"/>
          </a:xfrm>
          <a:prstGeom prst="rect">
            <a:avLst/>
          </a:prstGeom>
        </p:spPr>
        <p:txBody>
          <a:bodyPr spcFirstLastPara="1" vert="horz" wrap="square" lIns="121900" tIns="121900" rIns="121900" bIns="121900" rtlCol="0" anchor="b" anchorCtr="0">
            <a:noAutofit/>
          </a:bodyPr>
          <a:lstStyle/>
          <a:p>
            <a:r>
              <a:rPr lang="en" dirty="0">
                <a:latin typeface="Lato" panose="020B0604020202020204" charset="0"/>
              </a:rPr>
              <a:t>Domain Model &lt;-&gt; </a:t>
            </a:r>
            <a:r>
              <a:rPr lang="pt-PT" dirty="0">
                <a:latin typeface="Lato" panose="020B0604020202020204" charset="0"/>
              </a:rPr>
              <a:t>Data Layer</a:t>
            </a:r>
            <a:endParaRPr dirty="0">
              <a:latin typeface="Lato" panose="020B0604020202020204" charset="0"/>
            </a:endParaRPr>
          </a:p>
        </p:txBody>
      </p:sp>
      <p:grpSp>
        <p:nvGrpSpPr>
          <p:cNvPr id="2" name="Group 1">
            <a:extLst>
              <a:ext uri="{FF2B5EF4-FFF2-40B4-BE49-F238E27FC236}">
                <a16:creationId xmlns:a16="http://schemas.microsoft.com/office/drawing/2014/main" id="{0EF086F3-51A7-4F88-B414-652DE40F91B6}"/>
              </a:ext>
            </a:extLst>
          </p:cNvPr>
          <p:cNvGrpSpPr/>
          <p:nvPr/>
        </p:nvGrpSpPr>
        <p:grpSpPr>
          <a:xfrm>
            <a:off x="693776" y="1711067"/>
            <a:ext cx="10119010" cy="4817991"/>
            <a:chOff x="520332" y="1274422"/>
            <a:chExt cx="7589257" cy="3613493"/>
          </a:xfrm>
        </p:grpSpPr>
        <p:grpSp>
          <p:nvGrpSpPr>
            <p:cNvPr id="4" name="Group 3">
              <a:extLst>
                <a:ext uri="{FF2B5EF4-FFF2-40B4-BE49-F238E27FC236}">
                  <a16:creationId xmlns:a16="http://schemas.microsoft.com/office/drawing/2014/main" id="{A338D187-35EE-4154-B019-5664F50ADE30}"/>
                </a:ext>
              </a:extLst>
            </p:cNvPr>
            <p:cNvGrpSpPr/>
            <p:nvPr/>
          </p:nvGrpSpPr>
          <p:grpSpPr>
            <a:xfrm>
              <a:off x="2853578" y="4053595"/>
              <a:ext cx="662099" cy="715910"/>
              <a:chOff x="8190636" y="3068960"/>
              <a:chExt cx="792088" cy="1224425"/>
            </a:xfrm>
          </p:grpSpPr>
          <p:sp>
            <p:nvSpPr>
              <p:cNvPr id="5" name="Snip Single Corner Rectangle 3">
                <a:extLst>
                  <a:ext uri="{FF2B5EF4-FFF2-40B4-BE49-F238E27FC236}">
                    <a16:creationId xmlns:a16="http://schemas.microsoft.com/office/drawing/2014/main" id="{DF09AA10-6009-4504-B763-D02B6290F9FB}"/>
                  </a:ext>
                </a:extLst>
              </p:cNvPr>
              <p:cNvSpPr/>
              <p:nvPr/>
            </p:nvSpPr>
            <p:spPr>
              <a:xfrm>
                <a:off x="8190636" y="3068960"/>
                <a:ext cx="648072" cy="864385"/>
              </a:xfrm>
              <a:prstGeom prst="snip1Rect">
                <a:avLst>
                  <a:gd name="adj" fmla="val 325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Lato" panose="020B0604020202020204" charset="0"/>
                </a:endParaRPr>
              </a:p>
            </p:txBody>
          </p:sp>
          <p:sp>
            <p:nvSpPr>
              <p:cNvPr id="6" name="Snip Single Corner Rectangle 4">
                <a:extLst>
                  <a:ext uri="{FF2B5EF4-FFF2-40B4-BE49-F238E27FC236}">
                    <a16:creationId xmlns:a16="http://schemas.microsoft.com/office/drawing/2014/main" id="{46F44BA1-DC45-414C-AB26-D216FE75E1B3}"/>
                  </a:ext>
                </a:extLst>
              </p:cNvPr>
              <p:cNvSpPr/>
              <p:nvPr/>
            </p:nvSpPr>
            <p:spPr>
              <a:xfrm>
                <a:off x="8262644" y="3266982"/>
                <a:ext cx="648072" cy="864385"/>
              </a:xfrm>
              <a:prstGeom prst="snip1Rect">
                <a:avLst>
                  <a:gd name="adj" fmla="val 325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Lato" panose="020B0604020202020204" charset="0"/>
                </a:endParaRPr>
              </a:p>
            </p:txBody>
          </p:sp>
          <p:sp>
            <p:nvSpPr>
              <p:cNvPr id="8" name="Snip Single Corner Rectangle 5">
                <a:extLst>
                  <a:ext uri="{FF2B5EF4-FFF2-40B4-BE49-F238E27FC236}">
                    <a16:creationId xmlns:a16="http://schemas.microsoft.com/office/drawing/2014/main" id="{F4D9D97F-7723-466C-B5A9-040DBF435F5F}"/>
                  </a:ext>
                </a:extLst>
              </p:cNvPr>
              <p:cNvSpPr/>
              <p:nvPr/>
            </p:nvSpPr>
            <p:spPr>
              <a:xfrm>
                <a:off x="8334652" y="3429000"/>
                <a:ext cx="648072" cy="864385"/>
              </a:xfrm>
              <a:prstGeom prst="snip1Rect">
                <a:avLst>
                  <a:gd name="adj" fmla="val 325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Lato" panose="020B0604020202020204" charset="0"/>
                  </a:rPr>
                  <a:t>Files</a:t>
                </a:r>
                <a:endParaRPr lang="en-US" sz="1333" dirty="0">
                  <a:solidFill>
                    <a:schemeClr val="tx1"/>
                  </a:solidFill>
                  <a:latin typeface="Lato" panose="020B0604020202020204" charset="0"/>
                </a:endParaRPr>
              </a:p>
            </p:txBody>
          </p:sp>
        </p:grpSp>
        <p:sp>
          <p:nvSpPr>
            <p:cNvPr id="9" name="Flowchart: Magnetic Disk 8">
              <a:extLst>
                <a:ext uri="{FF2B5EF4-FFF2-40B4-BE49-F238E27FC236}">
                  <a16:creationId xmlns:a16="http://schemas.microsoft.com/office/drawing/2014/main" id="{99C92DFC-AB5C-47EB-BFFD-4BFC99DED2B3}"/>
                </a:ext>
              </a:extLst>
            </p:cNvPr>
            <p:cNvSpPr/>
            <p:nvPr/>
          </p:nvSpPr>
          <p:spPr>
            <a:xfrm>
              <a:off x="4407935" y="4105686"/>
              <a:ext cx="970638" cy="581050"/>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dirty="0">
                  <a:solidFill>
                    <a:schemeClr val="tx1"/>
                  </a:solidFill>
                  <a:latin typeface="Lato" panose="020B0604020202020204" charset="0"/>
                </a:rPr>
                <a:t>DB</a:t>
              </a:r>
            </a:p>
          </p:txBody>
        </p:sp>
        <p:sp>
          <p:nvSpPr>
            <p:cNvPr id="10" name="Cloud 9">
              <a:extLst>
                <a:ext uri="{FF2B5EF4-FFF2-40B4-BE49-F238E27FC236}">
                  <a16:creationId xmlns:a16="http://schemas.microsoft.com/office/drawing/2014/main" id="{713B80D7-E48D-4BB2-9D4A-64C937B23690}"/>
                </a:ext>
              </a:extLst>
            </p:cNvPr>
            <p:cNvSpPr/>
            <p:nvPr/>
          </p:nvSpPr>
          <p:spPr>
            <a:xfrm>
              <a:off x="520332" y="4138646"/>
              <a:ext cx="1463793" cy="58105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dirty="0">
                  <a:solidFill>
                    <a:schemeClr val="tx1"/>
                  </a:solidFill>
                  <a:latin typeface="Lato" panose="020B0604020202020204" charset="0"/>
                </a:rPr>
                <a:t>Web</a:t>
              </a:r>
            </a:p>
          </p:txBody>
        </p:sp>
        <p:sp>
          <p:nvSpPr>
            <p:cNvPr id="11" name="Rectangle 10">
              <a:extLst>
                <a:ext uri="{FF2B5EF4-FFF2-40B4-BE49-F238E27FC236}">
                  <a16:creationId xmlns:a16="http://schemas.microsoft.com/office/drawing/2014/main" id="{C3537255-BF2A-4AFF-8622-3B94C531B448}"/>
                </a:ext>
              </a:extLst>
            </p:cNvPr>
            <p:cNvSpPr/>
            <p:nvPr/>
          </p:nvSpPr>
          <p:spPr>
            <a:xfrm>
              <a:off x="1833970" y="3135231"/>
              <a:ext cx="2808312" cy="28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Lato" panose="020B0604020202020204" charset="0"/>
                </a:rPr>
                <a:t>Data Access Layer</a:t>
              </a:r>
            </a:p>
          </p:txBody>
        </p:sp>
        <p:cxnSp>
          <p:nvCxnSpPr>
            <p:cNvPr id="12" name="Straight Arrow Connector 11">
              <a:extLst>
                <a:ext uri="{FF2B5EF4-FFF2-40B4-BE49-F238E27FC236}">
                  <a16:creationId xmlns:a16="http://schemas.microsoft.com/office/drawing/2014/main" id="{0BA18596-79BB-48DB-A132-EA83F3E1A8B7}"/>
                </a:ext>
              </a:extLst>
            </p:cNvPr>
            <p:cNvCxnSpPr/>
            <p:nvPr/>
          </p:nvCxnSpPr>
          <p:spPr>
            <a:xfrm>
              <a:off x="4120732" y="3351255"/>
              <a:ext cx="432048" cy="504056"/>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64F285F-06A1-46F5-8E82-A07FC1284B76}"/>
                </a:ext>
              </a:extLst>
            </p:cNvPr>
            <p:cNvCxnSpPr/>
            <p:nvPr/>
          </p:nvCxnSpPr>
          <p:spPr>
            <a:xfrm flipH="1">
              <a:off x="1888484" y="3351255"/>
              <a:ext cx="360040" cy="504056"/>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B7008D4-AD1D-411E-B7BF-7D67D6151179}"/>
                </a:ext>
              </a:extLst>
            </p:cNvPr>
            <p:cNvCxnSpPr/>
            <p:nvPr/>
          </p:nvCxnSpPr>
          <p:spPr>
            <a:xfrm>
              <a:off x="3184628" y="3456037"/>
              <a:ext cx="0" cy="38973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5" name="Right Bracket 14">
              <a:extLst>
                <a:ext uri="{FF2B5EF4-FFF2-40B4-BE49-F238E27FC236}">
                  <a16:creationId xmlns:a16="http://schemas.microsoft.com/office/drawing/2014/main" id="{E0B5C182-DE56-4C70-95F4-57E492D3BECA}"/>
                </a:ext>
              </a:extLst>
            </p:cNvPr>
            <p:cNvSpPr/>
            <p:nvPr/>
          </p:nvSpPr>
          <p:spPr>
            <a:xfrm>
              <a:off x="6120588" y="3700094"/>
              <a:ext cx="360040" cy="1187821"/>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latin typeface="Lato" panose="020B0604020202020204" charset="0"/>
              </a:endParaRPr>
            </a:p>
          </p:txBody>
        </p:sp>
        <p:sp>
          <p:nvSpPr>
            <p:cNvPr id="17" name="Rectangle 16">
              <a:extLst>
                <a:ext uri="{FF2B5EF4-FFF2-40B4-BE49-F238E27FC236}">
                  <a16:creationId xmlns:a16="http://schemas.microsoft.com/office/drawing/2014/main" id="{0EE2551F-8027-45BE-B540-D88C2BCC3FBB}"/>
                </a:ext>
              </a:extLst>
            </p:cNvPr>
            <p:cNvSpPr/>
            <p:nvPr/>
          </p:nvSpPr>
          <p:spPr>
            <a:xfrm>
              <a:off x="1833970" y="2772392"/>
              <a:ext cx="2808312" cy="28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Lato" panose="020B0604020202020204" charset="0"/>
                </a:rPr>
                <a:t>Domain Model</a:t>
              </a:r>
            </a:p>
          </p:txBody>
        </p:sp>
        <p:sp>
          <p:nvSpPr>
            <p:cNvPr id="18" name="Rectangle 17">
              <a:extLst>
                <a:ext uri="{FF2B5EF4-FFF2-40B4-BE49-F238E27FC236}">
                  <a16:creationId xmlns:a16="http://schemas.microsoft.com/office/drawing/2014/main" id="{9B8999E8-4E9B-4895-94D9-AE54A3A809D0}"/>
                </a:ext>
              </a:extLst>
            </p:cNvPr>
            <p:cNvSpPr/>
            <p:nvPr/>
          </p:nvSpPr>
          <p:spPr>
            <a:xfrm>
              <a:off x="1833970" y="2420888"/>
              <a:ext cx="2808312" cy="28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Lato" panose="020B0604020202020204" charset="0"/>
                </a:rPr>
                <a:t>UI</a:t>
              </a:r>
            </a:p>
          </p:txBody>
        </p:sp>
        <p:pic>
          <p:nvPicPr>
            <p:cNvPr id="19" name="Picture 2" descr="Image result for end user computing icon">
              <a:extLst>
                <a:ext uri="{FF2B5EF4-FFF2-40B4-BE49-F238E27FC236}">
                  <a16:creationId xmlns:a16="http://schemas.microsoft.com/office/drawing/2014/main" id="{20D41A77-0E10-402D-9C84-9C38EAF72BC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2274" y="1274422"/>
              <a:ext cx="844708" cy="739674"/>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BA11119A-8218-4992-BD7C-02F6FCD5410F}"/>
                </a:ext>
              </a:extLst>
            </p:cNvPr>
            <p:cNvCxnSpPr/>
            <p:nvPr/>
          </p:nvCxnSpPr>
          <p:spPr>
            <a:xfrm>
              <a:off x="3238126" y="1916832"/>
              <a:ext cx="0" cy="38973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0ED182-5E48-4507-BD9F-19A6B2F99F61}"/>
                </a:ext>
              </a:extLst>
            </p:cNvPr>
            <p:cNvSpPr txBox="1"/>
            <p:nvPr/>
          </p:nvSpPr>
          <p:spPr>
            <a:xfrm>
              <a:off x="6624567" y="4205922"/>
              <a:ext cx="1485022" cy="346249"/>
            </a:xfrm>
            <a:prstGeom prst="rect">
              <a:avLst/>
            </a:prstGeom>
            <a:noFill/>
          </p:spPr>
          <p:txBody>
            <a:bodyPr wrap="none" rtlCol="0">
              <a:spAutoFit/>
            </a:bodyPr>
            <a:lstStyle/>
            <a:p>
              <a:r>
                <a:rPr lang="en-US" sz="2400" dirty="0">
                  <a:latin typeface="Lato" panose="020B0604020202020204" charset="0"/>
                </a:rPr>
                <a:t>Data Sources</a:t>
              </a:r>
            </a:p>
          </p:txBody>
        </p:sp>
        <p:cxnSp>
          <p:nvCxnSpPr>
            <p:cNvPr id="22" name="Straight Arrow Connector 21">
              <a:extLst>
                <a:ext uri="{FF2B5EF4-FFF2-40B4-BE49-F238E27FC236}">
                  <a16:creationId xmlns:a16="http://schemas.microsoft.com/office/drawing/2014/main" id="{67D354EF-9924-4699-8F09-8A58092DE031}"/>
                </a:ext>
              </a:extLst>
            </p:cNvPr>
            <p:cNvCxnSpPr>
              <a:cxnSpLocks/>
            </p:cNvCxnSpPr>
            <p:nvPr/>
          </p:nvCxnSpPr>
          <p:spPr>
            <a:xfrm>
              <a:off x="4696796" y="3456037"/>
              <a:ext cx="1518947" cy="473436"/>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9019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09600" y="457204"/>
            <a:ext cx="10972800" cy="1143200"/>
          </a:xfrm>
          <a:prstGeom prst="rect">
            <a:avLst/>
          </a:prstGeom>
        </p:spPr>
        <p:txBody>
          <a:bodyPr spcFirstLastPara="1" vert="horz" wrap="square" lIns="121900" tIns="121900" rIns="121900" bIns="121900" rtlCol="0" anchor="b" anchorCtr="0">
            <a:noAutofit/>
          </a:bodyPr>
          <a:lstStyle/>
          <a:p>
            <a:r>
              <a:rPr lang="en-US" dirty="0">
                <a:latin typeface="Lato" panose="020B0604020202020204" charset="0"/>
              </a:rPr>
              <a:t>Use case: playlists</a:t>
            </a:r>
            <a:endParaRPr dirty="0">
              <a:latin typeface="Lato" panose="020B0604020202020204" charset="0"/>
            </a:endParaRPr>
          </a:p>
        </p:txBody>
      </p:sp>
      <p:grpSp>
        <p:nvGrpSpPr>
          <p:cNvPr id="4" name="Group 3">
            <a:extLst>
              <a:ext uri="{FF2B5EF4-FFF2-40B4-BE49-F238E27FC236}">
                <a16:creationId xmlns:a16="http://schemas.microsoft.com/office/drawing/2014/main" id="{7E924862-E931-47B3-992F-501C5A882FE0}"/>
              </a:ext>
            </a:extLst>
          </p:cNvPr>
          <p:cNvGrpSpPr/>
          <p:nvPr/>
        </p:nvGrpSpPr>
        <p:grpSpPr>
          <a:xfrm>
            <a:off x="62854" y="822335"/>
            <a:ext cx="11109572" cy="5346229"/>
            <a:chOff x="47140" y="616751"/>
            <a:chExt cx="8332179" cy="4009672"/>
          </a:xfrm>
        </p:grpSpPr>
        <p:sp>
          <p:nvSpPr>
            <p:cNvPr id="9" name="Flowchart: Magnetic Disk 8">
              <a:extLst>
                <a:ext uri="{FF2B5EF4-FFF2-40B4-BE49-F238E27FC236}">
                  <a16:creationId xmlns:a16="http://schemas.microsoft.com/office/drawing/2014/main" id="{99C92DFC-AB5C-47EB-BFFD-4BFC99DED2B3}"/>
                </a:ext>
              </a:extLst>
            </p:cNvPr>
            <p:cNvSpPr/>
            <p:nvPr/>
          </p:nvSpPr>
          <p:spPr>
            <a:xfrm>
              <a:off x="2399839" y="3914758"/>
              <a:ext cx="970638" cy="581050"/>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dirty="0">
                  <a:solidFill>
                    <a:schemeClr val="tx1"/>
                  </a:solidFill>
                  <a:latin typeface="Lato" panose="020B0604020202020204" charset="0"/>
                </a:rPr>
                <a:t>DB</a:t>
              </a:r>
            </a:p>
          </p:txBody>
        </p:sp>
        <p:sp>
          <p:nvSpPr>
            <p:cNvPr id="11" name="Rectangle 10">
              <a:extLst>
                <a:ext uri="{FF2B5EF4-FFF2-40B4-BE49-F238E27FC236}">
                  <a16:creationId xmlns:a16="http://schemas.microsoft.com/office/drawing/2014/main" id="{C3537255-BF2A-4AFF-8622-3B94C531B448}"/>
                </a:ext>
              </a:extLst>
            </p:cNvPr>
            <p:cNvSpPr/>
            <p:nvPr/>
          </p:nvSpPr>
          <p:spPr>
            <a:xfrm>
              <a:off x="238252" y="2998093"/>
              <a:ext cx="2446910" cy="28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Lato" panose="020B0604020202020204" charset="0"/>
                </a:rPr>
                <a:t>Data Access Layer</a:t>
              </a:r>
            </a:p>
          </p:txBody>
        </p:sp>
        <p:cxnSp>
          <p:nvCxnSpPr>
            <p:cNvPr id="12" name="Straight Arrow Connector 11">
              <a:extLst>
                <a:ext uri="{FF2B5EF4-FFF2-40B4-BE49-F238E27FC236}">
                  <a16:creationId xmlns:a16="http://schemas.microsoft.com/office/drawing/2014/main" id="{0BA18596-79BB-48DB-A132-EA83F3E1A8B7}"/>
                </a:ext>
              </a:extLst>
            </p:cNvPr>
            <p:cNvCxnSpPr/>
            <p:nvPr/>
          </p:nvCxnSpPr>
          <p:spPr>
            <a:xfrm>
              <a:off x="2525014" y="3214117"/>
              <a:ext cx="432048" cy="504056"/>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B7008D4-AD1D-411E-B7BF-7D67D6151179}"/>
                </a:ext>
              </a:extLst>
            </p:cNvPr>
            <p:cNvCxnSpPr/>
            <p:nvPr/>
          </p:nvCxnSpPr>
          <p:spPr>
            <a:xfrm>
              <a:off x="1588910" y="3318899"/>
              <a:ext cx="0" cy="38973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0EE2551F-8027-45BE-B540-D88C2BCC3FBB}"/>
                </a:ext>
              </a:extLst>
            </p:cNvPr>
            <p:cNvSpPr/>
            <p:nvPr/>
          </p:nvSpPr>
          <p:spPr>
            <a:xfrm>
              <a:off x="238252" y="2635254"/>
              <a:ext cx="2446910" cy="28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Lato" panose="020B0604020202020204" charset="0"/>
                </a:rPr>
                <a:t>Domain Model</a:t>
              </a:r>
            </a:p>
          </p:txBody>
        </p:sp>
        <p:sp>
          <p:nvSpPr>
            <p:cNvPr id="18" name="Rectangle 17">
              <a:extLst>
                <a:ext uri="{FF2B5EF4-FFF2-40B4-BE49-F238E27FC236}">
                  <a16:creationId xmlns:a16="http://schemas.microsoft.com/office/drawing/2014/main" id="{9B8999E8-4E9B-4895-94D9-AE54A3A809D0}"/>
                </a:ext>
              </a:extLst>
            </p:cNvPr>
            <p:cNvSpPr/>
            <p:nvPr/>
          </p:nvSpPr>
          <p:spPr>
            <a:xfrm>
              <a:off x="238252" y="2283750"/>
              <a:ext cx="2446910" cy="28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Lato" panose="020B0604020202020204" charset="0"/>
                </a:rPr>
                <a:t>UI</a:t>
              </a:r>
            </a:p>
          </p:txBody>
        </p:sp>
        <p:pic>
          <p:nvPicPr>
            <p:cNvPr id="19" name="Picture 2" descr="Image result for end user computing icon">
              <a:extLst>
                <a:ext uri="{FF2B5EF4-FFF2-40B4-BE49-F238E27FC236}">
                  <a16:creationId xmlns:a16="http://schemas.microsoft.com/office/drawing/2014/main" id="{20D41A77-0E10-402D-9C84-9C38EAF72BC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6556" y="1137284"/>
              <a:ext cx="844708" cy="739674"/>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BA11119A-8218-4992-BD7C-02F6FCD5410F}"/>
                </a:ext>
              </a:extLst>
            </p:cNvPr>
            <p:cNvCxnSpPr/>
            <p:nvPr/>
          </p:nvCxnSpPr>
          <p:spPr>
            <a:xfrm>
              <a:off x="1642408" y="1779694"/>
              <a:ext cx="0" cy="38973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88F07CC0-868D-4521-94FF-0B9D8256AC4D}"/>
                </a:ext>
              </a:extLst>
            </p:cNvPr>
            <p:cNvGrpSpPr/>
            <p:nvPr/>
          </p:nvGrpSpPr>
          <p:grpSpPr>
            <a:xfrm>
              <a:off x="1349165" y="3910513"/>
              <a:ext cx="662099" cy="715910"/>
              <a:chOff x="8190636" y="3068960"/>
              <a:chExt cx="792088" cy="1224425"/>
            </a:xfrm>
          </p:grpSpPr>
          <p:sp>
            <p:nvSpPr>
              <p:cNvPr id="30" name="Snip Single Corner Rectangle 3">
                <a:extLst>
                  <a:ext uri="{FF2B5EF4-FFF2-40B4-BE49-F238E27FC236}">
                    <a16:creationId xmlns:a16="http://schemas.microsoft.com/office/drawing/2014/main" id="{CEF69AE8-7A7A-4166-9934-ADAE619AF2A2}"/>
                  </a:ext>
                </a:extLst>
              </p:cNvPr>
              <p:cNvSpPr/>
              <p:nvPr/>
            </p:nvSpPr>
            <p:spPr>
              <a:xfrm>
                <a:off x="8190636" y="3068960"/>
                <a:ext cx="648072" cy="864385"/>
              </a:xfrm>
              <a:prstGeom prst="snip1Rect">
                <a:avLst>
                  <a:gd name="adj" fmla="val 325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Lato" panose="020B0604020202020204" charset="0"/>
                </a:endParaRPr>
              </a:p>
            </p:txBody>
          </p:sp>
          <p:sp>
            <p:nvSpPr>
              <p:cNvPr id="31" name="Snip Single Corner Rectangle 4">
                <a:extLst>
                  <a:ext uri="{FF2B5EF4-FFF2-40B4-BE49-F238E27FC236}">
                    <a16:creationId xmlns:a16="http://schemas.microsoft.com/office/drawing/2014/main" id="{FDE86CCF-E723-4F81-AB69-633E1CD1332A}"/>
                  </a:ext>
                </a:extLst>
              </p:cNvPr>
              <p:cNvSpPr/>
              <p:nvPr/>
            </p:nvSpPr>
            <p:spPr>
              <a:xfrm>
                <a:off x="8262644" y="3266982"/>
                <a:ext cx="648072" cy="864385"/>
              </a:xfrm>
              <a:prstGeom prst="snip1Rect">
                <a:avLst>
                  <a:gd name="adj" fmla="val 325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Lato" panose="020B0604020202020204" charset="0"/>
                </a:endParaRPr>
              </a:p>
            </p:txBody>
          </p:sp>
          <p:sp>
            <p:nvSpPr>
              <p:cNvPr id="32" name="Snip Single Corner Rectangle 5">
                <a:extLst>
                  <a:ext uri="{FF2B5EF4-FFF2-40B4-BE49-F238E27FC236}">
                    <a16:creationId xmlns:a16="http://schemas.microsoft.com/office/drawing/2014/main" id="{26E46B1A-5DAD-462C-83B0-D710FF824654}"/>
                  </a:ext>
                </a:extLst>
              </p:cNvPr>
              <p:cNvSpPr/>
              <p:nvPr/>
            </p:nvSpPr>
            <p:spPr>
              <a:xfrm>
                <a:off x="8334652" y="3429000"/>
                <a:ext cx="648072" cy="864385"/>
              </a:xfrm>
              <a:prstGeom prst="snip1Rect">
                <a:avLst>
                  <a:gd name="adj" fmla="val 325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Lato" panose="020B0604020202020204" charset="0"/>
                  </a:rPr>
                  <a:t>Files</a:t>
                </a:r>
                <a:endParaRPr lang="en-US" sz="1333" dirty="0">
                  <a:solidFill>
                    <a:schemeClr val="tx1"/>
                  </a:solidFill>
                  <a:latin typeface="Lato" panose="020B0604020202020204" charset="0"/>
                </a:endParaRPr>
              </a:p>
            </p:txBody>
          </p:sp>
        </p:grpSp>
        <p:sp>
          <p:nvSpPr>
            <p:cNvPr id="33" name="Cloud 32">
              <a:extLst>
                <a:ext uri="{FF2B5EF4-FFF2-40B4-BE49-F238E27FC236}">
                  <a16:creationId xmlns:a16="http://schemas.microsoft.com/office/drawing/2014/main" id="{66E139F1-1BF4-49D8-81BF-8836A3CC0E9F}"/>
                </a:ext>
              </a:extLst>
            </p:cNvPr>
            <p:cNvSpPr/>
            <p:nvPr/>
          </p:nvSpPr>
          <p:spPr>
            <a:xfrm>
              <a:off x="47140" y="3977943"/>
              <a:ext cx="794984" cy="58105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dirty="0">
                  <a:solidFill>
                    <a:schemeClr val="tx1"/>
                  </a:solidFill>
                  <a:latin typeface="Lato" panose="020B0604020202020204" charset="0"/>
                </a:rPr>
                <a:t>Web</a:t>
              </a:r>
            </a:p>
          </p:txBody>
        </p:sp>
        <p:cxnSp>
          <p:nvCxnSpPr>
            <p:cNvPr id="34" name="Straight Arrow Connector 33">
              <a:extLst>
                <a:ext uri="{FF2B5EF4-FFF2-40B4-BE49-F238E27FC236}">
                  <a16:creationId xmlns:a16="http://schemas.microsoft.com/office/drawing/2014/main" id="{EFF7B686-2E94-407F-8F4D-76C413B72742}"/>
                </a:ext>
              </a:extLst>
            </p:cNvPr>
            <p:cNvCxnSpPr/>
            <p:nvPr/>
          </p:nvCxnSpPr>
          <p:spPr>
            <a:xfrm flipH="1">
              <a:off x="457200" y="3279985"/>
              <a:ext cx="360040" cy="504056"/>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40A54975-2E37-4D03-BDB9-D48C6F054CA2}"/>
                </a:ext>
              </a:extLst>
            </p:cNvPr>
            <p:cNvGrpSpPr/>
            <p:nvPr/>
          </p:nvGrpSpPr>
          <p:grpSpPr>
            <a:xfrm>
              <a:off x="2258302" y="616751"/>
              <a:ext cx="6121017" cy="1879366"/>
              <a:chOff x="2258302" y="616751"/>
              <a:chExt cx="6121017" cy="1879366"/>
            </a:xfrm>
          </p:grpSpPr>
          <p:sp>
            <p:nvSpPr>
              <p:cNvPr id="2" name="Isosceles Triangle 1">
                <a:extLst>
                  <a:ext uri="{FF2B5EF4-FFF2-40B4-BE49-F238E27FC236}">
                    <a16:creationId xmlns:a16="http://schemas.microsoft.com/office/drawing/2014/main" id="{3EE15FC5-AE2F-4F82-90E3-4F008265EC4D}"/>
                  </a:ext>
                </a:extLst>
              </p:cNvPr>
              <p:cNvSpPr/>
              <p:nvPr/>
            </p:nvSpPr>
            <p:spPr>
              <a:xfrm rot="14395779">
                <a:off x="3464795" y="432463"/>
                <a:ext cx="857161" cy="3270147"/>
              </a:xfrm>
              <a:prstGeom prst="triangl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pic>
            <p:nvPicPr>
              <p:cNvPr id="36" name="Graphic 35">
                <a:extLst>
                  <a:ext uri="{FF2B5EF4-FFF2-40B4-BE49-F238E27FC236}">
                    <a16:creationId xmlns:a16="http://schemas.microsoft.com/office/drawing/2014/main" id="{F40E5447-A268-4B8D-ADE4-63421F6020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25079" y="616751"/>
                <a:ext cx="3654240" cy="1476461"/>
              </a:xfrm>
              <a:prstGeom prst="rect">
                <a:avLst/>
              </a:prstGeom>
            </p:spPr>
          </p:pic>
        </p:grpSp>
      </p:grpSp>
    </p:spTree>
    <p:extLst>
      <p:ext uri="{BB962C8B-B14F-4D97-AF65-F5344CB8AC3E}">
        <p14:creationId xmlns:p14="http://schemas.microsoft.com/office/powerpoint/2010/main" val="308468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09600" y="457204"/>
            <a:ext cx="10972800" cy="1143200"/>
          </a:xfrm>
          <a:prstGeom prst="rect">
            <a:avLst/>
          </a:prstGeom>
        </p:spPr>
        <p:txBody>
          <a:bodyPr spcFirstLastPara="1" vert="horz" wrap="square" lIns="121900" tIns="121900" rIns="121900" bIns="121900" rtlCol="0" anchor="b" anchorCtr="0">
            <a:noAutofit/>
          </a:bodyPr>
          <a:lstStyle/>
          <a:p>
            <a:r>
              <a:rPr lang="en-US" dirty="0">
                <a:latin typeface="Lato" panose="020B0604020202020204" charset="0"/>
              </a:rPr>
              <a:t>Use case: playlists</a:t>
            </a:r>
            <a:endParaRPr dirty="0">
              <a:latin typeface="Lato" panose="020B0604020202020204" charset="0"/>
            </a:endParaRPr>
          </a:p>
        </p:txBody>
      </p:sp>
      <p:grpSp>
        <p:nvGrpSpPr>
          <p:cNvPr id="3" name="Group 2">
            <a:extLst>
              <a:ext uri="{FF2B5EF4-FFF2-40B4-BE49-F238E27FC236}">
                <a16:creationId xmlns:a16="http://schemas.microsoft.com/office/drawing/2014/main" id="{6ECC7536-2104-4BAF-BDA8-61F42F4D1F8A}"/>
              </a:ext>
            </a:extLst>
          </p:cNvPr>
          <p:cNvGrpSpPr/>
          <p:nvPr/>
        </p:nvGrpSpPr>
        <p:grpSpPr>
          <a:xfrm>
            <a:off x="62853" y="822336"/>
            <a:ext cx="12075899" cy="6035665"/>
            <a:chOff x="47140" y="616751"/>
            <a:chExt cx="9056924" cy="4526749"/>
          </a:xfrm>
        </p:grpSpPr>
        <p:sp>
          <p:nvSpPr>
            <p:cNvPr id="47" name="Isosceles Triangle 46">
              <a:extLst>
                <a:ext uri="{FF2B5EF4-FFF2-40B4-BE49-F238E27FC236}">
                  <a16:creationId xmlns:a16="http://schemas.microsoft.com/office/drawing/2014/main" id="{B800E46E-864E-4D1B-8C1B-EDF847BD98E8}"/>
                </a:ext>
              </a:extLst>
            </p:cNvPr>
            <p:cNvSpPr/>
            <p:nvPr/>
          </p:nvSpPr>
          <p:spPr>
            <a:xfrm rot="14395779">
              <a:off x="3464795" y="432463"/>
              <a:ext cx="857161" cy="3270147"/>
            </a:xfrm>
            <a:prstGeom prst="triangl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sp>
          <p:nvSpPr>
            <p:cNvPr id="9" name="Flowchart: Magnetic Disk 8">
              <a:extLst>
                <a:ext uri="{FF2B5EF4-FFF2-40B4-BE49-F238E27FC236}">
                  <a16:creationId xmlns:a16="http://schemas.microsoft.com/office/drawing/2014/main" id="{99C92DFC-AB5C-47EB-BFFD-4BFC99DED2B3}"/>
                </a:ext>
              </a:extLst>
            </p:cNvPr>
            <p:cNvSpPr/>
            <p:nvPr/>
          </p:nvSpPr>
          <p:spPr>
            <a:xfrm>
              <a:off x="2399839" y="3914758"/>
              <a:ext cx="970638" cy="581050"/>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dirty="0">
                  <a:solidFill>
                    <a:schemeClr val="tx1"/>
                  </a:solidFill>
                  <a:latin typeface="Lato" panose="020B0604020202020204" charset="0"/>
                </a:rPr>
                <a:t>DB</a:t>
              </a:r>
            </a:p>
          </p:txBody>
        </p:sp>
        <p:cxnSp>
          <p:nvCxnSpPr>
            <p:cNvPr id="12" name="Straight Arrow Connector 11">
              <a:extLst>
                <a:ext uri="{FF2B5EF4-FFF2-40B4-BE49-F238E27FC236}">
                  <a16:creationId xmlns:a16="http://schemas.microsoft.com/office/drawing/2014/main" id="{0BA18596-79BB-48DB-A132-EA83F3E1A8B7}"/>
                </a:ext>
              </a:extLst>
            </p:cNvPr>
            <p:cNvCxnSpPr/>
            <p:nvPr/>
          </p:nvCxnSpPr>
          <p:spPr>
            <a:xfrm>
              <a:off x="2525014" y="3214117"/>
              <a:ext cx="432048" cy="504056"/>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B7008D4-AD1D-411E-B7BF-7D67D6151179}"/>
                </a:ext>
              </a:extLst>
            </p:cNvPr>
            <p:cNvCxnSpPr/>
            <p:nvPr/>
          </p:nvCxnSpPr>
          <p:spPr>
            <a:xfrm>
              <a:off x="1588910" y="3318899"/>
              <a:ext cx="0" cy="38973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pic>
          <p:nvPicPr>
            <p:cNvPr id="19" name="Picture 2" descr="Image result for end user computing icon">
              <a:extLst>
                <a:ext uri="{FF2B5EF4-FFF2-40B4-BE49-F238E27FC236}">
                  <a16:creationId xmlns:a16="http://schemas.microsoft.com/office/drawing/2014/main" id="{20D41A77-0E10-402D-9C84-9C38EAF72BC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6556" y="1137284"/>
              <a:ext cx="844708" cy="739674"/>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BA11119A-8218-4992-BD7C-02F6FCD5410F}"/>
                </a:ext>
              </a:extLst>
            </p:cNvPr>
            <p:cNvCxnSpPr/>
            <p:nvPr/>
          </p:nvCxnSpPr>
          <p:spPr>
            <a:xfrm>
              <a:off x="1642408" y="1779694"/>
              <a:ext cx="0" cy="38973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pic>
          <p:nvPicPr>
            <p:cNvPr id="1028" name="Picture 4" descr="Sample Table Image Here">
              <a:extLst>
                <a:ext uri="{FF2B5EF4-FFF2-40B4-BE49-F238E27FC236}">
                  <a16:creationId xmlns:a16="http://schemas.microsoft.com/office/drawing/2014/main" id="{D007890C-89BA-464D-AF67-87B22608DC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14" t="35997" r="38972" b="30335"/>
            <a:stretch/>
          </p:blipFill>
          <p:spPr bwMode="auto">
            <a:xfrm>
              <a:off x="3782406" y="3929885"/>
              <a:ext cx="2749894" cy="111625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759DDE10-D2D2-4950-93F3-EB5E36EE7EF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395" r="74421" b="61503"/>
            <a:stretch/>
          </p:blipFill>
          <p:spPr bwMode="auto">
            <a:xfrm>
              <a:off x="5942585" y="3860160"/>
              <a:ext cx="1394582" cy="1283340"/>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pic>
          <p:nvPicPr>
            <p:cNvPr id="2056" name="Picture 8" descr="really smart iTunes playlists">
              <a:extLst>
                <a:ext uri="{FF2B5EF4-FFF2-40B4-BE49-F238E27FC236}">
                  <a16:creationId xmlns:a16="http://schemas.microsoft.com/office/drawing/2014/main" id="{59AB6BD3-71BC-40ED-B3F6-A16E2E1A93E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698" t="11155" r="64944" b="69792"/>
            <a:stretch/>
          </p:blipFill>
          <p:spPr bwMode="auto">
            <a:xfrm>
              <a:off x="6773019" y="3914758"/>
              <a:ext cx="2331045" cy="113137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36" name="Group 35">
              <a:extLst>
                <a:ext uri="{FF2B5EF4-FFF2-40B4-BE49-F238E27FC236}">
                  <a16:creationId xmlns:a16="http://schemas.microsoft.com/office/drawing/2014/main" id="{CA1B0600-2618-4D3B-ACEE-A46DC021EC87}"/>
                </a:ext>
              </a:extLst>
            </p:cNvPr>
            <p:cNvGrpSpPr/>
            <p:nvPr/>
          </p:nvGrpSpPr>
          <p:grpSpPr>
            <a:xfrm>
              <a:off x="2193641" y="2313654"/>
              <a:ext cx="3406624" cy="1219200"/>
              <a:chOff x="2193641" y="2313654"/>
              <a:chExt cx="3406624" cy="1219200"/>
            </a:xfrm>
          </p:grpSpPr>
          <p:sp>
            <p:nvSpPr>
              <p:cNvPr id="42" name="Isosceles Triangle 41">
                <a:extLst>
                  <a:ext uri="{FF2B5EF4-FFF2-40B4-BE49-F238E27FC236}">
                    <a16:creationId xmlns:a16="http://schemas.microsoft.com/office/drawing/2014/main" id="{FC144DD0-D514-44DE-9A6C-1DE4DF4B9D8D}"/>
                  </a:ext>
                </a:extLst>
              </p:cNvPr>
              <p:cNvSpPr/>
              <p:nvPr/>
            </p:nvSpPr>
            <p:spPr>
              <a:xfrm rot="15891557">
                <a:off x="3361027" y="1411255"/>
                <a:ext cx="899331" cy="3234104"/>
              </a:xfrm>
              <a:prstGeom prst="triangle">
                <a:avLst>
                  <a:gd name="adj" fmla="val 50006"/>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pic>
            <p:nvPicPr>
              <p:cNvPr id="5" name="Graphic 4">
                <a:extLst>
                  <a:ext uri="{FF2B5EF4-FFF2-40B4-BE49-F238E27FC236}">
                    <a16:creationId xmlns:a16="http://schemas.microsoft.com/office/drawing/2014/main" id="{105714D4-336F-4EA9-BE11-160EFB217EB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4440" y="2313654"/>
                <a:ext cx="885825" cy="1219200"/>
              </a:xfrm>
              <a:prstGeom prst="rect">
                <a:avLst/>
              </a:prstGeom>
            </p:spPr>
          </p:pic>
        </p:grpSp>
        <p:pic>
          <p:nvPicPr>
            <p:cNvPr id="24" name="Graphic 23">
              <a:extLst>
                <a:ext uri="{FF2B5EF4-FFF2-40B4-BE49-F238E27FC236}">
                  <a16:creationId xmlns:a16="http://schemas.microsoft.com/office/drawing/2014/main" id="{DFD8A6BF-66CC-4EB9-9C29-B30509BC182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25079" y="616751"/>
              <a:ext cx="3654240" cy="1476461"/>
            </a:xfrm>
            <a:prstGeom prst="rect">
              <a:avLst/>
            </a:prstGeom>
          </p:spPr>
        </p:pic>
        <p:pic>
          <p:nvPicPr>
            <p:cNvPr id="7" name="Graphic 6">
              <a:extLst>
                <a:ext uri="{FF2B5EF4-FFF2-40B4-BE49-F238E27FC236}">
                  <a16:creationId xmlns:a16="http://schemas.microsoft.com/office/drawing/2014/main" id="{219E1616-610A-4D7F-90E4-DDC52F1C73B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08716" y="2160433"/>
              <a:ext cx="990600" cy="1371600"/>
            </a:xfrm>
            <a:prstGeom prst="rect">
              <a:avLst/>
            </a:prstGeom>
          </p:spPr>
        </p:pic>
        <p:pic>
          <p:nvPicPr>
            <p:cNvPr id="10" name="Graphic 9">
              <a:extLst>
                <a:ext uri="{FF2B5EF4-FFF2-40B4-BE49-F238E27FC236}">
                  <a16:creationId xmlns:a16="http://schemas.microsoft.com/office/drawing/2014/main" id="{F9223D7D-2074-4516-928A-E4F8C700BB8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59866" y="2313654"/>
              <a:ext cx="885825" cy="1219200"/>
            </a:xfrm>
            <a:prstGeom prst="rect">
              <a:avLst/>
            </a:prstGeom>
          </p:spPr>
        </p:pic>
        <p:cxnSp>
          <p:nvCxnSpPr>
            <p:cNvPr id="27" name="Straight Arrow Connector 26">
              <a:extLst>
                <a:ext uri="{FF2B5EF4-FFF2-40B4-BE49-F238E27FC236}">
                  <a16:creationId xmlns:a16="http://schemas.microsoft.com/office/drawing/2014/main" id="{C5C8E08E-FB61-445D-AC62-517546369422}"/>
                </a:ext>
              </a:extLst>
            </p:cNvPr>
            <p:cNvCxnSpPr/>
            <p:nvPr/>
          </p:nvCxnSpPr>
          <p:spPr>
            <a:xfrm>
              <a:off x="5112039" y="3470427"/>
              <a:ext cx="0" cy="38973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CADE292-EECF-4B63-A438-1287EA90550B}"/>
                </a:ext>
              </a:extLst>
            </p:cNvPr>
            <p:cNvCxnSpPr>
              <a:cxnSpLocks/>
            </p:cNvCxnSpPr>
            <p:nvPr/>
          </p:nvCxnSpPr>
          <p:spPr>
            <a:xfrm rot="10800000">
              <a:off x="5129969" y="1923921"/>
              <a:ext cx="0" cy="38973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51A0227-9D1B-477D-BCE8-72441886AA62}"/>
                </a:ext>
              </a:extLst>
            </p:cNvPr>
            <p:cNvCxnSpPr>
              <a:cxnSpLocks/>
              <a:stCxn id="7" idx="2"/>
            </p:cNvCxnSpPr>
            <p:nvPr/>
          </p:nvCxnSpPr>
          <p:spPr>
            <a:xfrm>
              <a:off x="6604016" y="3532033"/>
              <a:ext cx="0" cy="26844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96AC34-EDAE-44CA-8A48-0A7293F0B716}"/>
                </a:ext>
              </a:extLst>
            </p:cNvPr>
            <p:cNvCxnSpPr>
              <a:cxnSpLocks/>
              <a:stCxn id="7" idx="0"/>
            </p:cNvCxnSpPr>
            <p:nvPr/>
          </p:nvCxnSpPr>
          <p:spPr>
            <a:xfrm flipV="1">
              <a:off x="6604016" y="1876958"/>
              <a:ext cx="0" cy="283475"/>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207633C-3819-4028-AC41-DF857725CE59}"/>
                </a:ext>
              </a:extLst>
            </p:cNvPr>
            <p:cNvCxnSpPr/>
            <p:nvPr/>
          </p:nvCxnSpPr>
          <p:spPr>
            <a:xfrm>
              <a:off x="7962816" y="3512072"/>
              <a:ext cx="0" cy="38973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FAF43E0-A08C-4E11-AEA3-7C3F27A839B6}"/>
                </a:ext>
              </a:extLst>
            </p:cNvPr>
            <p:cNvCxnSpPr>
              <a:cxnSpLocks/>
              <a:stCxn id="10" idx="0"/>
            </p:cNvCxnSpPr>
            <p:nvPr/>
          </p:nvCxnSpPr>
          <p:spPr>
            <a:xfrm flipV="1">
              <a:off x="8002779" y="2093212"/>
              <a:ext cx="0" cy="22044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AF0DCB9C-68A3-4B25-9821-FDED55B5C20B}"/>
                </a:ext>
              </a:extLst>
            </p:cNvPr>
            <p:cNvSpPr/>
            <p:nvPr/>
          </p:nvSpPr>
          <p:spPr>
            <a:xfrm>
              <a:off x="238252" y="2998093"/>
              <a:ext cx="2446910" cy="28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Lato" panose="020B0604020202020204" charset="0"/>
                </a:rPr>
                <a:t>Data Access Layer</a:t>
              </a:r>
            </a:p>
          </p:txBody>
        </p:sp>
        <p:sp>
          <p:nvSpPr>
            <p:cNvPr id="45" name="Rectangle 44">
              <a:extLst>
                <a:ext uri="{FF2B5EF4-FFF2-40B4-BE49-F238E27FC236}">
                  <a16:creationId xmlns:a16="http://schemas.microsoft.com/office/drawing/2014/main" id="{9ACE92D7-2471-444F-98AD-D023FB0BE2A7}"/>
                </a:ext>
              </a:extLst>
            </p:cNvPr>
            <p:cNvSpPr/>
            <p:nvPr/>
          </p:nvSpPr>
          <p:spPr>
            <a:xfrm>
              <a:off x="238252" y="2635254"/>
              <a:ext cx="2446910" cy="28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Lato" panose="020B0604020202020204" charset="0"/>
                </a:rPr>
                <a:t>Domain Model</a:t>
              </a:r>
            </a:p>
          </p:txBody>
        </p:sp>
        <p:sp>
          <p:nvSpPr>
            <p:cNvPr id="46" name="Rectangle 45">
              <a:extLst>
                <a:ext uri="{FF2B5EF4-FFF2-40B4-BE49-F238E27FC236}">
                  <a16:creationId xmlns:a16="http://schemas.microsoft.com/office/drawing/2014/main" id="{7979FBB1-7D95-4160-8347-3B7E43EDE395}"/>
                </a:ext>
              </a:extLst>
            </p:cNvPr>
            <p:cNvSpPr/>
            <p:nvPr/>
          </p:nvSpPr>
          <p:spPr>
            <a:xfrm>
              <a:off x="238252" y="2283750"/>
              <a:ext cx="2446910" cy="28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Lato" panose="020B0604020202020204" charset="0"/>
                </a:rPr>
                <a:t>UI</a:t>
              </a:r>
            </a:p>
          </p:txBody>
        </p:sp>
        <p:sp>
          <p:nvSpPr>
            <p:cNvPr id="2" name="Freeform: Shape 1">
              <a:extLst>
                <a:ext uri="{FF2B5EF4-FFF2-40B4-BE49-F238E27FC236}">
                  <a16:creationId xmlns:a16="http://schemas.microsoft.com/office/drawing/2014/main" id="{BF54914F-5F8B-45E9-B2D7-B7D790267C0A}"/>
                </a:ext>
              </a:extLst>
            </p:cNvPr>
            <p:cNvSpPr/>
            <p:nvPr/>
          </p:nvSpPr>
          <p:spPr>
            <a:xfrm>
              <a:off x="6113874" y="3171246"/>
              <a:ext cx="1057891" cy="217412"/>
            </a:xfrm>
            <a:custGeom>
              <a:avLst/>
              <a:gdLst>
                <a:gd name="connsiteX0" fmla="*/ 600691 w 1057891"/>
                <a:gd name="connsiteY0" fmla="*/ 20188 h 217412"/>
                <a:gd name="connsiteX1" fmla="*/ 555867 w 1057891"/>
                <a:gd name="connsiteY1" fmla="*/ 11224 h 217412"/>
                <a:gd name="connsiteX2" fmla="*/ 349679 w 1057891"/>
                <a:gd name="connsiteY2" fmla="*/ 20188 h 217412"/>
                <a:gd name="connsiteX3" fmla="*/ 304855 w 1057891"/>
                <a:gd name="connsiteY3" fmla="*/ 29153 h 217412"/>
                <a:gd name="connsiteX4" fmla="*/ 224173 w 1057891"/>
                <a:gd name="connsiteY4" fmla="*/ 38118 h 217412"/>
                <a:gd name="connsiteX5" fmla="*/ 188314 w 1057891"/>
                <a:gd name="connsiteY5" fmla="*/ 47083 h 217412"/>
                <a:gd name="connsiteX6" fmla="*/ 44879 w 1057891"/>
                <a:gd name="connsiteY6" fmla="*/ 65012 h 217412"/>
                <a:gd name="connsiteX7" fmla="*/ 9020 w 1057891"/>
                <a:gd name="connsiteY7" fmla="*/ 82941 h 217412"/>
                <a:gd name="connsiteX8" fmla="*/ 17985 w 1057891"/>
                <a:gd name="connsiteY8" fmla="*/ 190518 h 217412"/>
                <a:gd name="connsiteX9" fmla="*/ 62808 w 1057891"/>
                <a:gd name="connsiteY9" fmla="*/ 208447 h 217412"/>
                <a:gd name="connsiteX10" fmla="*/ 233138 w 1057891"/>
                <a:gd name="connsiteY10" fmla="*/ 217412 h 217412"/>
                <a:gd name="connsiteX11" fmla="*/ 887561 w 1057891"/>
                <a:gd name="connsiteY11" fmla="*/ 208447 h 217412"/>
                <a:gd name="connsiteX12" fmla="*/ 941350 w 1057891"/>
                <a:gd name="connsiteY12" fmla="*/ 199483 h 217412"/>
                <a:gd name="connsiteX13" fmla="*/ 995138 w 1057891"/>
                <a:gd name="connsiteY13" fmla="*/ 181553 h 217412"/>
                <a:gd name="connsiteX14" fmla="*/ 1004102 w 1057891"/>
                <a:gd name="connsiteY14" fmla="*/ 154659 h 217412"/>
                <a:gd name="connsiteX15" fmla="*/ 1057891 w 1057891"/>
                <a:gd name="connsiteY15" fmla="*/ 109835 h 217412"/>
                <a:gd name="connsiteX16" fmla="*/ 1048926 w 1057891"/>
                <a:gd name="connsiteY16" fmla="*/ 73977 h 217412"/>
                <a:gd name="connsiteX17" fmla="*/ 1022032 w 1057891"/>
                <a:gd name="connsiteY17" fmla="*/ 65012 h 217412"/>
                <a:gd name="connsiteX18" fmla="*/ 941350 w 1057891"/>
                <a:gd name="connsiteY18" fmla="*/ 47083 h 217412"/>
                <a:gd name="connsiteX19" fmla="*/ 824808 w 1057891"/>
                <a:gd name="connsiteY19" fmla="*/ 11224 h 217412"/>
                <a:gd name="connsiteX20" fmla="*/ 771020 w 1057891"/>
                <a:gd name="connsiteY20" fmla="*/ 2259 h 217412"/>
                <a:gd name="connsiteX21" fmla="*/ 600691 w 1057891"/>
                <a:gd name="connsiteY21" fmla="*/ 20188 h 21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57891" h="217412">
                  <a:moveTo>
                    <a:pt x="600691" y="20188"/>
                  </a:moveTo>
                  <a:cubicBezTo>
                    <a:pt x="564832" y="21682"/>
                    <a:pt x="571104" y="11224"/>
                    <a:pt x="555867" y="11224"/>
                  </a:cubicBezTo>
                  <a:cubicBezTo>
                    <a:pt x="487073" y="11224"/>
                    <a:pt x="418298" y="15287"/>
                    <a:pt x="349679" y="20188"/>
                  </a:cubicBezTo>
                  <a:cubicBezTo>
                    <a:pt x="334480" y="21274"/>
                    <a:pt x="319939" y="26998"/>
                    <a:pt x="304855" y="29153"/>
                  </a:cubicBezTo>
                  <a:cubicBezTo>
                    <a:pt x="278067" y="32980"/>
                    <a:pt x="251067" y="35130"/>
                    <a:pt x="224173" y="38118"/>
                  </a:cubicBezTo>
                  <a:cubicBezTo>
                    <a:pt x="212220" y="41106"/>
                    <a:pt x="200436" y="44879"/>
                    <a:pt x="188314" y="47083"/>
                  </a:cubicBezTo>
                  <a:cubicBezTo>
                    <a:pt x="148127" y="54390"/>
                    <a:pt x="83359" y="60736"/>
                    <a:pt x="44879" y="65012"/>
                  </a:cubicBezTo>
                  <a:cubicBezTo>
                    <a:pt x="32926" y="70988"/>
                    <a:pt x="18470" y="73491"/>
                    <a:pt x="9020" y="82941"/>
                  </a:cubicBezTo>
                  <a:cubicBezTo>
                    <a:pt x="-14602" y="106562"/>
                    <a:pt x="15335" y="186354"/>
                    <a:pt x="17985" y="190518"/>
                  </a:cubicBezTo>
                  <a:cubicBezTo>
                    <a:pt x="26624" y="204094"/>
                    <a:pt x="46840" y="206451"/>
                    <a:pt x="62808" y="208447"/>
                  </a:cubicBezTo>
                  <a:cubicBezTo>
                    <a:pt x="119224" y="215499"/>
                    <a:pt x="176361" y="214424"/>
                    <a:pt x="233138" y="217412"/>
                  </a:cubicBezTo>
                  <a:lnTo>
                    <a:pt x="887561" y="208447"/>
                  </a:lnTo>
                  <a:cubicBezTo>
                    <a:pt x="905732" y="207987"/>
                    <a:pt x="923716" y="203892"/>
                    <a:pt x="941350" y="199483"/>
                  </a:cubicBezTo>
                  <a:cubicBezTo>
                    <a:pt x="959685" y="194899"/>
                    <a:pt x="995138" y="181553"/>
                    <a:pt x="995138" y="181553"/>
                  </a:cubicBezTo>
                  <a:cubicBezTo>
                    <a:pt x="998126" y="172588"/>
                    <a:pt x="997420" y="161341"/>
                    <a:pt x="1004102" y="154659"/>
                  </a:cubicBezTo>
                  <a:cubicBezTo>
                    <a:pt x="1095096" y="63665"/>
                    <a:pt x="995866" y="202873"/>
                    <a:pt x="1057891" y="109835"/>
                  </a:cubicBezTo>
                  <a:cubicBezTo>
                    <a:pt x="1054903" y="97882"/>
                    <a:pt x="1056623" y="83598"/>
                    <a:pt x="1048926" y="73977"/>
                  </a:cubicBezTo>
                  <a:cubicBezTo>
                    <a:pt x="1043023" y="66598"/>
                    <a:pt x="1031199" y="67304"/>
                    <a:pt x="1022032" y="65012"/>
                  </a:cubicBezTo>
                  <a:cubicBezTo>
                    <a:pt x="970865" y="52220"/>
                    <a:pt x="987351" y="60883"/>
                    <a:pt x="941350" y="47083"/>
                  </a:cubicBezTo>
                  <a:cubicBezTo>
                    <a:pt x="886871" y="30739"/>
                    <a:pt x="882772" y="24600"/>
                    <a:pt x="824808" y="11224"/>
                  </a:cubicBezTo>
                  <a:cubicBezTo>
                    <a:pt x="807097" y="7137"/>
                    <a:pt x="789128" y="3834"/>
                    <a:pt x="771020" y="2259"/>
                  </a:cubicBezTo>
                  <a:cubicBezTo>
                    <a:pt x="655818" y="-7759"/>
                    <a:pt x="636550" y="18694"/>
                    <a:pt x="600691" y="20188"/>
                  </a:cubicBezTo>
                  <a:close/>
                </a:path>
              </a:pathLst>
            </a:custGeom>
            <a:noFill/>
            <a:ln>
              <a:solidFill>
                <a:srgbClr val="E31F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dirty="0"/>
            </a:p>
          </p:txBody>
        </p:sp>
        <p:grpSp>
          <p:nvGrpSpPr>
            <p:cNvPr id="34" name="Group 33">
              <a:extLst>
                <a:ext uri="{FF2B5EF4-FFF2-40B4-BE49-F238E27FC236}">
                  <a16:creationId xmlns:a16="http://schemas.microsoft.com/office/drawing/2014/main" id="{A33DF3F4-18FB-40D1-B42D-33327B424DB6}"/>
                </a:ext>
              </a:extLst>
            </p:cNvPr>
            <p:cNvGrpSpPr/>
            <p:nvPr/>
          </p:nvGrpSpPr>
          <p:grpSpPr>
            <a:xfrm>
              <a:off x="1349165" y="3910513"/>
              <a:ext cx="662099" cy="715910"/>
              <a:chOff x="8190636" y="3068960"/>
              <a:chExt cx="792088" cy="1224425"/>
            </a:xfrm>
          </p:grpSpPr>
          <p:sp>
            <p:nvSpPr>
              <p:cNvPr id="35" name="Snip Single Corner Rectangle 3">
                <a:extLst>
                  <a:ext uri="{FF2B5EF4-FFF2-40B4-BE49-F238E27FC236}">
                    <a16:creationId xmlns:a16="http://schemas.microsoft.com/office/drawing/2014/main" id="{5B770804-76B9-4BA7-836E-EE6CD64F9FE7}"/>
                  </a:ext>
                </a:extLst>
              </p:cNvPr>
              <p:cNvSpPr/>
              <p:nvPr/>
            </p:nvSpPr>
            <p:spPr>
              <a:xfrm>
                <a:off x="8190636" y="3068960"/>
                <a:ext cx="648072" cy="864385"/>
              </a:xfrm>
              <a:prstGeom prst="snip1Rect">
                <a:avLst>
                  <a:gd name="adj" fmla="val 325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Lato" panose="020B0604020202020204" charset="0"/>
                </a:endParaRPr>
              </a:p>
            </p:txBody>
          </p:sp>
          <p:sp>
            <p:nvSpPr>
              <p:cNvPr id="37" name="Snip Single Corner Rectangle 4">
                <a:extLst>
                  <a:ext uri="{FF2B5EF4-FFF2-40B4-BE49-F238E27FC236}">
                    <a16:creationId xmlns:a16="http://schemas.microsoft.com/office/drawing/2014/main" id="{85343E51-19FF-4A93-AB44-53FA0C700DA6}"/>
                  </a:ext>
                </a:extLst>
              </p:cNvPr>
              <p:cNvSpPr/>
              <p:nvPr/>
            </p:nvSpPr>
            <p:spPr>
              <a:xfrm>
                <a:off x="8262644" y="3266982"/>
                <a:ext cx="648072" cy="864385"/>
              </a:xfrm>
              <a:prstGeom prst="snip1Rect">
                <a:avLst>
                  <a:gd name="adj" fmla="val 325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Lato" panose="020B0604020202020204" charset="0"/>
                </a:endParaRPr>
              </a:p>
            </p:txBody>
          </p:sp>
          <p:sp>
            <p:nvSpPr>
              <p:cNvPr id="38" name="Snip Single Corner Rectangle 5">
                <a:extLst>
                  <a:ext uri="{FF2B5EF4-FFF2-40B4-BE49-F238E27FC236}">
                    <a16:creationId xmlns:a16="http://schemas.microsoft.com/office/drawing/2014/main" id="{219FAF63-B8E1-416E-AAB3-6507659907A7}"/>
                  </a:ext>
                </a:extLst>
              </p:cNvPr>
              <p:cNvSpPr/>
              <p:nvPr/>
            </p:nvSpPr>
            <p:spPr>
              <a:xfrm>
                <a:off x="8334652" y="3429000"/>
                <a:ext cx="648072" cy="864385"/>
              </a:xfrm>
              <a:prstGeom prst="snip1Rect">
                <a:avLst>
                  <a:gd name="adj" fmla="val 3250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Lato" panose="020B0604020202020204" charset="0"/>
                  </a:rPr>
                  <a:t>Files</a:t>
                </a:r>
                <a:endParaRPr lang="en-US" sz="1333" dirty="0">
                  <a:solidFill>
                    <a:schemeClr val="tx1"/>
                  </a:solidFill>
                  <a:latin typeface="Lato" panose="020B0604020202020204" charset="0"/>
                </a:endParaRPr>
              </a:p>
            </p:txBody>
          </p:sp>
        </p:grpSp>
        <p:sp>
          <p:nvSpPr>
            <p:cNvPr id="39" name="Cloud 38">
              <a:extLst>
                <a:ext uri="{FF2B5EF4-FFF2-40B4-BE49-F238E27FC236}">
                  <a16:creationId xmlns:a16="http://schemas.microsoft.com/office/drawing/2014/main" id="{0F0C8625-72E2-4518-9FED-0D5288D095C1}"/>
                </a:ext>
              </a:extLst>
            </p:cNvPr>
            <p:cNvSpPr/>
            <p:nvPr/>
          </p:nvSpPr>
          <p:spPr>
            <a:xfrm>
              <a:off x="47140" y="3977943"/>
              <a:ext cx="794984" cy="58105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dirty="0">
                  <a:solidFill>
                    <a:schemeClr val="tx1"/>
                  </a:solidFill>
                  <a:latin typeface="Lato" panose="020B0604020202020204" charset="0"/>
                </a:rPr>
                <a:t>Web</a:t>
              </a:r>
            </a:p>
          </p:txBody>
        </p:sp>
        <p:cxnSp>
          <p:nvCxnSpPr>
            <p:cNvPr id="40" name="Straight Arrow Connector 39">
              <a:extLst>
                <a:ext uri="{FF2B5EF4-FFF2-40B4-BE49-F238E27FC236}">
                  <a16:creationId xmlns:a16="http://schemas.microsoft.com/office/drawing/2014/main" id="{81F82E2A-83B0-4E4A-B21D-0CC797362C7B}"/>
                </a:ext>
              </a:extLst>
            </p:cNvPr>
            <p:cNvCxnSpPr/>
            <p:nvPr/>
          </p:nvCxnSpPr>
          <p:spPr>
            <a:xfrm flipH="1">
              <a:off x="457200" y="3279985"/>
              <a:ext cx="360040" cy="504056"/>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2741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38" name="Isosceles Triangle 37">
            <a:extLst>
              <a:ext uri="{FF2B5EF4-FFF2-40B4-BE49-F238E27FC236}">
                <a16:creationId xmlns:a16="http://schemas.microsoft.com/office/drawing/2014/main" id="{B8D2DD0C-C160-4B71-8801-5589FEDEBA56}"/>
              </a:ext>
            </a:extLst>
          </p:cNvPr>
          <p:cNvSpPr/>
          <p:nvPr/>
        </p:nvSpPr>
        <p:spPr>
          <a:xfrm rot="14395779">
            <a:off x="4619728" y="576618"/>
            <a:ext cx="1142881" cy="4360196"/>
          </a:xfrm>
          <a:prstGeom prst="triangl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sp>
        <p:nvSpPr>
          <p:cNvPr id="62" name="Google Shape;62;p16"/>
          <p:cNvSpPr txBox="1">
            <a:spLocks noGrp="1"/>
          </p:cNvSpPr>
          <p:nvPr>
            <p:ph type="title"/>
          </p:nvPr>
        </p:nvSpPr>
        <p:spPr>
          <a:xfrm>
            <a:off x="609600" y="457204"/>
            <a:ext cx="10972800" cy="1143200"/>
          </a:xfrm>
          <a:prstGeom prst="rect">
            <a:avLst/>
          </a:prstGeom>
        </p:spPr>
        <p:txBody>
          <a:bodyPr spcFirstLastPara="1" vert="horz" wrap="square" lIns="121900" tIns="121900" rIns="121900" bIns="121900" rtlCol="0" anchor="b" anchorCtr="0">
            <a:noAutofit/>
          </a:bodyPr>
          <a:lstStyle/>
          <a:p>
            <a:r>
              <a:rPr lang="en-US" dirty="0">
                <a:latin typeface="Lato" panose="020B0604020202020204" charset="0"/>
              </a:rPr>
              <a:t>Use case: playlists</a:t>
            </a:r>
            <a:endParaRPr dirty="0">
              <a:latin typeface="Lato" panose="020B0604020202020204" charset="0"/>
            </a:endParaRPr>
          </a:p>
        </p:txBody>
      </p:sp>
      <p:pic>
        <p:nvPicPr>
          <p:cNvPr id="19" name="Picture 2" descr="Image result for end user computing icon">
            <a:extLst>
              <a:ext uri="{FF2B5EF4-FFF2-40B4-BE49-F238E27FC236}">
                <a16:creationId xmlns:a16="http://schemas.microsoft.com/office/drawing/2014/main" id="{20D41A77-0E10-402D-9C84-9C38EAF72BC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5408" y="1516379"/>
            <a:ext cx="1126277" cy="986232"/>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BA11119A-8218-4992-BD7C-02F6FCD5410F}"/>
              </a:ext>
            </a:extLst>
          </p:cNvPr>
          <p:cNvCxnSpPr/>
          <p:nvPr/>
        </p:nvCxnSpPr>
        <p:spPr>
          <a:xfrm>
            <a:off x="2189877" y="2372926"/>
            <a:ext cx="0" cy="519644"/>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pic>
        <p:nvPicPr>
          <p:cNvPr id="24" name="Graphic 23">
            <a:extLst>
              <a:ext uri="{FF2B5EF4-FFF2-40B4-BE49-F238E27FC236}">
                <a16:creationId xmlns:a16="http://schemas.microsoft.com/office/drawing/2014/main" id="{DFD8A6BF-66CC-4EB9-9C29-B30509BC18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00105" y="822335"/>
            <a:ext cx="4872320" cy="1968615"/>
          </a:xfrm>
          <a:prstGeom prst="rect">
            <a:avLst/>
          </a:prstGeom>
        </p:spPr>
      </p:pic>
      <p:cxnSp>
        <p:nvCxnSpPr>
          <p:cNvPr id="29" name="Straight Arrow Connector 28">
            <a:extLst>
              <a:ext uri="{FF2B5EF4-FFF2-40B4-BE49-F238E27FC236}">
                <a16:creationId xmlns:a16="http://schemas.microsoft.com/office/drawing/2014/main" id="{CCADE292-EECF-4B63-A438-1287EA90550B}"/>
              </a:ext>
            </a:extLst>
          </p:cNvPr>
          <p:cNvCxnSpPr>
            <a:cxnSpLocks/>
          </p:cNvCxnSpPr>
          <p:nvPr/>
        </p:nvCxnSpPr>
        <p:spPr>
          <a:xfrm rot="10800000">
            <a:off x="6839959" y="2565229"/>
            <a:ext cx="0" cy="519644"/>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96AC34-EDAE-44CA-8A48-0A7293F0B716}"/>
              </a:ext>
            </a:extLst>
          </p:cNvPr>
          <p:cNvCxnSpPr>
            <a:cxnSpLocks/>
            <a:stCxn id="7" idx="0"/>
          </p:cNvCxnSpPr>
          <p:nvPr/>
        </p:nvCxnSpPr>
        <p:spPr>
          <a:xfrm flipV="1">
            <a:off x="8805355" y="2502611"/>
            <a:ext cx="0" cy="377967"/>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3198902D-1E5F-435C-831D-CB1D6B1BE97B}"/>
              </a:ext>
            </a:extLst>
          </p:cNvPr>
          <p:cNvGrpSpPr/>
          <p:nvPr/>
        </p:nvGrpSpPr>
        <p:grpSpPr>
          <a:xfrm>
            <a:off x="6285921" y="2880578"/>
            <a:ext cx="4975001" cy="2321829"/>
            <a:chOff x="4714440" y="2160433"/>
            <a:chExt cx="3731251" cy="1741372"/>
          </a:xfrm>
        </p:grpSpPr>
        <p:cxnSp>
          <p:nvCxnSpPr>
            <p:cNvPr id="27" name="Straight Arrow Connector 26">
              <a:extLst>
                <a:ext uri="{FF2B5EF4-FFF2-40B4-BE49-F238E27FC236}">
                  <a16:creationId xmlns:a16="http://schemas.microsoft.com/office/drawing/2014/main" id="{C5C8E08E-FB61-445D-AC62-517546369422}"/>
                </a:ext>
              </a:extLst>
            </p:cNvPr>
            <p:cNvCxnSpPr/>
            <p:nvPr/>
          </p:nvCxnSpPr>
          <p:spPr>
            <a:xfrm>
              <a:off x="5112039" y="3470427"/>
              <a:ext cx="0" cy="38973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pic>
          <p:nvPicPr>
            <p:cNvPr id="5" name="Graphic 4">
              <a:extLst>
                <a:ext uri="{FF2B5EF4-FFF2-40B4-BE49-F238E27FC236}">
                  <a16:creationId xmlns:a16="http://schemas.microsoft.com/office/drawing/2014/main" id="{105714D4-336F-4EA9-BE11-160EFB217EB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4440" y="2313654"/>
              <a:ext cx="885825" cy="1219200"/>
            </a:xfrm>
            <a:prstGeom prst="rect">
              <a:avLst/>
            </a:prstGeom>
          </p:spPr>
        </p:pic>
        <p:pic>
          <p:nvPicPr>
            <p:cNvPr id="7" name="Graphic 6">
              <a:extLst>
                <a:ext uri="{FF2B5EF4-FFF2-40B4-BE49-F238E27FC236}">
                  <a16:creationId xmlns:a16="http://schemas.microsoft.com/office/drawing/2014/main" id="{219E1616-610A-4D7F-90E4-DDC52F1C73B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08716" y="2160433"/>
              <a:ext cx="990600" cy="1371600"/>
            </a:xfrm>
            <a:prstGeom prst="rect">
              <a:avLst/>
            </a:prstGeom>
          </p:spPr>
        </p:pic>
        <p:pic>
          <p:nvPicPr>
            <p:cNvPr id="10" name="Graphic 9">
              <a:extLst>
                <a:ext uri="{FF2B5EF4-FFF2-40B4-BE49-F238E27FC236}">
                  <a16:creationId xmlns:a16="http://schemas.microsoft.com/office/drawing/2014/main" id="{F9223D7D-2074-4516-928A-E4F8C700BB8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559866" y="2313654"/>
              <a:ext cx="885825" cy="1219200"/>
            </a:xfrm>
            <a:prstGeom prst="rect">
              <a:avLst/>
            </a:prstGeom>
          </p:spPr>
        </p:pic>
        <p:cxnSp>
          <p:nvCxnSpPr>
            <p:cNvPr id="30" name="Straight Arrow Connector 29">
              <a:extLst>
                <a:ext uri="{FF2B5EF4-FFF2-40B4-BE49-F238E27FC236}">
                  <a16:creationId xmlns:a16="http://schemas.microsoft.com/office/drawing/2014/main" id="{851A0227-9D1B-477D-BCE8-72441886AA62}"/>
                </a:ext>
              </a:extLst>
            </p:cNvPr>
            <p:cNvCxnSpPr>
              <a:cxnSpLocks/>
              <a:stCxn id="7" idx="2"/>
            </p:cNvCxnSpPr>
            <p:nvPr/>
          </p:nvCxnSpPr>
          <p:spPr>
            <a:xfrm>
              <a:off x="6604016" y="3532033"/>
              <a:ext cx="0" cy="26844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207633C-3819-4028-AC41-DF857725CE59}"/>
                </a:ext>
              </a:extLst>
            </p:cNvPr>
            <p:cNvCxnSpPr/>
            <p:nvPr/>
          </p:nvCxnSpPr>
          <p:spPr>
            <a:xfrm>
              <a:off x="7962816" y="3512072"/>
              <a:ext cx="0" cy="38973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cxnSp>
        <p:nvCxnSpPr>
          <p:cNvPr id="33" name="Straight Arrow Connector 32">
            <a:extLst>
              <a:ext uri="{FF2B5EF4-FFF2-40B4-BE49-F238E27FC236}">
                <a16:creationId xmlns:a16="http://schemas.microsoft.com/office/drawing/2014/main" id="{6FAF43E0-A08C-4E11-AEA3-7C3F27A839B6}"/>
              </a:ext>
            </a:extLst>
          </p:cNvPr>
          <p:cNvCxnSpPr>
            <a:cxnSpLocks/>
            <a:stCxn id="10" idx="0"/>
          </p:cNvCxnSpPr>
          <p:nvPr/>
        </p:nvCxnSpPr>
        <p:spPr>
          <a:xfrm flipV="1">
            <a:off x="10670372" y="2790949"/>
            <a:ext cx="0" cy="29392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499A014F-96BE-4AAD-814A-962059209EAB}"/>
              </a:ext>
            </a:extLst>
          </p:cNvPr>
          <p:cNvSpPr/>
          <p:nvPr/>
        </p:nvSpPr>
        <p:spPr>
          <a:xfrm>
            <a:off x="317669" y="3997457"/>
            <a:ext cx="3262547" cy="38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Lato" panose="020B0604020202020204" charset="0"/>
              </a:rPr>
              <a:t>Data Access Layer</a:t>
            </a:r>
          </a:p>
        </p:txBody>
      </p:sp>
      <p:sp>
        <p:nvSpPr>
          <p:cNvPr id="36" name="Rectangle 35">
            <a:extLst>
              <a:ext uri="{FF2B5EF4-FFF2-40B4-BE49-F238E27FC236}">
                <a16:creationId xmlns:a16="http://schemas.microsoft.com/office/drawing/2014/main" id="{2FE747C5-20AC-4595-B3BD-84B9FFDD2965}"/>
              </a:ext>
            </a:extLst>
          </p:cNvPr>
          <p:cNvSpPr/>
          <p:nvPr/>
        </p:nvSpPr>
        <p:spPr>
          <a:xfrm>
            <a:off x="317669" y="3513672"/>
            <a:ext cx="3262547" cy="38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Lato" panose="020B0604020202020204" charset="0"/>
              </a:rPr>
              <a:t>Domain Model</a:t>
            </a:r>
          </a:p>
        </p:txBody>
      </p:sp>
      <p:sp>
        <p:nvSpPr>
          <p:cNvPr id="37" name="Rectangle 36">
            <a:extLst>
              <a:ext uri="{FF2B5EF4-FFF2-40B4-BE49-F238E27FC236}">
                <a16:creationId xmlns:a16="http://schemas.microsoft.com/office/drawing/2014/main" id="{D2BD05AB-90D7-4253-A962-82A4533E5F09}"/>
              </a:ext>
            </a:extLst>
          </p:cNvPr>
          <p:cNvSpPr/>
          <p:nvPr/>
        </p:nvSpPr>
        <p:spPr>
          <a:xfrm>
            <a:off x="317669" y="3045000"/>
            <a:ext cx="3262547" cy="38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Lato" panose="020B0604020202020204" charset="0"/>
              </a:rPr>
              <a:t>UI</a:t>
            </a:r>
          </a:p>
        </p:txBody>
      </p:sp>
    </p:spTree>
    <p:extLst>
      <p:ext uri="{BB962C8B-B14F-4D97-AF65-F5344CB8AC3E}">
        <p14:creationId xmlns:p14="http://schemas.microsoft.com/office/powerpoint/2010/main" val="37407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 0 L 0 0.25 E" pathEditMode="relative" ptsTypes="">
                                      <p:cBhvr>
                                        <p:cTn id="6"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38" name="Isosceles Triangle 37">
            <a:extLst>
              <a:ext uri="{FF2B5EF4-FFF2-40B4-BE49-F238E27FC236}">
                <a16:creationId xmlns:a16="http://schemas.microsoft.com/office/drawing/2014/main" id="{A38AD86F-62F1-4847-B291-F2895E36F1BB}"/>
              </a:ext>
            </a:extLst>
          </p:cNvPr>
          <p:cNvSpPr/>
          <p:nvPr/>
        </p:nvSpPr>
        <p:spPr>
          <a:xfrm rot="14395779">
            <a:off x="4619728" y="576618"/>
            <a:ext cx="1142881" cy="4360196"/>
          </a:xfrm>
          <a:prstGeom prst="triangl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sp>
        <p:nvSpPr>
          <p:cNvPr id="62" name="Google Shape;62;p16"/>
          <p:cNvSpPr txBox="1">
            <a:spLocks noGrp="1"/>
          </p:cNvSpPr>
          <p:nvPr>
            <p:ph type="title"/>
          </p:nvPr>
        </p:nvSpPr>
        <p:spPr>
          <a:xfrm>
            <a:off x="609600" y="457204"/>
            <a:ext cx="10972800" cy="1143200"/>
          </a:xfrm>
          <a:prstGeom prst="rect">
            <a:avLst/>
          </a:prstGeom>
        </p:spPr>
        <p:txBody>
          <a:bodyPr spcFirstLastPara="1" vert="horz" wrap="square" lIns="121900" tIns="121900" rIns="121900" bIns="121900" rtlCol="0" anchor="b" anchorCtr="0">
            <a:noAutofit/>
          </a:bodyPr>
          <a:lstStyle/>
          <a:p>
            <a:r>
              <a:rPr lang="en-US" dirty="0">
                <a:latin typeface="Lato" panose="020B0604020202020204" charset="0"/>
              </a:rPr>
              <a:t>Use case: playlists</a:t>
            </a:r>
            <a:endParaRPr dirty="0">
              <a:latin typeface="Lato" panose="020B0604020202020204" charset="0"/>
            </a:endParaRPr>
          </a:p>
        </p:txBody>
      </p:sp>
      <p:pic>
        <p:nvPicPr>
          <p:cNvPr id="19" name="Picture 2" descr="Image result for end user computing icon">
            <a:extLst>
              <a:ext uri="{FF2B5EF4-FFF2-40B4-BE49-F238E27FC236}">
                <a16:creationId xmlns:a16="http://schemas.microsoft.com/office/drawing/2014/main" id="{20D41A77-0E10-402D-9C84-9C38EAF72BC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5408" y="1516379"/>
            <a:ext cx="1126277" cy="986232"/>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BA11119A-8218-4992-BD7C-02F6FCD5410F}"/>
              </a:ext>
            </a:extLst>
          </p:cNvPr>
          <p:cNvCxnSpPr/>
          <p:nvPr/>
        </p:nvCxnSpPr>
        <p:spPr>
          <a:xfrm>
            <a:off x="2189877" y="2372926"/>
            <a:ext cx="0" cy="519644"/>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pic>
        <p:nvPicPr>
          <p:cNvPr id="24" name="Graphic 23">
            <a:extLst>
              <a:ext uri="{FF2B5EF4-FFF2-40B4-BE49-F238E27FC236}">
                <a16:creationId xmlns:a16="http://schemas.microsoft.com/office/drawing/2014/main" id="{DFD8A6BF-66CC-4EB9-9C29-B30509BC18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00105" y="822335"/>
            <a:ext cx="4872320" cy="1968615"/>
          </a:xfrm>
          <a:prstGeom prst="rect">
            <a:avLst/>
          </a:prstGeom>
        </p:spPr>
      </p:pic>
      <p:cxnSp>
        <p:nvCxnSpPr>
          <p:cNvPr id="29" name="Straight Arrow Connector 28">
            <a:extLst>
              <a:ext uri="{FF2B5EF4-FFF2-40B4-BE49-F238E27FC236}">
                <a16:creationId xmlns:a16="http://schemas.microsoft.com/office/drawing/2014/main" id="{CCADE292-EECF-4B63-A438-1287EA90550B}"/>
              </a:ext>
            </a:extLst>
          </p:cNvPr>
          <p:cNvCxnSpPr>
            <a:cxnSpLocks/>
          </p:cNvCxnSpPr>
          <p:nvPr/>
        </p:nvCxnSpPr>
        <p:spPr>
          <a:xfrm flipV="1">
            <a:off x="6839959" y="2565229"/>
            <a:ext cx="0" cy="65011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3198902D-1E5F-435C-831D-CB1D6B1BE97B}"/>
              </a:ext>
            </a:extLst>
          </p:cNvPr>
          <p:cNvGrpSpPr/>
          <p:nvPr/>
        </p:nvGrpSpPr>
        <p:grpSpPr>
          <a:xfrm>
            <a:off x="6285921" y="4582378"/>
            <a:ext cx="4975001" cy="2321829"/>
            <a:chOff x="4714440" y="2160433"/>
            <a:chExt cx="3731251" cy="1741372"/>
          </a:xfrm>
        </p:grpSpPr>
        <p:cxnSp>
          <p:nvCxnSpPr>
            <p:cNvPr id="27" name="Straight Arrow Connector 26">
              <a:extLst>
                <a:ext uri="{FF2B5EF4-FFF2-40B4-BE49-F238E27FC236}">
                  <a16:creationId xmlns:a16="http://schemas.microsoft.com/office/drawing/2014/main" id="{C5C8E08E-FB61-445D-AC62-517546369422}"/>
                </a:ext>
              </a:extLst>
            </p:cNvPr>
            <p:cNvCxnSpPr/>
            <p:nvPr/>
          </p:nvCxnSpPr>
          <p:spPr>
            <a:xfrm>
              <a:off x="5112039" y="3470427"/>
              <a:ext cx="0" cy="38973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pic>
          <p:nvPicPr>
            <p:cNvPr id="5" name="Graphic 4">
              <a:extLst>
                <a:ext uri="{FF2B5EF4-FFF2-40B4-BE49-F238E27FC236}">
                  <a16:creationId xmlns:a16="http://schemas.microsoft.com/office/drawing/2014/main" id="{105714D4-336F-4EA9-BE11-160EFB217EB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4440" y="2313654"/>
              <a:ext cx="885825" cy="1219200"/>
            </a:xfrm>
            <a:prstGeom prst="rect">
              <a:avLst/>
            </a:prstGeom>
          </p:spPr>
        </p:pic>
        <p:pic>
          <p:nvPicPr>
            <p:cNvPr id="7" name="Graphic 6">
              <a:extLst>
                <a:ext uri="{FF2B5EF4-FFF2-40B4-BE49-F238E27FC236}">
                  <a16:creationId xmlns:a16="http://schemas.microsoft.com/office/drawing/2014/main" id="{219E1616-610A-4D7F-90E4-DDC52F1C73B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08716" y="2160433"/>
              <a:ext cx="990600" cy="1371600"/>
            </a:xfrm>
            <a:prstGeom prst="rect">
              <a:avLst/>
            </a:prstGeom>
          </p:spPr>
        </p:pic>
        <p:pic>
          <p:nvPicPr>
            <p:cNvPr id="10" name="Graphic 9">
              <a:extLst>
                <a:ext uri="{FF2B5EF4-FFF2-40B4-BE49-F238E27FC236}">
                  <a16:creationId xmlns:a16="http://schemas.microsoft.com/office/drawing/2014/main" id="{F9223D7D-2074-4516-928A-E4F8C700BB8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559866" y="2313654"/>
              <a:ext cx="885825" cy="1219200"/>
            </a:xfrm>
            <a:prstGeom prst="rect">
              <a:avLst/>
            </a:prstGeom>
          </p:spPr>
        </p:pic>
        <p:cxnSp>
          <p:nvCxnSpPr>
            <p:cNvPr id="30" name="Straight Arrow Connector 29">
              <a:extLst>
                <a:ext uri="{FF2B5EF4-FFF2-40B4-BE49-F238E27FC236}">
                  <a16:creationId xmlns:a16="http://schemas.microsoft.com/office/drawing/2014/main" id="{851A0227-9D1B-477D-BCE8-72441886AA62}"/>
                </a:ext>
              </a:extLst>
            </p:cNvPr>
            <p:cNvCxnSpPr>
              <a:cxnSpLocks/>
              <a:stCxn id="7" idx="2"/>
            </p:cNvCxnSpPr>
            <p:nvPr/>
          </p:nvCxnSpPr>
          <p:spPr>
            <a:xfrm>
              <a:off x="6604016" y="3532033"/>
              <a:ext cx="0" cy="26844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207633C-3819-4028-AC41-DF857725CE59}"/>
                </a:ext>
              </a:extLst>
            </p:cNvPr>
            <p:cNvCxnSpPr/>
            <p:nvPr/>
          </p:nvCxnSpPr>
          <p:spPr>
            <a:xfrm>
              <a:off x="7962816" y="3512072"/>
              <a:ext cx="0" cy="389733"/>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cxnSp>
        <p:nvCxnSpPr>
          <p:cNvPr id="25" name="Straight Arrow Connector 24">
            <a:extLst>
              <a:ext uri="{FF2B5EF4-FFF2-40B4-BE49-F238E27FC236}">
                <a16:creationId xmlns:a16="http://schemas.microsoft.com/office/drawing/2014/main" id="{56DF47CC-BD6C-440B-B632-0CA46B84F92B}"/>
              </a:ext>
            </a:extLst>
          </p:cNvPr>
          <p:cNvCxnSpPr>
            <a:cxnSpLocks/>
          </p:cNvCxnSpPr>
          <p:nvPr/>
        </p:nvCxnSpPr>
        <p:spPr>
          <a:xfrm flipV="1">
            <a:off x="8805355" y="2502613"/>
            <a:ext cx="0" cy="712729"/>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433F46C-F97C-4728-A335-2CF276054A2B}"/>
              </a:ext>
            </a:extLst>
          </p:cNvPr>
          <p:cNvCxnSpPr>
            <a:cxnSpLocks/>
          </p:cNvCxnSpPr>
          <p:nvPr/>
        </p:nvCxnSpPr>
        <p:spPr>
          <a:xfrm flipV="1">
            <a:off x="10670372" y="2790949"/>
            <a:ext cx="0" cy="42439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20A801E2-14E7-44C1-83F4-EDFE1F0B6374}"/>
              </a:ext>
            </a:extLst>
          </p:cNvPr>
          <p:cNvSpPr/>
          <p:nvPr/>
        </p:nvSpPr>
        <p:spPr>
          <a:xfrm>
            <a:off x="317669" y="3513672"/>
            <a:ext cx="3262547" cy="38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Lato" panose="020B0604020202020204" charset="0"/>
              </a:rPr>
              <a:t>Domain Model</a:t>
            </a:r>
          </a:p>
        </p:txBody>
      </p:sp>
      <p:sp>
        <p:nvSpPr>
          <p:cNvPr id="37" name="Rectangle 36">
            <a:extLst>
              <a:ext uri="{FF2B5EF4-FFF2-40B4-BE49-F238E27FC236}">
                <a16:creationId xmlns:a16="http://schemas.microsoft.com/office/drawing/2014/main" id="{AB6D26AF-E227-4152-9982-15AE512169B2}"/>
              </a:ext>
            </a:extLst>
          </p:cNvPr>
          <p:cNvSpPr/>
          <p:nvPr/>
        </p:nvSpPr>
        <p:spPr>
          <a:xfrm>
            <a:off x="317669" y="3045000"/>
            <a:ext cx="3262547" cy="38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Lato" panose="020B0604020202020204" charset="0"/>
              </a:rPr>
              <a:t>UI</a:t>
            </a:r>
          </a:p>
        </p:txBody>
      </p:sp>
      <p:grpSp>
        <p:nvGrpSpPr>
          <p:cNvPr id="2" name="Group 1">
            <a:extLst>
              <a:ext uri="{FF2B5EF4-FFF2-40B4-BE49-F238E27FC236}">
                <a16:creationId xmlns:a16="http://schemas.microsoft.com/office/drawing/2014/main" id="{0ECDD358-D6B4-4E83-BB36-7F26B08A52A4}"/>
              </a:ext>
            </a:extLst>
          </p:cNvPr>
          <p:cNvGrpSpPr/>
          <p:nvPr/>
        </p:nvGrpSpPr>
        <p:grpSpPr>
          <a:xfrm>
            <a:off x="3024283" y="4371464"/>
            <a:ext cx="2922671" cy="1775825"/>
            <a:chOff x="2268212" y="3278597"/>
            <a:chExt cx="2192003" cy="1331869"/>
          </a:xfrm>
        </p:grpSpPr>
        <p:sp>
          <p:nvSpPr>
            <p:cNvPr id="43" name="Isosceles Triangle 42">
              <a:extLst>
                <a:ext uri="{FF2B5EF4-FFF2-40B4-BE49-F238E27FC236}">
                  <a16:creationId xmlns:a16="http://schemas.microsoft.com/office/drawing/2014/main" id="{FFA4FE8B-A6D1-4AB8-95C9-B4BFA6771A36}"/>
                </a:ext>
              </a:extLst>
            </p:cNvPr>
            <p:cNvSpPr/>
            <p:nvPr/>
          </p:nvSpPr>
          <p:spPr>
            <a:xfrm rot="18899462">
              <a:off x="2727122" y="2819687"/>
              <a:ext cx="834576" cy="1752396"/>
            </a:xfrm>
            <a:prstGeom prst="triangl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sp>
          <p:nvSpPr>
            <p:cNvPr id="41" name="TextBox 40">
              <a:extLst>
                <a:ext uri="{FF2B5EF4-FFF2-40B4-BE49-F238E27FC236}">
                  <a16:creationId xmlns:a16="http://schemas.microsoft.com/office/drawing/2014/main" id="{7B7DA9DF-CB55-486C-BB26-CE7432AE14AE}"/>
                </a:ext>
              </a:extLst>
            </p:cNvPr>
            <p:cNvSpPr txBox="1"/>
            <p:nvPr/>
          </p:nvSpPr>
          <p:spPr>
            <a:xfrm>
              <a:off x="2667737" y="3968693"/>
              <a:ext cx="1792478" cy="641773"/>
            </a:xfrm>
            <a:prstGeom prst="rect">
              <a:avLst/>
            </a:prstGeom>
            <a:solidFill>
              <a:schemeClr val="bg1"/>
            </a:solidFill>
          </p:spPr>
          <p:txBody>
            <a:bodyPr wrap="none" rtlCol="0" anchor="ctr" anchorCtr="0">
              <a:noAutofit/>
            </a:bodyPr>
            <a:lstStyle/>
            <a:p>
              <a:pPr algn="r"/>
              <a:r>
                <a:rPr lang="en-US" sz="2400" dirty="0">
                  <a:latin typeface="Lato" panose="020B0604020202020204" charset="0"/>
                </a:rPr>
                <a:t>Data Access Objects:</a:t>
              </a:r>
            </a:p>
          </p:txBody>
        </p:sp>
      </p:grpSp>
      <p:grpSp>
        <p:nvGrpSpPr>
          <p:cNvPr id="47" name="Group 46">
            <a:extLst>
              <a:ext uri="{FF2B5EF4-FFF2-40B4-BE49-F238E27FC236}">
                <a16:creationId xmlns:a16="http://schemas.microsoft.com/office/drawing/2014/main" id="{C0A37276-84D3-404B-8521-E757F48A4FEE}"/>
              </a:ext>
            </a:extLst>
          </p:cNvPr>
          <p:cNvGrpSpPr/>
          <p:nvPr/>
        </p:nvGrpSpPr>
        <p:grpSpPr>
          <a:xfrm>
            <a:off x="3186644" y="3339533"/>
            <a:ext cx="2887144" cy="997116"/>
            <a:chOff x="2389983" y="2504649"/>
            <a:chExt cx="2165358" cy="747837"/>
          </a:xfrm>
        </p:grpSpPr>
        <p:sp>
          <p:nvSpPr>
            <p:cNvPr id="44" name="Isosceles Triangle 43">
              <a:extLst>
                <a:ext uri="{FF2B5EF4-FFF2-40B4-BE49-F238E27FC236}">
                  <a16:creationId xmlns:a16="http://schemas.microsoft.com/office/drawing/2014/main" id="{50091A01-16FA-4155-9D9C-08C7A4296F2D}"/>
                </a:ext>
              </a:extLst>
            </p:cNvPr>
            <p:cNvSpPr/>
            <p:nvPr/>
          </p:nvSpPr>
          <p:spPr>
            <a:xfrm rot="15210320">
              <a:off x="2825876" y="2332635"/>
              <a:ext cx="438500" cy="1310286"/>
            </a:xfrm>
            <a:prstGeom prst="triangle">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400"/>
            </a:p>
          </p:txBody>
        </p:sp>
        <p:sp>
          <p:nvSpPr>
            <p:cNvPr id="45" name="TextBox 44">
              <a:extLst>
                <a:ext uri="{FF2B5EF4-FFF2-40B4-BE49-F238E27FC236}">
                  <a16:creationId xmlns:a16="http://schemas.microsoft.com/office/drawing/2014/main" id="{044CEB84-30E5-488E-8A16-A5BA28E92D9D}"/>
                </a:ext>
              </a:extLst>
            </p:cNvPr>
            <p:cNvSpPr txBox="1"/>
            <p:nvPr/>
          </p:nvSpPr>
          <p:spPr>
            <a:xfrm>
              <a:off x="3396019" y="2504649"/>
              <a:ext cx="1159322" cy="747837"/>
            </a:xfrm>
            <a:prstGeom prst="rect">
              <a:avLst/>
            </a:prstGeom>
            <a:solidFill>
              <a:schemeClr val="bg1"/>
            </a:solidFill>
          </p:spPr>
          <p:txBody>
            <a:bodyPr wrap="none" rtlCol="0" anchor="ctr" anchorCtr="0">
              <a:noAutofit/>
            </a:bodyPr>
            <a:lstStyle/>
            <a:p>
              <a:pPr algn="r"/>
              <a:r>
                <a:rPr lang="en-US" sz="2400" dirty="0">
                  <a:latin typeface="Lato" panose="020B0604020202020204" charset="0"/>
                </a:rPr>
                <a:t>Repositories:</a:t>
              </a:r>
            </a:p>
          </p:txBody>
        </p:sp>
      </p:grpSp>
      <p:pic>
        <p:nvPicPr>
          <p:cNvPr id="8" name="Graphic 7">
            <a:extLst>
              <a:ext uri="{FF2B5EF4-FFF2-40B4-BE49-F238E27FC236}">
                <a16:creationId xmlns:a16="http://schemas.microsoft.com/office/drawing/2014/main" id="{A6AF06FE-AE2B-43D0-BBB4-A3E15D74C71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096001" y="3441238"/>
            <a:ext cx="5331009" cy="821700"/>
          </a:xfrm>
          <a:prstGeom prst="rect">
            <a:avLst/>
          </a:prstGeom>
        </p:spPr>
      </p:pic>
      <p:sp>
        <p:nvSpPr>
          <p:cNvPr id="35" name="Rectangle 34">
            <a:extLst>
              <a:ext uri="{FF2B5EF4-FFF2-40B4-BE49-F238E27FC236}">
                <a16:creationId xmlns:a16="http://schemas.microsoft.com/office/drawing/2014/main" id="{543B724F-BDF7-4CF7-9D4E-A2448B013250}"/>
              </a:ext>
            </a:extLst>
          </p:cNvPr>
          <p:cNvSpPr/>
          <p:nvPr/>
        </p:nvSpPr>
        <p:spPr>
          <a:xfrm>
            <a:off x="317669" y="3997457"/>
            <a:ext cx="3262547" cy="38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Lato" panose="020B0604020202020204" charset="0"/>
              </a:rPr>
              <a:t>Data Access Layer</a:t>
            </a:r>
          </a:p>
        </p:txBody>
      </p:sp>
      <p:grpSp>
        <p:nvGrpSpPr>
          <p:cNvPr id="49" name="Group 48">
            <a:extLst>
              <a:ext uri="{FF2B5EF4-FFF2-40B4-BE49-F238E27FC236}">
                <a16:creationId xmlns:a16="http://schemas.microsoft.com/office/drawing/2014/main" id="{226BDBFB-6446-45E3-A9C0-E5BFE159B7F7}"/>
              </a:ext>
            </a:extLst>
          </p:cNvPr>
          <p:cNvGrpSpPr/>
          <p:nvPr/>
        </p:nvGrpSpPr>
        <p:grpSpPr>
          <a:xfrm>
            <a:off x="6816053" y="4262938"/>
            <a:ext cx="3959100" cy="321981"/>
            <a:chOff x="5112039" y="3197203"/>
            <a:chExt cx="2969325" cy="241486"/>
          </a:xfrm>
        </p:grpSpPr>
        <p:cxnSp>
          <p:nvCxnSpPr>
            <p:cNvPr id="33" name="Straight Arrow Connector 32">
              <a:extLst>
                <a:ext uri="{FF2B5EF4-FFF2-40B4-BE49-F238E27FC236}">
                  <a16:creationId xmlns:a16="http://schemas.microsoft.com/office/drawing/2014/main" id="{DE7E5326-EF85-4E5E-88E5-F9CC7AC3D8B0}"/>
                </a:ext>
              </a:extLst>
            </p:cNvPr>
            <p:cNvCxnSpPr>
              <a:cxnSpLocks/>
            </p:cNvCxnSpPr>
            <p:nvPr/>
          </p:nvCxnSpPr>
          <p:spPr>
            <a:xfrm>
              <a:off x="6499216" y="3197203"/>
              <a:ext cx="0" cy="23958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85825E8-45F7-4950-87C0-17DCCAA04C51}"/>
                </a:ext>
              </a:extLst>
            </p:cNvPr>
            <p:cNvCxnSpPr>
              <a:cxnSpLocks/>
            </p:cNvCxnSpPr>
            <p:nvPr/>
          </p:nvCxnSpPr>
          <p:spPr>
            <a:xfrm>
              <a:off x="5112039" y="3199109"/>
              <a:ext cx="0" cy="23958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62C8C1E-CA1F-4F69-A754-ECFEAAC9D32A}"/>
                </a:ext>
              </a:extLst>
            </p:cNvPr>
            <p:cNvCxnSpPr>
              <a:cxnSpLocks/>
            </p:cNvCxnSpPr>
            <p:nvPr/>
          </p:nvCxnSpPr>
          <p:spPr>
            <a:xfrm>
              <a:off x="8081364" y="3197203"/>
              <a:ext cx="0" cy="23958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cxnSp>
        <p:nvCxnSpPr>
          <p:cNvPr id="22" name="Connector: Elbow 21">
            <a:extLst>
              <a:ext uri="{FF2B5EF4-FFF2-40B4-BE49-F238E27FC236}">
                <a16:creationId xmlns:a16="http://schemas.microsoft.com/office/drawing/2014/main" id="{5BAAAB77-23E3-438E-8EBB-9B49A7F37906}"/>
              </a:ext>
            </a:extLst>
          </p:cNvPr>
          <p:cNvCxnSpPr>
            <a:cxnSpLocks/>
            <a:stCxn id="8" idx="2"/>
            <a:endCxn id="10" idx="0"/>
          </p:cNvCxnSpPr>
          <p:nvPr/>
        </p:nvCxnSpPr>
        <p:spPr>
          <a:xfrm rot="16200000" flipH="1">
            <a:off x="9454073" y="3570371"/>
            <a:ext cx="523735" cy="1908867"/>
          </a:xfrm>
          <a:prstGeom prst="bentConnector3">
            <a:avLst>
              <a:gd name="adj1" fmla="val 50000"/>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58519FB-852E-4C41-AC88-12F0ABFE04DC}"/>
              </a:ext>
            </a:extLst>
          </p:cNvPr>
          <p:cNvCxnSpPr>
            <a:cxnSpLocks/>
          </p:cNvCxnSpPr>
          <p:nvPr/>
        </p:nvCxnSpPr>
        <p:spPr>
          <a:xfrm>
            <a:off x="8665621" y="4262936"/>
            <a:ext cx="0" cy="319440"/>
          </a:xfrm>
          <a:prstGeom prst="straightConnector1">
            <a:avLst/>
          </a:prstGeom>
          <a:ln w="15875">
            <a:solidFill>
              <a:srgbClr val="E31F80"/>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59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up)">
                                      <p:cBhvr>
                                        <p:cTn id="19" dur="500"/>
                                        <p:tgtEl>
                                          <p:spTgt spid="4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wipe(up)">
                                      <p:cBhvr>
                                        <p:cTn id="24" dur="500"/>
                                        <p:tgtEl>
                                          <p:spTgt spid="48"/>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left)">
                                      <p:cBhvr>
                                        <p:cTn id="2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3325</Words>
  <Application>Microsoft Office PowerPoint</Application>
  <PresentationFormat>Widescreen</PresentationFormat>
  <Paragraphs>483</Paragraphs>
  <Slides>39</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Consolas</vt:lpstr>
      <vt:lpstr>Lato</vt:lpstr>
      <vt:lpstr>Office Theme</vt:lpstr>
      <vt:lpstr>Asynchronous Domain Model in Javascript</vt:lpstr>
      <vt:lpstr>Different Kinds of Data</vt:lpstr>
      <vt:lpstr>Domain Model</vt:lpstr>
      <vt:lpstr>Domain Model &lt;-&gt; Data Layer</vt:lpstr>
      <vt:lpstr>Domain Model &lt;-&gt; Data Layer</vt:lpstr>
      <vt:lpstr>Use case: playlists</vt:lpstr>
      <vt:lpstr>Use case: playlists</vt:lpstr>
      <vt:lpstr>Use case: playlists</vt:lpstr>
      <vt:lpstr>Use case: playlists</vt:lpstr>
      <vt:lpstr>PowerPoint Presentation</vt:lpstr>
      <vt:lpstr>PowerPoint Presentation</vt:lpstr>
      <vt:lpstr>playlist-repo: addTrack()… naïf</vt:lpstr>
      <vt:lpstr>playlist-repo: addTrack()… concurrently</vt:lpstr>
      <vt:lpstr>Callback Hell</vt:lpstr>
      <vt:lpstr>Callback Hell… yet…</vt:lpstr>
      <vt:lpstr>Domain Model Repository Data Access Objects</vt:lpstr>
      <vt:lpstr>PowerPoint Presentation</vt:lpstr>
      <vt:lpstr>PowerPoint Presentation</vt:lpstr>
      <vt:lpstr>PowerPoint Presentation</vt:lpstr>
      <vt:lpstr>Callback pipeline</vt:lpstr>
      <vt:lpstr>ECMAScript 6 introduced Promises</vt:lpstr>
      <vt:lpstr>Callback &lt;versus&gt; Promise</vt:lpstr>
      <vt:lpstr>Callback &lt;versus&gt; Promise</vt:lpstr>
      <vt:lpstr>Promise API</vt:lpstr>
      <vt:lpstr>Promise API:  The power of composing</vt:lpstr>
      <vt:lpstr>Promise API</vt:lpstr>
      <vt:lpstr>addTrack() now with Promises</vt:lpstr>
      <vt:lpstr>addTrack() now with Promises</vt:lpstr>
      <vt:lpstr>addTrack() now with Promises</vt:lpstr>
      <vt:lpstr>addTrack() now with Promises</vt:lpstr>
      <vt:lpstr>addTrack() now with Promises</vt:lpstr>
      <vt:lpstr>With Promises</vt:lpstr>
      <vt:lpstr>async/await Promise.all() Asynchronous Domain Model</vt:lpstr>
      <vt:lpstr>Overview…</vt:lpstr>
      <vt:lpstr>Overview…</vt:lpstr>
      <vt:lpstr>Association</vt:lpstr>
      <vt:lpstr>Eager</vt:lpstr>
      <vt:lpstr>Asynchronous</vt:lpstr>
      <vt:lpstr>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Asynchronous Domain Model in Javascript</dc:title>
  <dc:creator>F. Miguel Gamboa de Carvalho</dc:creator>
  <cp:lastModifiedBy>F. Miguel Gamboa de Carvalho</cp:lastModifiedBy>
  <cp:revision>3</cp:revision>
  <dcterms:created xsi:type="dcterms:W3CDTF">2023-03-23T16:59:19Z</dcterms:created>
  <dcterms:modified xsi:type="dcterms:W3CDTF">2023-03-23T17:01:47Z</dcterms:modified>
</cp:coreProperties>
</file>