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63" r:id="rId4"/>
    <p:sldId id="258" r:id="rId5"/>
    <p:sldId id="260" r:id="rId6"/>
    <p:sldId id="264" r:id="rId7"/>
    <p:sldId id="259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32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125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8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56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4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2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0945-1D1E-466C-8BB8-A2E2F7B23CD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AAF3B1-0928-4B17-824F-15A2B0E8D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2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g/itecnodgo_ninteligentes_ad_12/c/woaZ7tx49qA?pli=1" TargetMode="External"/><Relationship Id="rId2" Type="http://schemas.openxmlformats.org/officeDocument/2006/relationships/hyperlink" Target="https://programmerclick.com/article/935957992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stera.com/es/tipo/blog/conceptos-de-almac%C3%A9n-de-datos/" TargetMode="External"/><Relationship Id="rId4" Type="http://schemas.openxmlformats.org/officeDocument/2006/relationships/hyperlink" Target="https://mundodb.es/diseno-data-warehouse-hechos-y-dimensiones-modelo-estrella-vs-copo-de-nie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9AD26-087D-47B0-8B42-9F9195647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005" y="1706406"/>
            <a:ext cx="7594948" cy="1909763"/>
          </a:xfrm>
        </p:spPr>
        <p:txBody>
          <a:bodyPr/>
          <a:lstStyle/>
          <a:p>
            <a:r>
              <a:rPr lang="en-US" dirty="0"/>
              <a:t>Modelo DW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E5EF25-0EBA-4A36-A3A4-EF9F56DC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121" y="4979803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FLORES GOMEZ JAVIER ALEJANDRO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GARCIA JIMENEZ JORGE LUIS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GONZALEZ RODRIGUEZ LEAFAR ALEJANDRO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D043D2-E03A-471B-8F19-FE7FDCE7B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9" y="34277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1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481E1-B1D9-4819-B5F7-6CDF95A3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2800" dirty="0"/>
            </a:br>
            <a:r>
              <a:rPr lang="en-US" sz="2800" dirty="0"/>
              <a:t>Modelo </a:t>
            </a:r>
            <a:r>
              <a:rPr lang="es-MX" sz="2800" dirty="0"/>
              <a:t>lógico </a:t>
            </a:r>
            <a:endParaRPr lang="en-US" sz="2800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A697FAC-3B79-4C9B-A308-E206F6FE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Siendo todos los datos para entender los datos y como se relacionan entre ellos, siendo un método fundamental para la representación grafica en un modelo de representación, definición, características y relaciones entre ellos.</a:t>
            </a:r>
          </a:p>
          <a:p>
            <a:pPr lvl="1"/>
            <a:r>
              <a:rPr lang="es-MX" dirty="0"/>
              <a:t>Componentes de un modelo lógico</a:t>
            </a:r>
          </a:p>
          <a:p>
            <a:pPr lvl="2"/>
            <a:r>
              <a:rPr lang="es-MX" dirty="0" err="1"/>
              <a:t>Facts</a:t>
            </a:r>
            <a:r>
              <a:rPr lang="es-MX" dirty="0"/>
              <a:t>.</a:t>
            </a:r>
          </a:p>
          <a:p>
            <a:pPr lvl="2"/>
            <a:r>
              <a:rPr lang="es-MX" dirty="0"/>
              <a:t>Atributos.</a:t>
            </a:r>
          </a:p>
          <a:p>
            <a:pPr lvl="2"/>
            <a:r>
              <a:rPr lang="es-MX" dirty="0"/>
              <a:t>Jerarquías.</a:t>
            </a:r>
          </a:p>
        </p:txBody>
      </p:sp>
    </p:spTree>
    <p:extLst>
      <p:ext uri="{BB962C8B-B14F-4D97-AF65-F5344CB8AC3E}">
        <p14:creationId xmlns:p14="http://schemas.microsoft.com/office/powerpoint/2010/main" val="64263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F281D-A946-46BE-9E9D-32E6011A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6621F-BFD7-4F71-A3BB-94DA0E1E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69487-0DEE-4EB7-85AE-F31C8F830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6">
            <a:extLst>
              <a:ext uri="{FF2B5EF4-FFF2-40B4-BE49-F238E27FC236}">
                <a16:creationId xmlns:a16="http://schemas.microsoft.com/office/drawing/2014/main" id="{7AF8C9D5-C925-4820-BF30-77A4784E4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4" y="381575"/>
            <a:ext cx="8604453" cy="579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F46AF-2526-45E2-8FE0-9B5BC6C3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Modelo fisico.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03E1C75E-AA7B-4EE7-9D70-26D48137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Mediante el modelo lógico y sus datos sacados en el </a:t>
            </a:r>
            <a:r>
              <a:rPr lang="es-MX" dirty="0" err="1"/>
              <a:t>facts</a:t>
            </a:r>
            <a:r>
              <a:rPr lang="es-MX" dirty="0"/>
              <a:t> y creando los atributos, el modelo fisico se basa en la ubicación de todos lados de estos objetos, el esquema fisico describe como los datos se almacenaran en el data </a:t>
            </a:r>
            <a:r>
              <a:rPr lang="es-MX" dirty="0" err="1"/>
              <a:t>warehouse</a:t>
            </a:r>
            <a:r>
              <a:rPr lang="es-MX" dirty="0"/>
              <a:t>. </a:t>
            </a:r>
            <a:endParaRPr lang="en-US" dirty="0"/>
          </a:p>
          <a:p>
            <a:pPr lvl="1"/>
            <a:r>
              <a:rPr lang="en-US" sz="1800" dirty="0" err="1"/>
              <a:t>Componentes</a:t>
            </a:r>
            <a:r>
              <a:rPr lang="en-US" sz="1800" dirty="0"/>
              <a:t> clave:</a:t>
            </a:r>
          </a:p>
          <a:p>
            <a:pPr lvl="2"/>
            <a:r>
              <a:rPr lang="en-US" sz="1600" dirty="0" err="1"/>
              <a:t>Tablas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Columnas</a:t>
            </a:r>
            <a:r>
              <a:rPr lang="en-US" sz="1600" dirty="0"/>
              <a:t>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84635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CE599-8EA3-44B5-99BF-DB4AFDB8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F2754-17FF-4C58-8FC0-5D68D3FC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10">
            <a:extLst>
              <a:ext uri="{FF2B5EF4-FFF2-40B4-BE49-F238E27FC236}">
                <a16:creationId xmlns:a16="http://schemas.microsoft.com/office/drawing/2014/main" id="{2B4B4F0D-3E46-44F2-BAD1-427BB2860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7898"/>
            <a:ext cx="8038383" cy="6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8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FC4F2-AE80-442E-ACF0-2E09BC2D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8E296B-8170-49BD-8232-4D8386A53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0"/>
            <a:ext cx="8460335" cy="6345252"/>
          </a:xfrm>
        </p:spPr>
      </p:pic>
    </p:spTree>
    <p:extLst>
      <p:ext uri="{BB962C8B-B14F-4D97-AF65-F5344CB8AC3E}">
        <p14:creationId xmlns:p14="http://schemas.microsoft.com/office/powerpoint/2010/main" val="185145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14E6A-99F7-4C75-ABD7-6B0B4787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Modelo multidimensional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DCE0BD-03BB-4A2B-A306-0C6AA513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datos en DW se modelan en data cube, teniendo estructuras multidimensionales cuyas funciones mas comunes son:</a:t>
            </a:r>
          </a:p>
          <a:p>
            <a:pPr lvl="1"/>
            <a:r>
              <a:rPr lang="es-MX" dirty="0" err="1"/>
              <a:t>Rill</a:t>
            </a:r>
            <a:r>
              <a:rPr lang="es-MX" dirty="0"/>
              <a:t> up(incremento de nivel del dato agregado).</a:t>
            </a:r>
          </a:p>
          <a:p>
            <a:pPr lvl="1"/>
            <a:r>
              <a:rPr lang="es-MX" dirty="0"/>
              <a:t>Drill </a:t>
            </a:r>
            <a:r>
              <a:rPr lang="es-MX" dirty="0" err="1"/>
              <a:t>down</a:t>
            </a:r>
            <a:r>
              <a:rPr lang="es-MX" dirty="0"/>
              <a:t>(incremento en el nivel de detalle).</a:t>
            </a:r>
          </a:p>
          <a:p>
            <a:pPr lvl="1"/>
            <a:r>
              <a:rPr lang="es-MX" dirty="0" err="1"/>
              <a:t>Slice</a:t>
            </a:r>
            <a:r>
              <a:rPr lang="es-MX" dirty="0"/>
              <a:t>(reducción de la dimensionalidad de los datos mediante la selección).</a:t>
            </a:r>
          </a:p>
          <a:p>
            <a:pPr lvl="1"/>
            <a:r>
              <a:rPr lang="es-MX" dirty="0"/>
              <a:t>Dice(reducción de la dimensionalidad de los datos mediante la proyección).</a:t>
            </a:r>
          </a:p>
          <a:p>
            <a:pPr lvl="1"/>
            <a:r>
              <a:rPr lang="es-MX" dirty="0"/>
              <a:t>Proyección o rotación(reorientación de la visión multidimensional de los datos).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6B13F-C045-4370-9428-2DA497A3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014AEC-4775-4CCD-AB31-11552BB0B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4" y="527407"/>
            <a:ext cx="9037940" cy="5510138"/>
          </a:xfrm>
        </p:spPr>
      </p:pic>
    </p:spTree>
    <p:extLst>
      <p:ext uri="{BB962C8B-B14F-4D97-AF65-F5344CB8AC3E}">
        <p14:creationId xmlns:p14="http://schemas.microsoft.com/office/powerpoint/2010/main" val="331780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8833D-8067-408C-B9A7-799B15BE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CA21E-CBE4-466F-A8F9-C0885491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Modelado dimensional de data </a:t>
            </a:r>
            <a:r>
              <a:rPr lang="pt-BR" dirty="0" err="1">
                <a:hlinkClick r:id="rId2"/>
              </a:rPr>
              <a:t>warehouse</a:t>
            </a:r>
            <a:r>
              <a:rPr lang="pt-BR" dirty="0">
                <a:hlinkClick r:id="rId2"/>
              </a:rPr>
              <a:t> - programador clic (programmerclick.com)</a:t>
            </a:r>
            <a:endParaRPr lang="pt-BR" dirty="0"/>
          </a:p>
          <a:p>
            <a:r>
              <a:rPr lang="en-US" dirty="0">
                <a:hlinkClick r:id="rId3"/>
              </a:rPr>
              <a:t>3 Data Warehouse y DataMart 3.8 Modelo de </a:t>
            </a:r>
            <a:r>
              <a:rPr lang="en-US" dirty="0" err="1">
                <a:hlinkClick r:id="rId3"/>
              </a:rPr>
              <a:t>definición</a:t>
            </a:r>
            <a:r>
              <a:rPr lang="en-US" dirty="0">
                <a:hlinkClick r:id="rId3"/>
              </a:rPr>
              <a:t> de Bases de </a:t>
            </a:r>
            <a:r>
              <a:rPr lang="en-US" dirty="0" err="1">
                <a:hlinkClick r:id="rId3"/>
              </a:rPr>
              <a:t>Datos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estratégicas</a:t>
            </a:r>
            <a:r>
              <a:rPr lang="en-US" dirty="0">
                <a:hlinkClick r:id="rId3"/>
              </a:rPr>
              <a:t>.(27 09 2012) (google.com)</a:t>
            </a:r>
            <a:endParaRPr lang="pt-BR" dirty="0"/>
          </a:p>
          <a:p>
            <a:r>
              <a:rPr lang="es-ES" dirty="0">
                <a:hlinkClick r:id="rId4"/>
              </a:rPr>
              <a:t>Diseño data </a:t>
            </a:r>
            <a:r>
              <a:rPr lang="es-ES" dirty="0" err="1">
                <a:hlinkClick r:id="rId4"/>
              </a:rPr>
              <a:t>warehouse</a:t>
            </a:r>
            <a:r>
              <a:rPr lang="es-ES" dirty="0">
                <a:hlinkClick r:id="rId4"/>
              </a:rPr>
              <a:t>: hechos y dimensiones; modelo estrella VS copo de nieve – </a:t>
            </a:r>
            <a:r>
              <a:rPr lang="es-ES" dirty="0" err="1">
                <a:hlinkClick r:id="rId4"/>
              </a:rPr>
              <a:t>mundoDB</a:t>
            </a:r>
            <a:endParaRPr lang="pt-BR" dirty="0"/>
          </a:p>
          <a:p>
            <a:r>
              <a:rPr lang="pt-BR" dirty="0">
                <a:hlinkClick r:id="rId5"/>
              </a:rPr>
              <a:t>Conceptos de Data </a:t>
            </a:r>
            <a:r>
              <a:rPr lang="pt-BR" dirty="0" err="1">
                <a:hlinkClick r:id="rId5"/>
              </a:rPr>
              <a:t>Warehouse</a:t>
            </a:r>
            <a:r>
              <a:rPr lang="pt-BR" dirty="0">
                <a:hlinkClick r:id="rId5"/>
              </a:rPr>
              <a:t>: enfoque de </a:t>
            </a:r>
            <a:r>
              <a:rPr lang="pt-BR" dirty="0" err="1">
                <a:hlinkClick r:id="rId5"/>
              </a:rPr>
              <a:t>Kimball</a:t>
            </a:r>
            <a:r>
              <a:rPr lang="pt-BR" dirty="0">
                <a:hlinkClick r:id="rId5"/>
              </a:rPr>
              <a:t> vs. </a:t>
            </a:r>
            <a:r>
              <a:rPr lang="pt-BR" dirty="0" err="1">
                <a:hlinkClick r:id="rId5"/>
              </a:rPr>
              <a:t>Inmon</a:t>
            </a:r>
            <a:r>
              <a:rPr lang="pt-BR" dirty="0">
                <a:hlinkClick r:id="rId5"/>
              </a:rPr>
              <a:t> | </a:t>
            </a:r>
            <a:r>
              <a:rPr lang="pt-BR" dirty="0" err="1">
                <a:hlinkClick r:id="rId5"/>
              </a:rPr>
              <a:t>Astera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903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271</Words>
  <Application>Microsoft Office PowerPoint</Application>
  <PresentationFormat>Panorámica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Roboto</vt:lpstr>
      <vt:lpstr>Trebuchet MS</vt:lpstr>
      <vt:lpstr>Wingdings 3</vt:lpstr>
      <vt:lpstr>Faceta</vt:lpstr>
      <vt:lpstr>Modelo DW</vt:lpstr>
      <vt:lpstr> Modelo lógico </vt:lpstr>
      <vt:lpstr>Presentación de PowerPoint</vt:lpstr>
      <vt:lpstr> Modelo fisico.</vt:lpstr>
      <vt:lpstr>Presentación de PowerPoint</vt:lpstr>
      <vt:lpstr>Presentación de PowerPoint</vt:lpstr>
      <vt:lpstr> Modelo multidimensional</vt:lpstr>
      <vt:lpstr>Presentación de PowerPoint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DW</dc:title>
  <dc:creator>Leafar Gonzalez</dc:creator>
  <cp:lastModifiedBy>Leafar Gonzalez</cp:lastModifiedBy>
  <cp:revision>11</cp:revision>
  <dcterms:created xsi:type="dcterms:W3CDTF">2022-09-26T01:55:10Z</dcterms:created>
  <dcterms:modified xsi:type="dcterms:W3CDTF">2022-09-26T04:01:45Z</dcterms:modified>
</cp:coreProperties>
</file>