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64" r:id="rId5"/>
    <p:sldId id="276" r:id="rId6"/>
    <p:sldId id="281" r:id="rId7"/>
    <p:sldId id="282" r:id="rId8"/>
    <p:sldId id="279" r:id="rId9"/>
    <p:sldId id="266" r:id="rId10"/>
    <p:sldId id="268" r:id="rId11"/>
    <p:sldId id="269" r:id="rId12"/>
    <p:sldId id="280" r:id="rId13"/>
    <p:sldId id="274" r:id="rId14"/>
  </p:sldIdLst>
  <p:sldSz cx="12188825" cy="6858000"/>
  <p:notesSz cx="6858000" cy="9144000"/>
  <p:defaultTextStyle>
    <a:defPPr rtl="0">
      <a:defRPr lang="ko-k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7436" autoAdjust="0"/>
  </p:normalViewPr>
  <p:slideViewPr>
    <p:cSldViewPr showGuides="1">
      <p:cViewPr varScale="1">
        <p:scale>
          <a:sx n="73" d="100"/>
          <a:sy n="73" d="100"/>
        </p:scale>
        <p:origin x="78" y="138"/>
      </p:cViewPr>
      <p:guideLst>
        <p:guide pos="3839"/>
        <p:guide orient="horz" pos="2160"/>
      </p:guideLst>
    </p:cSldViewPr>
  </p:slideViewPr>
  <p:notesTextViewPr>
    <p:cViewPr>
      <p:scale>
        <a:sx n="1" d="1"/>
        <a:sy n="1" d="1"/>
      </p:scale>
      <p:origin x="0" y="0"/>
    </p:cViewPr>
  </p:notesTextViewPr>
  <p:notesViewPr>
    <p:cSldViewPr>
      <p:cViewPr varScale="1">
        <p:scale>
          <a:sx n="100" d="100"/>
          <a:sy n="100" d="100"/>
        </p:scale>
        <p:origin x="280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2" csCatId="accent1" phldr="1"/>
      <dgm:spPr/>
      <dgm:t>
        <a:bodyPr rtlCol="0"/>
        <a:lstStyle/>
        <a:p>
          <a:pPr rtl="0"/>
          <a:endParaRPr lang="en-US"/>
        </a:p>
      </dgm:t>
    </dgm:pt>
    <dgm:pt modelId="{477D14C5-CED9-4CFC-B338-DFB0C8090B9F}">
      <dgm:prSet phldrT="[Text]"/>
      <dgm:spPr/>
      <dgm:t>
        <a:bodyPr rtlCol="0"/>
        <a:lstStyle/>
        <a:p>
          <a:pPr rtl="0"/>
          <a:r>
            <a:rPr lang="ko-KR" altLang="en-US" b="1" i="0" dirty="0" err="1"/>
            <a:t>마르쿠스</a:t>
          </a:r>
          <a:r>
            <a:rPr lang="ko-KR" altLang="en-US" b="1" i="0" dirty="0"/>
            <a:t> </a:t>
          </a:r>
          <a:r>
            <a:rPr lang="ko-KR" altLang="en-US" b="1" i="0" dirty="0" err="1"/>
            <a:t>툴리우스</a:t>
          </a:r>
          <a:r>
            <a:rPr lang="ko-KR" altLang="en-US" b="1" i="0" dirty="0"/>
            <a:t> 키케로</a:t>
          </a:r>
          <a:endParaRPr lang="ko-KR" altLang="en-US" noProof="0" dirty="0">
            <a:latin typeface="malgun gothic" panose="020B0503020000020004" pitchFamily="50" charset="-127"/>
            <a:ea typeface="malgun gothic" panose="020B0503020000020004" pitchFamily="50" charset="-127"/>
          </a:endParaRPr>
        </a:p>
      </dgm:t>
    </dgm:pt>
    <dgm:pt modelId="{92DFCBC7-BC14-4697-8ECD-BF0D5B1EDA3B}" type="parTrans" cxnId="{7D461F02-AB37-447A-AC6B-D31C4D2EC6A9}">
      <dgm:prSet/>
      <dgm:spPr/>
      <dgm:t>
        <a:bodyPr rtlCol="0"/>
        <a:lstStyle/>
        <a:p>
          <a:pPr rtl="0"/>
          <a:endParaRPr lang="en-US"/>
        </a:p>
      </dgm:t>
    </dgm:pt>
    <dgm:pt modelId="{87E3C0DB-7BEE-424E-8E11-B838D238D595}" type="sibTrans" cxnId="{7D461F02-AB37-447A-AC6B-D31C4D2EC6A9}">
      <dgm:prSet/>
      <dgm:spPr/>
      <dgm:t>
        <a:bodyPr rtlCol="0"/>
        <a:lstStyle/>
        <a:p>
          <a:pPr rtl="0"/>
          <a:endParaRPr lang="en-US"/>
        </a:p>
      </dgm:t>
    </dgm:pt>
    <dgm:pt modelId="{3C67E77D-62FA-499D-B5E6-E79A091C5267}">
      <dgm:prSet phldrT="[Text]"/>
      <dgm:spPr/>
      <dgm:t>
        <a:bodyPr rtlCol="0"/>
        <a:lstStyle/>
        <a:p>
          <a:pPr rtl="0"/>
          <a:r>
            <a:rPr lang="ko-KR" altLang="en-US" noProof="0" dirty="0">
              <a:latin typeface="malgun gothic" panose="020B0503020000020004" pitchFamily="50" charset="-127"/>
              <a:ea typeface="malgun gothic" panose="020B0503020000020004" pitchFamily="50" charset="-127"/>
            </a:rPr>
            <a:t>니콜로 마키아벨리</a:t>
          </a:r>
        </a:p>
      </dgm:t>
    </dgm:pt>
    <dgm:pt modelId="{5337D229-E330-4525-B0FA-14EC5A80604A}" type="parTrans" cxnId="{32AA6160-4426-4C4D-93AE-E2F474E37AD9}">
      <dgm:prSet/>
      <dgm:spPr/>
      <dgm:t>
        <a:bodyPr rtlCol="0"/>
        <a:lstStyle/>
        <a:p>
          <a:pPr rtl="0"/>
          <a:endParaRPr lang="en-US"/>
        </a:p>
      </dgm:t>
    </dgm:pt>
    <dgm:pt modelId="{C056AC5D-B04E-4376-A1CB-3EAB7BE5AF5B}" type="sibTrans" cxnId="{32AA6160-4426-4C4D-93AE-E2F474E37AD9}">
      <dgm:prSet/>
      <dgm:spPr/>
      <dgm:t>
        <a:bodyPr rtlCol="0"/>
        <a:lstStyle/>
        <a:p>
          <a:pPr rtl="0"/>
          <a:endParaRPr lang="en-US"/>
        </a:p>
      </dgm:t>
    </dgm:pt>
    <dgm:pt modelId="{D6510970-8F9C-4B45-A0F3-6ACB9AA76D40}">
      <dgm:prSet phldrT="[Text]"/>
      <dgm:spPr/>
      <dgm:t>
        <a:bodyPr rtlCol="0"/>
        <a:lstStyle/>
        <a:p>
          <a:pPr rtl="0"/>
          <a:r>
            <a:rPr lang="ko-KR" altLang="en-US" noProof="0" dirty="0">
              <a:latin typeface="malgun gothic" panose="020B0503020000020004" pitchFamily="50" charset="-127"/>
              <a:ea typeface="malgun gothic" panose="020B0503020000020004" pitchFamily="50" charset="-127"/>
            </a:rPr>
            <a:t>군주론</a:t>
          </a:r>
        </a:p>
      </dgm:t>
    </dgm:pt>
    <dgm:pt modelId="{7A9FC291-2B6A-4475-8B09-917F9F09E3AB}" type="parTrans" cxnId="{C6E7222A-5F84-456A-9806-D51868FAF8A9}">
      <dgm:prSet/>
      <dgm:spPr/>
      <dgm:t>
        <a:bodyPr rtlCol="0"/>
        <a:lstStyle/>
        <a:p>
          <a:pPr rtl="0"/>
          <a:endParaRPr lang="en-US"/>
        </a:p>
      </dgm:t>
    </dgm:pt>
    <dgm:pt modelId="{4B87F32C-3630-48F2-9114-4262C0BEEA9E}" type="sibTrans" cxnId="{C6E7222A-5F84-456A-9806-D51868FAF8A9}">
      <dgm:prSet/>
      <dgm:spPr/>
      <dgm:t>
        <a:bodyPr rtlCol="0"/>
        <a:lstStyle/>
        <a:p>
          <a:pPr rtl="0"/>
          <a:endParaRPr lang="en-US"/>
        </a:p>
      </dgm:t>
    </dgm:pt>
    <dgm:pt modelId="{CC6B7442-0B72-4EF2-9F13-1325B51AFF9F}">
      <dgm:prSet phldrT="[Text]"/>
      <dgm:spPr/>
      <dgm:t>
        <a:bodyPr rtlCol="0"/>
        <a:lstStyle/>
        <a:p>
          <a:pPr rtl="0"/>
          <a:r>
            <a:rPr lang="ko-KR" altLang="en-US" noProof="0" dirty="0">
              <a:latin typeface="malgun gothic" panose="020B0503020000020004" pitchFamily="50" charset="-127"/>
              <a:ea typeface="malgun gothic" panose="020B0503020000020004" pitchFamily="50" charset="-127"/>
            </a:rPr>
            <a:t>장 자크 루소</a:t>
          </a:r>
        </a:p>
      </dgm:t>
    </dgm:pt>
    <dgm:pt modelId="{E3D139E0-5DC2-4F8E-9F8F-B3F0EBCD4689}" type="parTrans" cxnId="{102D6D4D-90C9-40F4-A001-35DCC329B127}">
      <dgm:prSet/>
      <dgm:spPr/>
      <dgm:t>
        <a:bodyPr rtlCol="0"/>
        <a:lstStyle/>
        <a:p>
          <a:pPr rtl="0"/>
          <a:endParaRPr lang="en-US"/>
        </a:p>
      </dgm:t>
    </dgm:pt>
    <dgm:pt modelId="{FF80E1BA-0D6F-4EE8-9640-892A5897DBCD}" type="sibTrans" cxnId="{102D6D4D-90C9-40F4-A001-35DCC329B127}">
      <dgm:prSet/>
      <dgm:spPr/>
      <dgm:t>
        <a:bodyPr rtlCol="0"/>
        <a:lstStyle/>
        <a:p>
          <a:pPr rtl="0"/>
          <a:endParaRPr lang="en-US"/>
        </a:p>
      </dgm:t>
    </dgm:pt>
    <dgm:pt modelId="{FE0A3CAE-D039-42F2-AF12-1E6F6793A633}">
      <dgm:prSet phldrT="[Text]"/>
      <dgm:spPr/>
      <dgm:t>
        <a:bodyPr rtlCol="0"/>
        <a:lstStyle/>
        <a:p>
          <a:pPr rtl="0"/>
          <a:r>
            <a:rPr lang="ko-KR" altLang="en-US" noProof="0" dirty="0">
              <a:latin typeface="malgun gothic" panose="020B0503020000020004" pitchFamily="50" charset="-127"/>
              <a:ea typeface="malgun gothic" panose="020B0503020000020004" pitchFamily="50" charset="-127"/>
            </a:rPr>
            <a:t>사회계약론</a:t>
          </a:r>
        </a:p>
      </dgm:t>
    </dgm:pt>
    <dgm:pt modelId="{7E2ED2D1-AFF4-4DED-BB53-30A310825CE2}" type="parTrans" cxnId="{A6FB3C49-AB75-4315-BB6B-886AA454F16F}">
      <dgm:prSet/>
      <dgm:spPr/>
      <dgm:t>
        <a:bodyPr rtlCol="0"/>
        <a:lstStyle/>
        <a:p>
          <a:pPr rtl="0"/>
          <a:endParaRPr lang="en-US"/>
        </a:p>
      </dgm:t>
    </dgm:pt>
    <dgm:pt modelId="{417BDEF2-191B-4000-BDE8-D3D22A51FCF3}" type="sibTrans" cxnId="{A6FB3C49-AB75-4315-BB6B-886AA454F16F}">
      <dgm:prSet/>
      <dgm:spPr/>
      <dgm:t>
        <a:bodyPr rtlCol="0"/>
        <a:lstStyle/>
        <a:p>
          <a:pPr rtl="0"/>
          <a:endParaRPr lang="en-US"/>
        </a:p>
      </dgm:t>
    </dgm:pt>
    <dgm:pt modelId="{ED5DCCC5-BCA8-4491-AA37-BAF153ECA184}" type="pres">
      <dgm:prSet presAssocID="{90119837-5B71-4D44-BB01-DB0B084933C8}" presName="linear" presStyleCnt="0">
        <dgm:presLayoutVars>
          <dgm:animLvl val="lvl"/>
          <dgm:resizeHandles val="exact"/>
        </dgm:presLayoutVars>
      </dgm:prSet>
      <dgm:spPr/>
    </dgm:pt>
    <dgm:pt modelId="{A9DD881E-A532-414B-870C-8ADE2076F78C}" type="pres">
      <dgm:prSet presAssocID="{477D14C5-CED9-4CFC-B338-DFB0C8090B9F}" presName="parentText" presStyleLbl="node1" presStyleIdx="0" presStyleCnt="3">
        <dgm:presLayoutVars>
          <dgm:chMax val="0"/>
          <dgm:bulletEnabled val="1"/>
        </dgm:presLayoutVars>
      </dgm:prSet>
      <dgm:spPr/>
    </dgm:pt>
    <dgm:pt modelId="{8F2D959A-8043-434C-97EE-34DC055D633A}" type="pres">
      <dgm:prSet presAssocID="{87E3C0DB-7BEE-424E-8E11-B838D238D595}" presName="spacer" presStyleCnt="0"/>
      <dgm:spPr/>
    </dgm:pt>
    <dgm:pt modelId="{81203336-F3DE-4B3A-BCF4-0F68C23AC2BB}" type="pres">
      <dgm:prSet presAssocID="{3C67E77D-62FA-499D-B5E6-E79A091C5267}" presName="parentText" presStyleLbl="node1" presStyleIdx="1" presStyleCnt="3">
        <dgm:presLayoutVars>
          <dgm:chMax val="0"/>
          <dgm:bulletEnabled val="1"/>
        </dgm:presLayoutVars>
      </dgm:prSet>
      <dgm:spPr/>
    </dgm:pt>
    <dgm:pt modelId="{782956A5-ADC8-4959-B856-589B9D9B9635}" type="pres">
      <dgm:prSet presAssocID="{3C67E77D-62FA-499D-B5E6-E79A091C5267}" presName="childText" presStyleLbl="revTx" presStyleIdx="0" presStyleCnt="2">
        <dgm:presLayoutVars>
          <dgm:bulletEnabled val="1"/>
        </dgm:presLayoutVars>
      </dgm:prSet>
      <dgm:spPr/>
    </dgm:pt>
    <dgm:pt modelId="{D64CB5D5-837D-47FC-9E42-A26D800BC695}" type="pres">
      <dgm:prSet presAssocID="{CC6B7442-0B72-4EF2-9F13-1325B51AFF9F}" presName="parentText" presStyleLbl="node1" presStyleIdx="2" presStyleCnt="3">
        <dgm:presLayoutVars>
          <dgm:chMax val="0"/>
          <dgm:bulletEnabled val="1"/>
        </dgm:presLayoutVars>
      </dgm:prSet>
      <dgm:spPr/>
    </dgm:pt>
    <dgm:pt modelId="{08B7B17B-8600-44B0-B235-389E5D71D804}" type="pres">
      <dgm:prSet presAssocID="{CC6B7442-0B72-4EF2-9F13-1325B51AFF9F}" presName="childText" presStyleLbl="revTx" presStyleIdx="1" presStyleCnt="2">
        <dgm:presLayoutVars>
          <dgm:bulletEnabled val="1"/>
        </dgm:presLayoutVars>
      </dgm:prSet>
      <dgm:spPr/>
    </dgm:pt>
  </dgm:ptLst>
  <dgm:cxnLst>
    <dgm:cxn modelId="{7D461F02-AB37-447A-AC6B-D31C4D2EC6A9}" srcId="{90119837-5B71-4D44-BB01-DB0B084933C8}" destId="{477D14C5-CED9-4CFC-B338-DFB0C8090B9F}" srcOrd="0" destOrd="0" parTransId="{92DFCBC7-BC14-4697-8ECD-BF0D5B1EDA3B}" sibTransId="{87E3C0DB-7BEE-424E-8E11-B838D238D595}"/>
    <dgm:cxn modelId="{C6E7222A-5F84-456A-9806-D51868FAF8A9}" srcId="{3C67E77D-62FA-499D-B5E6-E79A091C5267}" destId="{D6510970-8F9C-4B45-A0F3-6ACB9AA76D40}" srcOrd="0" destOrd="0" parTransId="{7A9FC291-2B6A-4475-8B09-917F9F09E3AB}" sibTransId="{4B87F32C-3630-48F2-9114-4262C0BEEA9E}"/>
    <dgm:cxn modelId="{32AA6160-4426-4C4D-93AE-E2F474E37AD9}" srcId="{90119837-5B71-4D44-BB01-DB0B084933C8}" destId="{3C67E77D-62FA-499D-B5E6-E79A091C5267}" srcOrd="1" destOrd="0" parTransId="{5337D229-E330-4525-B0FA-14EC5A80604A}" sibTransId="{C056AC5D-B04E-4376-A1CB-3EAB7BE5AF5B}"/>
    <dgm:cxn modelId="{A6FB3C49-AB75-4315-BB6B-886AA454F16F}" srcId="{CC6B7442-0B72-4EF2-9F13-1325B51AFF9F}" destId="{FE0A3CAE-D039-42F2-AF12-1E6F6793A633}" srcOrd="0" destOrd="0" parTransId="{7E2ED2D1-AFF4-4DED-BB53-30A310825CE2}" sibTransId="{417BDEF2-191B-4000-BDE8-D3D22A51FCF3}"/>
    <dgm:cxn modelId="{0F1F224B-6995-4D7E-B65E-FDD2121E7EA2}" type="presOf" srcId="{FE0A3CAE-D039-42F2-AF12-1E6F6793A633}" destId="{08B7B17B-8600-44B0-B235-389E5D71D804}" srcOrd="0" destOrd="0" presId="urn:microsoft.com/office/officeart/2005/8/layout/vList2"/>
    <dgm:cxn modelId="{102D6D4D-90C9-40F4-A001-35DCC329B127}" srcId="{90119837-5B71-4D44-BB01-DB0B084933C8}" destId="{CC6B7442-0B72-4EF2-9F13-1325B51AFF9F}" srcOrd="2" destOrd="0" parTransId="{E3D139E0-5DC2-4F8E-9F8F-B3F0EBCD4689}" sibTransId="{FF80E1BA-0D6F-4EE8-9640-892A5897DBCD}"/>
    <dgm:cxn modelId="{5BDE416F-F97E-4F73-BE1A-C12EA4F60682}" type="presOf" srcId="{90119837-5B71-4D44-BB01-DB0B084933C8}" destId="{ED5DCCC5-BCA8-4491-AA37-BAF153ECA184}" srcOrd="0" destOrd="0" presId="urn:microsoft.com/office/officeart/2005/8/layout/vList2"/>
    <dgm:cxn modelId="{8D0A4494-246A-45A7-AB6A-CDBC9E33ECD3}" type="presOf" srcId="{477D14C5-CED9-4CFC-B338-DFB0C8090B9F}" destId="{A9DD881E-A532-414B-870C-8ADE2076F78C}" srcOrd="0" destOrd="0" presId="urn:microsoft.com/office/officeart/2005/8/layout/vList2"/>
    <dgm:cxn modelId="{139D5BB1-09CB-45F8-9347-D7764258A754}" type="presOf" srcId="{CC6B7442-0B72-4EF2-9F13-1325B51AFF9F}" destId="{D64CB5D5-837D-47FC-9E42-A26D800BC695}" srcOrd="0" destOrd="0" presId="urn:microsoft.com/office/officeart/2005/8/layout/vList2"/>
    <dgm:cxn modelId="{96956FBE-70C8-4F89-BD0B-33093C0F439D}" type="presOf" srcId="{3C67E77D-62FA-499D-B5E6-E79A091C5267}" destId="{81203336-F3DE-4B3A-BCF4-0F68C23AC2BB}" srcOrd="0" destOrd="0" presId="urn:microsoft.com/office/officeart/2005/8/layout/vList2"/>
    <dgm:cxn modelId="{A55A44F5-7713-43BE-A80C-9D7C49E6D5AD}" type="presOf" srcId="{D6510970-8F9C-4B45-A0F3-6ACB9AA76D40}" destId="{782956A5-ADC8-4959-B856-589B9D9B9635}" srcOrd="0" destOrd="0" presId="urn:microsoft.com/office/officeart/2005/8/layout/vList2"/>
    <dgm:cxn modelId="{0910C0A3-A67A-496C-8A74-C4E35FED4675}" type="presParOf" srcId="{ED5DCCC5-BCA8-4491-AA37-BAF153ECA184}" destId="{A9DD881E-A532-414B-870C-8ADE2076F78C}" srcOrd="0" destOrd="0" presId="urn:microsoft.com/office/officeart/2005/8/layout/vList2"/>
    <dgm:cxn modelId="{B03EC589-2D3E-44CC-A7DB-D5625C3450BB}" type="presParOf" srcId="{ED5DCCC5-BCA8-4491-AA37-BAF153ECA184}" destId="{8F2D959A-8043-434C-97EE-34DC055D633A}" srcOrd="1" destOrd="0" presId="urn:microsoft.com/office/officeart/2005/8/layout/vList2"/>
    <dgm:cxn modelId="{4F4F04E9-8CC4-46EA-94F2-D97F126F4DA5}" type="presParOf" srcId="{ED5DCCC5-BCA8-4491-AA37-BAF153ECA184}" destId="{81203336-F3DE-4B3A-BCF4-0F68C23AC2BB}" srcOrd="2" destOrd="0" presId="urn:microsoft.com/office/officeart/2005/8/layout/vList2"/>
    <dgm:cxn modelId="{9E10C16C-1E52-4EC3-8CA1-A7C07C605948}" type="presParOf" srcId="{ED5DCCC5-BCA8-4491-AA37-BAF153ECA184}" destId="{782956A5-ADC8-4959-B856-589B9D9B9635}" srcOrd="3" destOrd="0" presId="urn:microsoft.com/office/officeart/2005/8/layout/vList2"/>
    <dgm:cxn modelId="{8E5B4048-9D19-4E76-9DF1-CC741CEADF9A}" type="presParOf" srcId="{ED5DCCC5-BCA8-4491-AA37-BAF153ECA184}" destId="{D64CB5D5-837D-47FC-9E42-A26D800BC695}" srcOrd="4" destOrd="0" presId="urn:microsoft.com/office/officeart/2005/8/layout/vList2"/>
    <dgm:cxn modelId="{3160F1A4-3C45-478F-BAAB-DEF3A5444A4A}" type="presParOf" srcId="{ED5DCCC5-BCA8-4491-AA37-BAF153ECA184}" destId="{08B7B17B-8600-44B0-B235-389E5D71D804}"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DD881E-A532-414B-870C-8ADE2076F78C}">
      <dsp:nvSpPr>
        <dsp:cNvPr id="0" name=""/>
        <dsp:cNvSpPr/>
      </dsp:nvSpPr>
      <dsp:spPr>
        <a:xfrm>
          <a:off x="0" y="104720"/>
          <a:ext cx="4976813" cy="992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rtlCol="0" anchor="ctr" anchorCtr="0">
          <a:noAutofit/>
        </a:bodyPr>
        <a:lstStyle/>
        <a:p>
          <a:pPr marL="0" lvl="0" indent="0" algn="l" defTabSz="1422400" rtl="0">
            <a:lnSpc>
              <a:spcPct val="90000"/>
            </a:lnSpc>
            <a:spcBef>
              <a:spcPct val="0"/>
            </a:spcBef>
            <a:spcAft>
              <a:spcPct val="35000"/>
            </a:spcAft>
            <a:buNone/>
          </a:pPr>
          <a:r>
            <a:rPr lang="ko-KR" altLang="en-US" sz="3200" b="1" i="0" kern="1200" dirty="0" err="1"/>
            <a:t>마르쿠스</a:t>
          </a:r>
          <a:r>
            <a:rPr lang="ko-KR" altLang="en-US" sz="3200" b="1" i="0" kern="1200" dirty="0"/>
            <a:t> </a:t>
          </a:r>
          <a:r>
            <a:rPr lang="ko-KR" altLang="en-US" sz="3200" b="1" i="0" kern="1200" dirty="0" err="1"/>
            <a:t>툴리우스</a:t>
          </a:r>
          <a:r>
            <a:rPr lang="ko-KR" altLang="en-US" sz="3200" b="1" i="0" kern="1200" dirty="0"/>
            <a:t> 키케로</a:t>
          </a:r>
          <a:endParaRPr lang="ko-KR" altLang="en-US" sz="3200" kern="1200" noProof="0" dirty="0">
            <a:latin typeface="malgun gothic" panose="020B0503020000020004" pitchFamily="50" charset="-127"/>
            <a:ea typeface="malgun gothic" panose="020B0503020000020004" pitchFamily="50" charset="-127"/>
          </a:endParaRPr>
        </a:p>
      </dsp:txBody>
      <dsp:txXfrm>
        <a:off x="48433" y="153153"/>
        <a:ext cx="4879947" cy="895294"/>
      </dsp:txXfrm>
    </dsp:sp>
    <dsp:sp modelId="{81203336-F3DE-4B3A-BCF4-0F68C23AC2BB}">
      <dsp:nvSpPr>
        <dsp:cNvPr id="0" name=""/>
        <dsp:cNvSpPr/>
      </dsp:nvSpPr>
      <dsp:spPr>
        <a:xfrm>
          <a:off x="0" y="1189039"/>
          <a:ext cx="4976813" cy="992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rtlCol="0" anchor="ctr" anchorCtr="0">
          <a:noAutofit/>
        </a:bodyPr>
        <a:lstStyle/>
        <a:p>
          <a:pPr marL="0" lvl="0" indent="0" algn="l" defTabSz="1422400" rtl="0">
            <a:lnSpc>
              <a:spcPct val="90000"/>
            </a:lnSpc>
            <a:spcBef>
              <a:spcPct val="0"/>
            </a:spcBef>
            <a:spcAft>
              <a:spcPct val="35000"/>
            </a:spcAft>
            <a:buNone/>
          </a:pPr>
          <a:r>
            <a:rPr lang="ko-KR" altLang="en-US" sz="3200" kern="1200" noProof="0" dirty="0">
              <a:latin typeface="malgun gothic" panose="020B0503020000020004" pitchFamily="50" charset="-127"/>
              <a:ea typeface="malgun gothic" panose="020B0503020000020004" pitchFamily="50" charset="-127"/>
            </a:rPr>
            <a:t>니콜로 마키아벨리</a:t>
          </a:r>
        </a:p>
      </dsp:txBody>
      <dsp:txXfrm>
        <a:off x="48433" y="1237472"/>
        <a:ext cx="4879947" cy="895294"/>
      </dsp:txXfrm>
    </dsp:sp>
    <dsp:sp modelId="{782956A5-ADC8-4959-B856-589B9D9B9635}">
      <dsp:nvSpPr>
        <dsp:cNvPr id="0" name=""/>
        <dsp:cNvSpPr/>
      </dsp:nvSpPr>
      <dsp:spPr>
        <a:xfrm>
          <a:off x="0" y="2181199"/>
          <a:ext cx="4976813"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014" tIns="40640" rIns="227584" bIns="40640" numCol="1" spcCol="1270" rtlCol="0" anchor="t" anchorCtr="0">
          <a:noAutofit/>
        </a:bodyPr>
        <a:lstStyle/>
        <a:p>
          <a:pPr marL="228600" lvl="1" indent="-228600" algn="l" defTabSz="1111250" rtl="0">
            <a:lnSpc>
              <a:spcPct val="90000"/>
            </a:lnSpc>
            <a:spcBef>
              <a:spcPct val="0"/>
            </a:spcBef>
            <a:spcAft>
              <a:spcPct val="20000"/>
            </a:spcAft>
            <a:buChar char="•"/>
          </a:pPr>
          <a:r>
            <a:rPr lang="ko-KR" altLang="en-US" sz="2500" kern="1200" noProof="0" dirty="0">
              <a:latin typeface="malgun gothic" panose="020B0503020000020004" pitchFamily="50" charset="-127"/>
              <a:ea typeface="malgun gothic" panose="020B0503020000020004" pitchFamily="50" charset="-127"/>
            </a:rPr>
            <a:t>군주론</a:t>
          </a:r>
        </a:p>
      </dsp:txBody>
      <dsp:txXfrm>
        <a:off x="0" y="2181199"/>
        <a:ext cx="4976813" cy="596160"/>
      </dsp:txXfrm>
    </dsp:sp>
    <dsp:sp modelId="{D64CB5D5-837D-47FC-9E42-A26D800BC695}">
      <dsp:nvSpPr>
        <dsp:cNvPr id="0" name=""/>
        <dsp:cNvSpPr/>
      </dsp:nvSpPr>
      <dsp:spPr>
        <a:xfrm>
          <a:off x="0" y="2777359"/>
          <a:ext cx="4976813" cy="992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rtlCol="0" anchor="ctr" anchorCtr="0">
          <a:noAutofit/>
        </a:bodyPr>
        <a:lstStyle/>
        <a:p>
          <a:pPr marL="0" lvl="0" indent="0" algn="l" defTabSz="1422400" rtl="0">
            <a:lnSpc>
              <a:spcPct val="90000"/>
            </a:lnSpc>
            <a:spcBef>
              <a:spcPct val="0"/>
            </a:spcBef>
            <a:spcAft>
              <a:spcPct val="35000"/>
            </a:spcAft>
            <a:buNone/>
          </a:pPr>
          <a:r>
            <a:rPr lang="ko-KR" altLang="en-US" sz="3200" kern="1200" noProof="0" dirty="0">
              <a:latin typeface="malgun gothic" panose="020B0503020000020004" pitchFamily="50" charset="-127"/>
              <a:ea typeface="malgun gothic" panose="020B0503020000020004" pitchFamily="50" charset="-127"/>
            </a:rPr>
            <a:t>장 자크 루소</a:t>
          </a:r>
        </a:p>
      </dsp:txBody>
      <dsp:txXfrm>
        <a:off x="48433" y="2825792"/>
        <a:ext cx="4879947" cy="895294"/>
      </dsp:txXfrm>
    </dsp:sp>
    <dsp:sp modelId="{08B7B17B-8600-44B0-B235-389E5D71D804}">
      <dsp:nvSpPr>
        <dsp:cNvPr id="0" name=""/>
        <dsp:cNvSpPr/>
      </dsp:nvSpPr>
      <dsp:spPr>
        <a:xfrm>
          <a:off x="0" y="3769520"/>
          <a:ext cx="4976813"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014" tIns="40640" rIns="227584" bIns="40640" numCol="1" spcCol="1270" rtlCol="0" anchor="t" anchorCtr="0">
          <a:noAutofit/>
        </a:bodyPr>
        <a:lstStyle/>
        <a:p>
          <a:pPr marL="228600" lvl="1" indent="-228600" algn="l" defTabSz="1111250" rtl="0">
            <a:lnSpc>
              <a:spcPct val="90000"/>
            </a:lnSpc>
            <a:spcBef>
              <a:spcPct val="0"/>
            </a:spcBef>
            <a:spcAft>
              <a:spcPct val="20000"/>
            </a:spcAft>
            <a:buChar char="•"/>
          </a:pPr>
          <a:r>
            <a:rPr lang="ko-KR" altLang="en-US" sz="2500" kern="1200" noProof="0" dirty="0">
              <a:latin typeface="malgun gothic" panose="020B0503020000020004" pitchFamily="50" charset="-127"/>
              <a:ea typeface="malgun gothic" panose="020B0503020000020004" pitchFamily="50" charset="-127"/>
            </a:rPr>
            <a:t>사회계약론</a:t>
          </a:r>
        </a:p>
      </dsp:txBody>
      <dsp:txXfrm>
        <a:off x="0" y="3769520"/>
        <a:ext cx="4976813" cy="5961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ko-KR" altLang="en-US" dirty="0">
              <a:solidFill>
                <a:schemeClr val="tx2"/>
              </a:solidFill>
              <a:latin typeface="malgun gothic" panose="020B0503020000020004" pitchFamily="50" charset="-127"/>
              <a:ea typeface="malgun gothic" panose="020B0503020000020004" pitchFamily="50" charset="-127"/>
            </a:endParaRPr>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F02AD9D8-FEE3-49BB-8DDD-6F598CEE6BE7}" type="datetime1">
              <a:rPr lang="ko-KR" altLang="en-US" smtClean="0">
                <a:solidFill>
                  <a:schemeClr val="tx2"/>
                </a:solidFill>
                <a:latin typeface="malgun gothic" panose="020B0503020000020004" pitchFamily="50" charset="-127"/>
                <a:ea typeface="malgun gothic" panose="020B0503020000020004" pitchFamily="50" charset="-127"/>
              </a:rPr>
              <a:t>2020-11-09</a:t>
            </a:fld>
            <a:endParaRPr lang="ko-KR" altLang="en-US" dirty="0">
              <a:solidFill>
                <a:schemeClr val="tx2"/>
              </a:solidFill>
              <a:latin typeface="malgun gothic" panose="020B0503020000020004" pitchFamily="50" charset="-127"/>
              <a:ea typeface="malgun gothic" panose="020B0503020000020004" pitchFamily="50" charset="-127"/>
            </a:endParaRPr>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ko-KR" altLang="en-US" dirty="0">
              <a:solidFill>
                <a:schemeClr val="tx2"/>
              </a:solidFill>
              <a:latin typeface="malgun gothic" panose="020B0503020000020004" pitchFamily="50" charset="-127"/>
              <a:ea typeface="malgun gothic" panose="020B0503020000020004" pitchFamily="50" charset="-127"/>
            </a:endParaRPr>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CFD77566-CD65-4859-9FA1-43956DC85B8C}" type="slidenum">
              <a:rPr lang="en-US" altLang="ko-KR" smtClean="0">
                <a:solidFill>
                  <a:schemeClr val="tx2"/>
                </a:solidFill>
                <a:latin typeface="malgun gothic" panose="020B0503020000020004" pitchFamily="50" charset="-127"/>
                <a:ea typeface="malgun gothic" panose="020B0503020000020004" pitchFamily="50" charset="-127"/>
              </a:rPr>
              <a:pPr algn="r" rtl="0"/>
              <a:t>‹#›</a:t>
            </a:fld>
            <a:endParaRPr lang="ko-KR" altLang="en-US" dirty="0">
              <a:solidFill>
                <a:schemeClr val="tx2"/>
              </a:solidFill>
              <a:latin typeface="malgun gothic" panose="020B0503020000020004" pitchFamily="50" charset="-127"/>
              <a:ea typeface="malgun gothic" panose="020B0503020000020004" pitchFamily="50" charset="-127"/>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solidFill>
                  <a:schemeClr val="tx2"/>
                </a:solidFill>
                <a:latin typeface="malgun gothic" panose="020B0503020000020004" pitchFamily="50" charset="-127"/>
                <a:ea typeface="malgun gothic" panose="020B0503020000020004" pitchFamily="50" charset="-127"/>
              </a:defRPr>
            </a:lvl1pPr>
          </a:lstStyle>
          <a:p>
            <a:endParaRPr lang="ko-KR" altLang="en-US" dirty="0"/>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solidFill>
                  <a:schemeClr val="tx2"/>
                </a:solidFill>
                <a:latin typeface="malgun gothic" panose="020B0503020000020004" pitchFamily="50" charset="-127"/>
                <a:ea typeface="malgun gothic" panose="020B0503020000020004" pitchFamily="50" charset="-127"/>
              </a:defRPr>
            </a:lvl1pPr>
          </a:lstStyle>
          <a:p>
            <a:fld id="{0F823CF3-533B-4CDE-A512-0D0C4479250A}" type="datetime1">
              <a:rPr lang="ko-KR" altLang="en-US" smtClean="0"/>
              <a:pPr/>
              <a:t>2020-11-09</a:t>
            </a:fld>
            <a:endParaRPr lang="ko-KR" altLang="en-US" dirty="0"/>
          </a:p>
        </p:txBody>
      </p:sp>
      <p:sp>
        <p:nvSpPr>
          <p:cNvPr id="4" name="슬라이드 이미지 개체 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ko-KR" altLang="en-US" noProof="0" dirty="0"/>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ko-KR" altLang="en-US" dirty="0"/>
              <a:t>마스터 텍스트 스타일을 편집합니다</a:t>
            </a:r>
            <a:endParaRPr lang="ko-KR" altLang="en-US" noProof="0" dirty="0"/>
          </a:p>
          <a:p>
            <a:pPr lvl="1" rtl="0"/>
            <a:r>
              <a:rPr lang="ko-KR" altLang="en-US" noProof="0" dirty="0"/>
              <a:t>둘째 수준</a:t>
            </a:r>
          </a:p>
          <a:p>
            <a:pPr lvl="2" rtl="0"/>
            <a:r>
              <a:rPr lang="ko-KR" altLang="en-US" noProof="0" dirty="0"/>
              <a:t>셋째 수준</a:t>
            </a:r>
          </a:p>
          <a:p>
            <a:pPr lvl="3" rtl="0"/>
            <a:r>
              <a:rPr lang="ko-KR" altLang="en-US" noProof="0" dirty="0"/>
              <a:t>넷째 수준</a:t>
            </a:r>
          </a:p>
          <a:p>
            <a:pPr lvl="4" rtl="0"/>
            <a:r>
              <a:rPr lang="ko-KR" altLang="en-US" noProof="0" dirty="0"/>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solidFill>
                  <a:schemeClr val="tx2"/>
                </a:solidFill>
                <a:latin typeface="malgun gothic" panose="020B0503020000020004" pitchFamily="50" charset="-127"/>
                <a:ea typeface="malgun gothic" panose="020B0503020000020004" pitchFamily="50" charset="-127"/>
              </a:defRPr>
            </a:lvl1pPr>
          </a:lstStyle>
          <a:p>
            <a:endParaRPr lang="ko-KR" altLang="en-US" dirty="0"/>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solidFill>
                  <a:schemeClr val="tx2"/>
                </a:solidFill>
                <a:latin typeface="malgun gothic" panose="020B0503020000020004" pitchFamily="50" charset="-127"/>
                <a:ea typeface="malgun gothic" panose="020B0503020000020004" pitchFamily="50" charset="-127"/>
              </a:defRPr>
            </a:lvl1pPr>
          </a:lstStyle>
          <a:p>
            <a:fld id="{B8796F01-7154-41E0-B48B-A6921757531A}" type="slidenum">
              <a:rPr lang="en-US" altLang="ko-KR" smtClean="0"/>
              <a:pPr/>
              <a:t>‹#›</a:t>
            </a:fld>
            <a:endParaRPr lang="ko-KR" altLang="en-US" dirty="0"/>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algun gothic" panose="020B0503020000020004" pitchFamily="50" charset="-127"/>
        <a:ea typeface="malgun gothic" panose="020B0503020000020004" pitchFamily="50" charset="-127"/>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noProof="0" dirty="0">
              <a:latin typeface="malgun gothic" panose="020B0503020000020004" pitchFamily="50" charset="-127"/>
              <a:ea typeface="malgun gothic" panose="020B0503020000020004" pitchFamily="50" charset="-127"/>
            </a:endParaRPr>
          </a:p>
        </p:txBody>
      </p:sp>
      <p:sp>
        <p:nvSpPr>
          <p:cNvPr id="4" name="슬라이드 번호 개체 틀 3"/>
          <p:cNvSpPr>
            <a:spLocks noGrp="1"/>
          </p:cNvSpPr>
          <p:nvPr>
            <p:ph type="sldNum" sz="quarter" idx="10"/>
          </p:nvPr>
        </p:nvSpPr>
        <p:spPr/>
        <p:txBody>
          <a:bodyPr/>
          <a:lstStyle/>
          <a:p>
            <a:pPr rtl="0"/>
            <a:fld id="{B8796F01-7154-41E0-B48B-A6921757531A}" type="slidenum">
              <a:rPr lang="en-US" altLang="ko-KR" smtClean="0"/>
              <a:pPr rtl="0"/>
              <a:t>1</a:t>
            </a:fld>
            <a:endParaRPr lang="en-US" altLang="ko-KR"/>
          </a:p>
        </p:txBody>
      </p:sp>
    </p:spTree>
    <p:extLst>
      <p:ext uri="{BB962C8B-B14F-4D97-AF65-F5344CB8AC3E}">
        <p14:creationId xmlns:p14="http://schemas.microsoft.com/office/powerpoint/2010/main" val="3367224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noProof="0" dirty="0">
              <a:latin typeface="malgun gothic" panose="020B0503020000020004" pitchFamily="50" charset="-127"/>
              <a:ea typeface="malgun gothic" panose="020B0503020000020004" pitchFamily="50" charset="-127"/>
            </a:endParaRPr>
          </a:p>
        </p:txBody>
      </p:sp>
      <p:sp>
        <p:nvSpPr>
          <p:cNvPr id="4" name="슬라이드 번호 개체 틀 3"/>
          <p:cNvSpPr>
            <a:spLocks noGrp="1"/>
          </p:cNvSpPr>
          <p:nvPr>
            <p:ph type="sldNum" sz="quarter" idx="10"/>
          </p:nvPr>
        </p:nvSpPr>
        <p:spPr/>
        <p:txBody>
          <a:bodyPr/>
          <a:lstStyle/>
          <a:p>
            <a:pPr rtl="0"/>
            <a:fld id="{B8796F01-7154-41E0-B48B-A6921757531A}" type="slidenum">
              <a:rPr lang="en-US" altLang="ko-KR" smtClean="0"/>
              <a:pPr rtl="0"/>
              <a:t>10</a:t>
            </a:fld>
            <a:endParaRPr lang="en-US" altLang="ko-KR"/>
          </a:p>
        </p:txBody>
      </p:sp>
    </p:spTree>
    <p:extLst>
      <p:ext uri="{BB962C8B-B14F-4D97-AF65-F5344CB8AC3E}">
        <p14:creationId xmlns:p14="http://schemas.microsoft.com/office/powerpoint/2010/main" val="2372544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noProof="0" dirty="0">
              <a:latin typeface="malgun gothic" panose="020B0503020000020004" pitchFamily="50" charset="-127"/>
              <a:ea typeface="malgun gothic" panose="020B0503020000020004" pitchFamily="50" charset="-127"/>
            </a:endParaRPr>
          </a:p>
        </p:txBody>
      </p:sp>
      <p:sp>
        <p:nvSpPr>
          <p:cNvPr id="4" name="슬라이드 번호 개체 틀 3"/>
          <p:cNvSpPr>
            <a:spLocks noGrp="1"/>
          </p:cNvSpPr>
          <p:nvPr>
            <p:ph type="sldNum" sz="quarter" idx="10"/>
          </p:nvPr>
        </p:nvSpPr>
        <p:spPr/>
        <p:txBody>
          <a:bodyPr/>
          <a:lstStyle/>
          <a:p>
            <a:pPr rtl="0"/>
            <a:fld id="{B8796F01-7154-41E0-B48B-A6921757531A}" type="slidenum">
              <a:rPr lang="en-US" altLang="ko-KR" smtClean="0"/>
              <a:pPr rtl="0"/>
              <a:t>2</a:t>
            </a:fld>
            <a:endParaRPr lang="en-US" altLang="ko-KR"/>
          </a:p>
        </p:txBody>
      </p:sp>
    </p:spTree>
    <p:extLst>
      <p:ext uri="{BB962C8B-B14F-4D97-AF65-F5344CB8AC3E}">
        <p14:creationId xmlns:p14="http://schemas.microsoft.com/office/powerpoint/2010/main" val="3776165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noProof="0" dirty="0">
              <a:latin typeface="malgun gothic" panose="020B0503020000020004" pitchFamily="50" charset="-127"/>
              <a:ea typeface="malgun gothic" panose="020B0503020000020004" pitchFamily="50" charset="-127"/>
            </a:endParaRPr>
          </a:p>
        </p:txBody>
      </p:sp>
      <p:sp>
        <p:nvSpPr>
          <p:cNvPr id="4" name="슬라이드 번호 개체 틀 3"/>
          <p:cNvSpPr>
            <a:spLocks noGrp="1"/>
          </p:cNvSpPr>
          <p:nvPr>
            <p:ph type="sldNum" sz="quarter" idx="10"/>
          </p:nvPr>
        </p:nvSpPr>
        <p:spPr/>
        <p:txBody>
          <a:bodyPr/>
          <a:lstStyle/>
          <a:p>
            <a:pPr rtl="0"/>
            <a:fld id="{B8796F01-7154-41E0-B48B-A6921757531A}" type="slidenum">
              <a:rPr lang="en-US" altLang="ko-KR" smtClean="0"/>
              <a:pPr rtl="0"/>
              <a:t>3</a:t>
            </a:fld>
            <a:endParaRPr lang="en-US" altLang="ko-KR"/>
          </a:p>
        </p:txBody>
      </p:sp>
    </p:spTree>
    <p:extLst>
      <p:ext uri="{BB962C8B-B14F-4D97-AF65-F5344CB8AC3E}">
        <p14:creationId xmlns:p14="http://schemas.microsoft.com/office/powerpoint/2010/main" val="140529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noProof="0" dirty="0">
              <a:latin typeface="malgun gothic" panose="020B0503020000020004" pitchFamily="50" charset="-127"/>
              <a:ea typeface="malgun gothic" panose="020B0503020000020004" pitchFamily="50" charset="-127"/>
            </a:endParaRPr>
          </a:p>
        </p:txBody>
      </p:sp>
      <p:sp>
        <p:nvSpPr>
          <p:cNvPr id="4" name="슬라이드 번호 개체 틀 3"/>
          <p:cNvSpPr>
            <a:spLocks noGrp="1"/>
          </p:cNvSpPr>
          <p:nvPr>
            <p:ph type="sldNum" sz="quarter" idx="10"/>
          </p:nvPr>
        </p:nvSpPr>
        <p:spPr/>
        <p:txBody>
          <a:bodyPr/>
          <a:lstStyle/>
          <a:p>
            <a:pPr rtl="0"/>
            <a:fld id="{B8796F01-7154-41E0-B48B-A6921757531A}" type="slidenum">
              <a:rPr lang="en-US" altLang="ko-KR" smtClean="0"/>
              <a:pPr rtl="0"/>
              <a:t>4</a:t>
            </a:fld>
            <a:endParaRPr lang="en-US" altLang="ko-KR"/>
          </a:p>
        </p:txBody>
      </p:sp>
    </p:spTree>
    <p:extLst>
      <p:ext uri="{BB962C8B-B14F-4D97-AF65-F5344CB8AC3E}">
        <p14:creationId xmlns:p14="http://schemas.microsoft.com/office/powerpoint/2010/main" val="2654490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noProof="0" dirty="0">
              <a:latin typeface="malgun gothic" panose="020B0503020000020004" pitchFamily="50" charset="-127"/>
              <a:ea typeface="malgun gothic" panose="020B0503020000020004" pitchFamily="50" charset="-127"/>
            </a:endParaRPr>
          </a:p>
        </p:txBody>
      </p:sp>
      <p:sp>
        <p:nvSpPr>
          <p:cNvPr id="4" name="슬라이드 번호 개체 틀 3"/>
          <p:cNvSpPr>
            <a:spLocks noGrp="1"/>
          </p:cNvSpPr>
          <p:nvPr>
            <p:ph type="sldNum" sz="quarter" idx="10"/>
          </p:nvPr>
        </p:nvSpPr>
        <p:spPr/>
        <p:txBody>
          <a:bodyPr/>
          <a:lstStyle/>
          <a:p>
            <a:pPr rtl="0"/>
            <a:fld id="{B8796F01-7154-41E0-B48B-A6921757531A}" type="slidenum">
              <a:rPr lang="en-US" altLang="ko-KR" smtClean="0"/>
              <a:pPr rtl="0"/>
              <a:t>5</a:t>
            </a:fld>
            <a:endParaRPr lang="en-US" altLang="ko-KR"/>
          </a:p>
        </p:txBody>
      </p:sp>
    </p:spTree>
    <p:extLst>
      <p:ext uri="{BB962C8B-B14F-4D97-AF65-F5344CB8AC3E}">
        <p14:creationId xmlns:p14="http://schemas.microsoft.com/office/powerpoint/2010/main" val="2744598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noProof="0" dirty="0">
              <a:latin typeface="malgun gothic" panose="020B0503020000020004" pitchFamily="50" charset="-127"/>
              <a:ea typeface="malgun gothic" panose="020B0503020000020004" pitchFamily="50" charset="-127"/>
            </a:endParaRPr>
          </a:p>
        </p:txBody>
      </p:sp>
      <p:sp>
        <p:nvSpPr>
          <p:cNvPr id="4" name="슬라이드 번호 개체 틀 3"/>
          <p:cNvSpPr>
            <a:spLocks noGrp="1"/>
          </p:cNvSpPr>
          <p:nvPr>
            <p:ph type="sldNum" sz="quarter" idx="10"/>
          </p:nvPr>
        </p:nvSpPr>
        <p:spPr/>
        <p:txBody>
          <a:bodyPr/>
          <a:lstStyle/>
          <a:p>
            <a:pPr rtl="0"/>
            <a:fld id="{B8796F01-7154-41E0-B48B-A6921757531A}" type="slidenum">
              <a:rPr lang="en-US" altLang="ko-KR" smtClean="0"/>
              <a:pPr rtl="0"/>
              <a:t>6</a:t>
            </a:fld>
            <a:endParaRPr lang="en-US" altLang="ko-KR"/>
          </a:p>
        </p:txBody>
      </p:sp>
    </p:spTree>
    <p:extLst>
      <p:ext uri="{BB962C8B-B14F-4D97-AF65-F5344CB8AC3E}">
        <p14:creationId xmlns:p14="http://schemas.microsoft.com/office/powerpoint/2010/main" val="1744782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noProof="0" dirty="0">
              <a:latin typeface="malgun gothic" panose="020B0503020000020004" pitchFamily="50" charset="-127"/>
              <a:ea typeface="malgun gothic" panose="020B0503020000020004" pitchFamily="50" charset="-127"/>
            </a:endParaRPr>
          </a:p>
        </p:txBody>
      </p:sp>
      <p:sp>
        <p:nvSpPr>
          <p:cNvPr id="4" name="슬라이드 번호 개체 틀 3"/>
          <p:cNvSpPr>
            <a:spLocks noGrp="1"/>
          </p:cNvSpPr>
          <p:nvPr>
            <p:ph type="sldNum" sz="quarter" idx="10"/>
          </p:nvPr>
        </p:nvSpPr>
        <p:spPr/>
        <p:txBody>
          <a:bodyPr/>
          <a:lstStyle/>
          <a:p>
            <a:pPr rtl="0"/>
            <a:fld id="{B8796F01-7154-41E0-B48B-A6921757531A}" type="slidenum">
              <a:rPr lang="en-US" altLang="ko-KR" smtClean="0"/>
              <a:pPr rtl="0"/>
              <a:t>7</a:t>
            </a:fld>
            <a:endParaRPr lang="en-US" altLang="ko-KR"/>
          </a:p>
        </p:txBody>
      </p:sp>
    </p:spTree>
    <p:extLst>
      <p:ext uri="{BB962C8B-B14F-4D97-AF65-F5344CB8AC3E}">
        <p14:creationId xmlns:p14="http://schemas.microsoft.com/office/powerpoint/2010/main" val="509038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noProof="0" dirty="0">
              <a:latin typeface="malgun gothic" panose="020B0503020000020004" pitchFamily="50" charset="-127"/>
              <a:ea typeface="malgun gothic" panose="020B0503020000020004" pitchFamily="50" charset="-127"/>
            </a:endParaRPr>
          </a:p>
        </p:txBody>
      </p:sp>
      <p:sp>
        <p:nvSpPr>
          <p:cNvPr id="4" name="슬라이드 번호 개체 틀 3"/>
          <p:cNvSpPr>
            <a:spLocks noGrp="1"/>
          </p:cNvSpPr>
          <p:nvPr>
            <p:ph type="sldNum" sz="quarter" idx="10"/>
          </p:nvPr>
        </p:nvSpPr>
        <p:spPr/>
        <p:txBody>
          <a:bodyPr/>
          <a:lstStyle/>
          <a:p>
            <a:pPr rtl="0"/>
            <a:fld id="{B8796F01-7154-41E0-B48B-A6921757531A}" type="slidenum">
              <a:rPr lang="en-US" altLang="ko-KR" smtClean="0"/>
              <a:pPr rtl="0"/>
              <a:t>8</a:t>
            </a:fld>
            <a:endParaRPr lang="en-US" altLang="ko-KR"/>
          </a:p>
        </p:txBody>
      </p:sp>
    </p:spTree>
    <p:extLst>
      <p:ext uri="{BB962C8B-B14F-4D97-AF65-F5344CB8AC3E}">
        <p14:creationId xmlns:p14="http://schemas.microsoft.com/office/powerpoint/2010/main" val="702621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noProof="0" dirty="0">
              <a:latin typeface="malgun gothic" panose="020B0503020000020004" pitchFamily="50" charset="-127"/>
              <a:ea typeface="malgun gothic" panose="020B0503020000020004" pitchFamily="50" charset="-127"/>
            </a:endParaRPr>
          </a:p>
        </p:txBody>
      </p:sp>
      <p:sp>
        <p:nvSpPr>
          <p:cNvPr id="4" name="슬라이드 번호 개체 틀 3"/>
          <p:cNvSpPr>
            <a:spLocks noGrp="1"/>
          </p:cNvSpPr>
          <p:nvPr>
            <p:ph type="sldNum" sz="quarter" idx="10"/>
          </p:nvPr>
        </p:nvSpPr>
        <p:spPr/>
        <p:txBody>
          <a:bodyPr/>
          <a:lstStyle/>
          <a:p>
            <a:pPr rtl="0"/>
            <a:fld id="{B8796F01-7154-41E0-B48B-A6921757531A}" type="slidenum">
              <a:rPr lang="en-US" altLang="ko-KR" smtClean="0"/>
              <a:pPr rtl="0"/>
              <a:t>9</a:t>
            </a:fld>
            <a:endParaRPr lang="en-US" altLang="ko-KR"/>
          </a:p>
        </p:txBody>
      </p:sp>
    </p:spTree>
    <p:extLst>
      <p:ext uri="{BB962C8B-B14F-4D97-AF65-F5344CB8AC3E}">
        <p14:creationId xmlns:p14="http://schemas.microsoft.com/office/powerpoint/2010/main" val="29601800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제목 1"/>
          <p:cNvSpPr>
            <a:spLocks noGrp="1"/>
          </p:cNvSpPr>
          <p:nvPr>
            <p:ph type="ctrTitle"/>
          </p:nvPr>
        </p:nvSpPr>
        <p:spPr>
          <a:xfrm>
            <a:off x="4672383" y="1498601"/>
            <a:ext cx="7008574" cy="3298825"/>
          </a:xfrm>
        </p:spPr>
        <p:txBody>
          <a:bodyPr rtlCol="0">
            <a:normAutofit/>
          </a:bodyPr>
          <a:lstStyle>
            <a:lvl1pPr algn="l" rtl="0">
              <a:lnSpc>
                <a:spcPct val="90000"/>
              </a:lnSpc>
              <a:defRPr sz="5400" cap="none" baseline="0"/>
            </a:lvl1pPr>
          </a:lstStyle>
          <a:p>
            <a:pPr rtl="0"/>
            <a:r>
              <a:rPr lang="ko-KR" altLang="en-US" noProof="0"/>
              <a:t>마스터 제목 스타일 편집</a:t>
            </a:r>
            <a:endParaRPr lang="ko-KR" altLang="en-US" noProof="0" dirty="0"/>
          </a:p>
        </p:txBody>
      </p:sp>
      <p:sp>
        <p:nvSpPr>
          <p:cNvPr id="3" name="부제목 2"/>
          <p:cNvSpPr>
            <a:spLocks noGrp="1"/>
          </p:cNvSpPr>
          <p:nvPr>
            <p:ph type="subTitle" idx="1"/>
          </p:nvPr>
        </p:nvSpPr>
        <p:spPr>
          <a:xfrm>
            <a:off x="4672383" y="4927600"/>
            <a:ext cx="7008574" cy="1244600"/>
          </a:xfrm>
        </p:spPr>
        <p:txBody>
          <a:bodyPr rtlCol="0">
            <a:normAutofit/>
          </a:bodyPr>
          <a:lstStyle>
            <a:lvl1pPr marL="0" indent="0" algn="l" rtl="0">
              <a:spcBef>
                <a:spcPts val="0"/>
              </a:spcBef>
              <a:buNone/>
              <a:defRPr sz="2800" b="0">
                <a:solidFill>
                  <a:schemeClr val="tx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ko-KR" altLang="en-US" noProof="0"/>
              <a:t>클릭하여 마스터 부제목 스타일 편집</a:t>
            </a:r>
            <a:endParaRPr lang="ko-KR" altLang="en-US" noProof="0" dirty="0"/>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lvl1pPr>
              <a:defRPr>
                <a:latin typeface="malgun gothic" panose="020B0503020000020004" pitchFamily="50" charset="-127"/>
                <a:ea typeface="malgun gothic" panose="020B0503020000020004" pitchFamily="50" charset="-127"/>
              </a:defRPr>
            </a:lvl1pPr>
          </a:lstStyle>
          <a:p>
            <a:pPr rtl="0"/>
            <a:r>
              <a:rPr lang="ko-KR" altLang="en-US" noProof="0"/>
              <a:t>마스터 제목 스타일 편집</a:t>
            </a:r>
            <a:endParaRPr lang="ko-KR" altLang="en-US" noProof="0" dirty="0"/>
          </a:p>
        </p:txBody>
      </p:sp>
      <p:sp>
        <p:nvSpPr>
          <p:cNvPr id="3" name="세로 텍스트 개체 틀 2"/>
          <p:cNvSpPr>
            <a:spLocks noGrp="1"/>
          </p:cNvSpPr>
          <p:nvPr>
            <p:ph type="body" orient="vert" idx="1" hasCustomPrompt="1"/>
          </p:nvPr>
        </p:nvSpPr>
        <p:spPr/>
        <p:txBody>
          <a:bodyPr vert="eaVert" rtlCol="0"/>
          <a:lstStyle>
            <a:lvl1pPr rtl="0">
              <a:defRPr>
                <a:latin typeface="malgun gothic" panose="020B0503020000020004" pitchFamily="50" charset="-127"/>
                <a:ea typeface="malgun gothic" panose="020B0503020000020004" pitchFamily="50" charset="-127"/>
              </a:defRPr>
            </a:lvl1pPr>
            <a:lvl2pPr>
              <a:defRPr>
                <a:latin typeface="malgun gothic" panose="020B0503020000020004" pitchFamily="50" charset="-127"/>
                <a:ea typeface="malgun gothic" panose="020B0503020000020004" pitchFamily="50" charset="-127"/>
              </a:defRPr>
            </a:lvl2pPr>
            <a:lvl3pPr>
              <a:defRPr>
                <a:latin typeface="malgun gothic" panose="020B0503020000020004" pitchFamily="50" charset="-127"/>
                <a:ea typeface="malgun gothic" panose="020B0503020000020004" pitchFamily="50" charset="-127"/>
              </a:defRPr>
            </a:lvl3pPr>
            <a:lvl4pPr>
              <a:defRPr>
                <a:latin typeface="malgun gothic" panose="020B0503020000020004" pitchFamily="50" charset="-127"/>
                <a:ea typeface="malgun gothic" panose="020B0503020000020004" pitchFamily="50" charset="-127"/>
              </a:defRPr>
            </a:lvl4pPr>
            <a:lvl5pPr>
              <a:defRPr>
                <a:latin typeface="malgun gothic" panose="020B0503020000020004" pitchFamily="50" charset="-127"/>
                <a:ea typeface="malgun gothic" panose="020B0503020000020004" pitchFamily="50" charset="-127"/>
              </a:defRPr>
            </a:lvl5pPr>
          </a:lstStyle>
          <a:p>
            <a:pPr lvl="0" rtl="0"/>
            <a:r>
              <a:rPr lang="ko-KR" altLang="en-US" noProof="0" dirty="0"/>
              <a:t>마스터 텍스트 스타일을 편집합니다</a:t>
            </a:r>
          </a:p>
          <a:p>
            <a:pPr lvl="1" rtl="0"/>
            <a:r>
              <a:rPr lang="ko-KR" altLang="en-US" noProof="0" dirty="0"/>
              <a:t>둘째 수준</a:t>
            </a:r>
          </a:p>
          <a:p>
            <a:pPr lvl="2" rtl="0"/>
            <a:r>
              <a:rPr lang="ko-KR" altLang="en-US" noProof="0" dirty="0"/>
              <a:t>셋째 수준</a:t>
            </a:r>
          </a:p>
          <a:p>
            <a:pPr lvl="3" rtl="0"/>
            <a:r>
              <a:rPr lang="ko-KR" altLang="en-US" noProof="0" dirty="0"/>
              <a:t>넷째 수준</a:t>
            </a:r>
          </a:p>
          <a:p>
            <a:pPr lvl="4" rtl="0"/>
            <a:r>
              <a:rPr lang="ko-KR" altLang="en-US" noProof="0" dirty="0"/>
              <a:t>다섯째 수준</a:t>
            </a:r>
          </a:p>
        </p:txBody>
      </p:sp>
      <p:sp>
        <p:nvSpPr>
          <p:cNvPr id="4" name="날짜 개체 틀 3"/>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4789D739-0FA3-4DAE-93B1-6F7D375731E9}" type="datetime1">
              <a:rPr lang="ko-KR" altLang="en-US" smtClean="0"/>
              <a:pPr/>
              <a:t>2020-11-09</a:t>
            </a:fld>
            <a:endParaRPr lang="ko-KR" altLang="en-US" dirty="0"/>
          </a:p>
        </p:txBody>
      </p:sp>
      <p:sp>
        <p:nvSpPr>
          <p:cNvPr id="5" name="바닥글 개체 틀 4"/>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ko-KR" altLang="en-US" noProof="0" dirty="0"/>
          </a:p>
        </p:txBody>
      </p:sp>
      <p:sp>
        <p:nvSpPr>
          <p:cNvPr id="6" name="슬라이드 번호 개체 틀 5"/>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591C5AD9-787D-40FA-8A4D-16A055B9AF81}" type="slidenum">
              <a:rPr lang="en-US" altLang="ko-KR" noProof="0" smtClean="0"/>
              <a:pPr/>
              <a:t>‹#›</a:t>
            </a:fld>
            <a:endParaRPr lang="ko-KR" altLang="en-US" noProof="0" dirty="0"/>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9852633" y="274638"/>
            <a:ext cx="1422030" cy="5897561"/>
          </a:xfrm>
        </p:spPr>
        <p:txBody>
          <a:bodyPr vert="eaVert" rtlCol="0"/>
          <a:lstStyle>
            <a:lvl1pPr>
              <a:defRPr>
                <a:latin typeface="malgun gothic" panose="020B0503020000020004" pitchFamily="50" charset="-127"/>
                <a:ea typeface="malgun gothic" panose="020B0503020000020004" pitchFamily="50" charset="-127"/>
              </a:defRPr>
            </a:lvl1pPr>
          </a:lstStyle>
          <a:p>
            <a:pPr rtl="0"/>
            <a:r>
              <a:rPr lang="ko-KR" altLang="en-US" noProof="0"/>
              <a:t>마스터 제목 스타일 편집</a:t>
            </a:r>
            <a:endParaRPr lang="ko-KR" altLang="en-US" noProof="0" dirty="0"/>
          </a:p>
        </p:txBody>
      </p:sp>
      <p:sp>
        <p:nvSpPr>
          <p:cNvPr id="3" name="세로 텍스트 개체 틀 2"/>
          <p:cNvSpPr>
            <a:spLocks noGrp="1"/>
          </p:cNvSpPr>
          <p:nvPr>
            <p:ph type="body" orient="vert" idx="1" hasCustomPrompt="1"/>
          </p:nvPr>
        </p:nvSpPr>
        <p:spPr>
          <a:xfrm>
            <a:off x="1117309" y="274638"/>
            <a:ext cx="8532178" cy="5897561"/>
          </a:xfrm>
        </p:spPr>
        <p:txBody>
          <a:bodyPr vert="eaVert" rtlCol="0"/>
          <a:lstStyle>
            <a:lvl1pPr rtl="0">
              <a:defRPr>
                <a:latin typeface="malgun gothic" panose="020B0503020000020004" pitchFamily="50" charset="-127"/>
                <a:ea typeface="malgun gothic" panose="020B0503020000020004" pitchFamily="50" charset="-127"/>
              </a:defRPr>
            </a:lvl1pPr>
            <a:lvl2pPr>
              <a:defRPr>
                <a:latin typeface="malgun gothic" panose="020B0503020000020004" pitchFamily="50" charset="-127"/>
                <a:ea typeface="malgun gothic" panose="020B0503020000020004" pitchFamily="50" charset="-127"/>
              </a:defRPr>
            </a:lvl2pPr>
            <a:lvl3pPr>
              <a:defRPr>
                <a:latin typeface="malgun gothic" panose="020B0503020000020004" pitchFamily="50" charset="-127"/>
                <a:ea typeface="malgun gothic" panose="020B0503020000020004" pitchFamily="50" charset="-127"/>
              </a:defRPr>
            </a:lvl3pPr>
            <a:lvl4pPr>
              <a:defRPr>
                <a:latin typeface="malgun gothic" panose="020B0503020000020004" pitchFamily="50" charset="-127"/>
                <a:ea typeface="malgun gothic" panose="020B0503020000020004" pitchFamily="50" charset="-127"/>
              </a:defRPr>
            </a:lvl4pPr>
            <a:lvl5pPr>
              <a:defRPr>
                <a:latin typeface="malgun gothic" panose="020B0503020000020004" pitchFamily="50" charset="-127"/>
                <a:ea typeface="malgun gothic" panose="020B0503020000020004" pitchFamily="50" charset="-127"/>
              </a:defRPr>
            </a:lvl5pPr>
          </a:lstStyle>
          <a:p>
            <a:pPr lvl="0" rtl="0"/>
            <a:r>
              <a:rPr lang="ko-KR" altLang="en-US" noProof="0" dirty="0"/>
              <a:t>마스터 텍스트 스타일을 편집합니다</a:t>
            </a:r>
          </a:p>
          <a:p>
            <a:pPr lvl="1" rtl="0"/>
            <a:r>
              <a:rPr lang="ko-KR" altLang="en-US" noProof="0" dirty="0"/>
              <a:t>둘째 수준</a:t>
            </a:r>
          </a:p>
          <a:p>
            <a:pPr lvl="2" rtl="0"/>
            <a:r>
              <a:rPr lang="ko-KR" altLang="en-US" noProof="0" dirty="0"/>
              <a:t>셋째 수준</a:t>
            </a:r>
          </a:p>
          <a:p>
            <a:pPr lvl="3" rtl="0"/>
            <a:r>
              <a:rPr lang="ko-KR" altLang="en-US" noProof="0" dirty="0"/>
              <a:t>넷째 수준</a:t>
            </a:r>
          </a:p>
          <a:p>
            <a:pPr lvl="4" rtl="0"/>
            <a:r>
              <a:rPr lang="ko-KR" altLang="en-US" noProof="0" dirty="0"/>
              <a:t>다섯째 수준</a:t>
            </a:r>
          </a:p>
        </p:txBody>
      </p:sp>
      <p:sp>
        <p:nvSpPr>
          <p:cNvPr id="4" name="날짜 개체 틀 3"/>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63BCC256-2649-47AC-B4DA-0D6938773C80}" type="datetime1">
              <a:rPr lang="ko-KR" altLang="en-US" smtClean="0"/>
              <a:pPr/>
              <a:t>2020-11-09</a:t>
            </a:fld>
            <a:endParaRPr lang="ko-KR" altLang="en-US" dirty="0"/>
          </a:p>
        </p:txBody>
      </p:sp>
      <p:sp>
        <p:nvSpPr>
          <p:cNvPr id="5" name="바닥글 개체 틀 4"/>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ko-KR" altLang="en-US" noProof="0" dirty="0"/>
          </a:p>
        </p:txBody>
      </p:sp>
      <p:sp>
        <p:nvSpPr>
          <p:cNvPr id="6" name="슬라이드 번호 개체 틀 5"/>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591C5AD9-787D-40FA-8A4D-16A055B9AF81}" type="slidenum">
              <a:rPr lang="en-US" altLang="ko-KR" noProof="0" smtClean="0"/>
              <a:pPr/>
              <a:t>‹#›</a:t>
            </a:fld>
            <a:endParaRPr lang="ko-KR" altLang="en-US" noProof="0" dirty="0"/>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p>
            <a:pPr rtl="0"/>
            <a:r>
              <a:rPr lang="ko-KR" altLang="en-US" noProof="0"/>
              <a:t>마스터 제목 스타일 편집</a:t>
            </a:r>
            <a:endParaRPr lang="ko-KR" altLang="en-US" noProof="0" dirty="0"/>
          </a:p>
        </p:txBody>
      </p:sp>
      <p:sp>
        <p:nvSpPr>
          <p:cNvPr id="3" name="내용 개체 틀 2"/>
          <p:cNvSpPr>
            <a:spLocks noGrp="1"/>
          </p:cNvSpPr>
          <p:nvPr>
            <p:ph idx="1" hasCustomPrompt="1"/>
          </p:nvPr>
        </p:nvSpPr>
        <p:spPr/>
        <p:txBody>
          <a:bodyPr rtlCol="0"/>
          <a:lstStyle>
            <a:lvl1pPr rtl="0">
              <a:defRPr/>
            </a:lvl1pPr>
            <a:lvl5pPr algn="l" rtl="0">
              <a:defRPr/>
            </a:lvl5pPr>
            <a:lvl6pPr algn="l" rtl="0">
              <a:defRPr/>
            </a:lvl6pPr>
            <a:lvl7pPr algn="l" rtl="0">
              <a:defRPr baseline="0"/>
            </a:lvl7pPr>
            <a:lvl8pPr algn="l" rtl="0">
              <a:defRPr baseline="0"/>
            </a:lvl8pPr>
            <a:lvl9pPr algn="l" rtl="0">
              <a:defRPr baseline="0"/>
            </a:lvl9pPr>
          </a:lstStyle>
          <a:p>
            <a:pPr lvl="0" rtl="0"/>
            <a:r>
              <a:rPr lang="ko-KR" altLang="en-US" noProof="0" dirty="0"/>
              <a:t>마스터 텍스트 스타일을 편집합니다</a:t>
            </a:r>
          </a:p>
          <a:p>
            <a:pPr lvl="1" rtl="0"/>
            <a:r>
              <a:rPr lang="ko-KR" altLang="en-US" noProof="0" dirty="0"/>
              <a:t>둘째 수준</a:t>
            </a:r>
          </a:p>
          <a:p>
            <a:pPr lvl="2" rtl="0"/>
            <a:r>
              <a:rPr lang="ko-KR" altLang="en-US" noProof="0" dirty="0"/>
              <a:t>셋째 수준</a:t>
            </a:r>
          </a:p>
          <a:p>
            <a:pPr lvl="3" rtl="0"/>
            <a:r>
              <a:rPr lang="ko-KR" altLang="en-US" noProof="0" dirty="0"/>
              <a:t>넷째 수준</a:t>
            </a:r>
          </a:p>
          <a:p>
            <a:pPr lvl="4" rtl="0"/>
            <a:r>
              <a:rPr lang="ko-KR" altLang="en-US" noProof="0" dirty="0"/>
              <a:t>다섯째 수준</a:t>
            </a:r>
          </a:p>
        </p:txBody>
      </p:sp>
      <p:sp>
        <p:nvSpPr>
          <p:cNvPr id="4" name="날짜 개체 틀 3"/>
          <p:cNvSpPr>
            <a:spLocks noGrp="1"/>
          </p:cNvSpPr>
          <p:nvPr>
            <p:ph type="dt" sz="half" idx="10"/>
          </p:nvPr>
        </p:nvSpPr>
        <p:spPr/>
        <p:txBody>
          <a:bodyPr rtlCol="0"/>
          <a:lstStyle>
            <a:lvl1pPr>
              <a:defRPr/>
            </a:lvl1pPr>
          </a:lstStyle>
          <a:p>
            <a:fld id="{FD07E8D6-57B7-40BD-9B08-FABCF35FA580}" type="datetime1">
              <a:rPr lang="ko-KR" altLang="en-US" smtClean="0"/>
              <a:pPr/>
              <a:t>2020-11-09</a:t>
            </a:fld>
            <a:endParaRPr lang="ko-KR" altLang="en-US" dirty="0"/>
          </a:p>
        </p:txBody>
      </p:sp>
      <p:sp>
        <p:nvSpPr>
          <p:cNvPr id="5" name="바닥글 개체 틀 4"/>
          <p:cNvSpPr>
            <a:spLocks noGrp="1"/>
          </p:cNvSpPr>
          <p:nvPr>
            <p:ph type="ftr" sz="quarter" idx="11"/>
          </p:nvPr>
        </p:nvSpPr>
        <p:spPr/>
        <p:txBody>
          <a:bodyPr rtlCol="0"/>
          <a:lstStyle/>
          <a:p>
            <a:pPr rtl="0"/>
            <a:endParaRPr lang="ko-KR" altLang="en-US" noProof="0" dirty="0"/>
          </a:p>
        </p:txBody>
      </p:sp>
      <p:sp>
        <p:nvSpPr>
          <p:cNvPr id="6" name="슬라이드 번호 개체 틀 5"/>
          <p:cNvSpPr>
            <a:spLocks noGrp="1"/>
          </p:cNvSpPr>
          <p:nvPr>
            <p:ph type="sldNum" sz="quarter" idx="12"/>
          </p:nvPr>
        </p:nvSpPr>
        <p:spPr/>
        <p:txBody>
          <a:bodyPr rtlCol="0"/>
          <a:lstStyle/>
          <a:p>
            <a:pPr rtl="0"/>
            <a:fld id="{DA60BA0E-20D0-4E7C-B286-26C960A6788F}" type="slidenum">
              <a:rPr lang="en-US" altLang="ko-KR" noProof="0" smtClean="0"/>
              <a:t>‹#›</a:t>
            </a:fld>
            <a:endParaRPr lang="ko-KR" altLang="en-US" noProof="0" dirty="0"/>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구역 머리글">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812589" y="4445000"/>
            <a:ext cx="7008574" cy="1930400"/>
          </a:xfrm>
        </p:spPr>
        <p:txBody>
          <a:bodyPr rtlCol="0" anchor="t">
            <a:normAutofit/>
          </a:bodyPr>
          <a:lstStyle>
            <a:lvl1pPr algn="l" rtl="0">
              <a:defRPr sz="5400" b="0" cap="none" baseline="0"/>
            </a:lvl1pPr>
          </a:lstStyle>
          <a:p>
            <a:pPr rtl="0"/>
            <a:r>
              <a:rPr lang="ko-KR" altLang="en-US" noProof="0"/>
              <a:t>마스터 제목 스타일 편집</a:t>
            </a:r>
            <a:endParaRPr lang="ko-KR" altLang="en-US" noProof="0" dirty="0"/>
          </a:p>
        </p:txBody>
      </p:sp>
      <p:sp>
        <p:nvSpPr>
          <p:cNvPr id="3" name="텍스트 개체 틀 2"/>
          <p:cNvSpPr>
            <a:spLocks noGrp="1"/>
          </p:cNvSpPr>
          <p:nvPr>
            <p:ph type="body" idx="1" hasCustomPrompt="1"/>
          </p:nvPr>
        </p:nvSpPr>
        <p:spPr>
          <a:xfrm>
            <a:off x="812589" y="3124200"/>
            <a:ext cx="7008574" cy="1296987"/>
          </a:xfrm>
        </p:spPr>
        <p:txBody>
          <a:bodyPr rtlCol="0" anchor="b">
            <a:normAutofit/>
          </a:bodyPr>
          <a:lstStyle>
            <a:lvl1pPr marL="0" indent="0" algn="l" rtl="0">
              <a:spcBef>
                <a:spcPts val="0"/>
              </a:spcBef>
              <a:buNone/>
              <a:defRPr sz="2800">
                <a:solidFill>
                  <a:schemeClr val="tx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ko-KR" altLang="en-US" noProof="0" dirty="0"/>
              <a:t>마스터 텍스트 스타일을 편집합니다</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내용 2개">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lvl1pPr>
              <a:defRPr>
                <a:latin typeface="malgun gothic" panose="020B0503020000020004" pitchFamily="50" charset="-127"/>
                <a:ea typeface="malgun gothic" panose="020B0503020000020004" pitchFamily="50" charset="-127"/>
              </a:defRPr>
            </a:lvl1pPr>
          </a:lstStyle>
          <a:p>
            <a:pPr rtl="0"/>
            <a:r>
              <a:rPr lang="ko-KR" altLang="en-US" noProof="0"/>
              <a:t>마스터 제목 스타일 편집</a:t>
            </a:r>
            <a:endParaRPr lang="ko-KR" altLang="en-US" noProof="0" dirty="0"/>
          </a:p>
        </p:txBody>
      </p:sp>
      <p:sp>
        <p:nvSpPr>
          <p:cNvPr id="3" name="내용 개체 틀 2"/>
          <p:cNvSpPr>
            <a:spLocks noGrp="1"/>
          </p:cNvSpPr>
          <p:nvPr>
            <p:ph sz="half" idx="1" hasCustomPrompt="1"/>
          </p:nvPr>
        </p:nvSpPr>
        <p:spPr>
          <a:xfrm>
            <a:off x="1117309" y="1701800"/>
            <a:ext cx="4977104" cy="4470400"/>
          </a:xfrm>
        </p:spPr>
        <p:txBody>
          <a:bodyPr rtlCol="0">
            <a:normAutofit/>
          </a:bodyPr>
          <a:lstStyle>
            <a:lvl1pPr algn="l" rtl="0">
              <a:defRPr sz="2400">
                <a:latin typeface="malgun gothic" panose="020B0503020000020004" pitchFamily="50" charset="-127"/>
                <a:ea typeface="malgun gothic" panose="020B0503020000020004" pitchFamily="50" charset="-127"/>
              </a:defRPr>
            </a:lvl1pPr>
            <a:lvl2pPr algn="l" rtl="0">
              <a:defRPr sz="2000">
                <a:latin typeface="malgun gothic" panose="020B0503020000020004" pitchFamily="50" charset="-127"/>
                <a:ea typeface="malgun gothic" panose="020B0503020000020004" pitchFamily="50" charset="-127"/>
              </a:defRPr>
            </a:lvl2pPr>
            <a:lvl3pPr algn="l" rtl="0">
              <a:defRPr sz="1800">
                <a:latin typeface="malgun gothic" panose="020B0503020000020004" pitchFamily="50" charset="-127"/>
                <a:ea typeface="malgun gothic" panose="020B0503020000020004" pitchFamily="50" charset="-127"/>
              </a:defRPr>
            </a:lvl3pPr>
            <a:lvl4pPr algn="l" rtl="0">
              <a:defRPr sz="1800">
                <a:latin typeface="malgun gothic" panose="020B0503020000020004" pitchFamily="50" charset="-127"/>
                <a:ea typeface="malgun gothic" panose="020B0503020000020004" pitchFamily="50" charset="-127"/>
              </a:defRPr>
            </a:lvl4pPr>
            <a:lvl5pPr marL="2011328" algn="l" rtl="0">
              <a:defRPr sz="1800">
                <a:latin typeface="malgun gothic" panose="020B0503020000020004" pitchFamily="50" charset="-127"/>
                <a:ea typeface="malgun gothic" panose="020B0503020000020004" pitchFamily="50" charset="-127"/>
              </a:defRPr>
            </a:lvl5pPr>
            <a:lvl6pPr marL="2011328" algn="l" rtl="0">
              <a:defRPr sz="1800"/>
            </a:lvl6pPr>
            <a:lvl7pPr marL="2011328" algn="l" rtl="0">
              <a:defRPr sz="1800"/>
            </a:lvl7pPr>
            <a:lvl8pPr marL="2011328" algn="l" rtl="0">
              <a:defRPr sz="1800"/>
            </a:lvl8pPr>
            <a:lvl9pPr marL="2011328" algn="l" rtl="0">
              <a:defRPr sz="1800"/>
            </a:lvl9pPr>
          </a:lstStyle>
          <a:p>
            <a:pPr lvl="0" rtl="0"/>
            <a:r>
              <a:rPr lang="ko-KR" altLang="en-US" noProof="0" dirty="0"/>
              <a:t>마스터 텍스트 스타일을 편집합니다</a:t>
            </a:r>
          </a:p>
          <a:p>
            <a:pPr lvl="1" rtl="0"/>
            <a:r>
              <a:rPr lang="ko-KR" altLang="en-US" noProof="0" dirty="0"/>
              <a:t>둘째 수준</a:t>
            </a:r>
          </a:p>
          <a:p>
            <a:pPr lvl="2" rtl="0"/>
            <a:r>
              <a:rPr lang="ko-KR" altLang="en-US" noProof="0" dirty="0"/>
              <a:t>셋째 수준</a:t>
            </a:r>
          </a:p>
          <a:p>
            <a:pPr lvl="3" rtl="0"/>
            <a:r>
              <a:rPr lang="ko-KR" altLang="en-US" noProof="0" dirty="0"/>
              <a:t>넷째 수준</a:t>
            </a:r>
          </a:p>
          <a:p>
            <a:pPr lvl="4" rtl="0"/>
            <a:r>
              <a:rPr lang="ko-KR" altLang="en-US" noProof="0" dirty="0"/>
              <a:t>다섯째 수준</a:t>
            </a:r>
          </a:p>
        </p:txBody>
      </p:sp>
      <p:sp>
        <p:nvSpPr>
          <p:cNvPr id="4" name="내용 개체 틀 3"/>
          <p:cNvSpPr>
            <a:spLocks noGrp="1"/>
          </p:cNvSpPr>
          <p:nvPr>
            <p:ph sz="half" idx="2" hasCustomPrompt="1"/>
          </p:nvPr>
        </p:nvSpPr>
        <p:spPr>
          <a:xfrm>
            <a:off x="6297559" y="1701800"/>
            <a:ext cx="4977104" cy="4470400"/>
          </a:xfrm>
        </p:spPr>
        <p:txBody>
          <a:bodyPr rtlCol="0">
            <a:normAutofit/>
          </a:bodyPr>
          <a:lstStyle>
            <a:lvl1pPr algn="l" rtl="0">
              <a:defRPr sz="2400">
                <a:latin typeface="malgun gothic" panose="020B0503020000020004" pitchFamily="50" charset="-127"/>
                <a:ea typeface="malgun gothic" panose="020B0503020000020004" pitchFamily="50" charset="-127"/>
              </a:defRPr>
            </a:lvl1pPr>
            <a:lvl2pPr algn="l" rtl="0">
              <a:defRPr sz="2000">
                <a:latin typeface="malgun gothic" panose="020B0503020000020004" pitchFamily="50" charset="-127"/>
                <a:ea typeface="malgun gothic" panose="020B0503020000020004" pitchFamily="50" charset="-127"/>
              </a:defRPr>
            </a:lvl2pPr>
            <a:lvl3pPr algn="l" rtl="0">
              <a:defRPr sz="1800">
                <a:latin typeface="malgun gothic" panose="020B0503020000020004" pitchFamily="50" charset="-127"/>
                <a:ea typeface="malgun gothic" panose="020B0503020000020004" pitchFamily="50" charset="-127"/>
              </a:defRPr>
            </a:lvl3pPr>
            <a:lvl4pPr algn="l" rtl="0">
              <a:defRPr sz="1800">
                <a:latin typeface="malgun gothic" panose="020B0503020000020004" pitchFamily="50" charset="-127"/>
                <a:ea typeface="malgun gothic" panose="020B0503020000020004" pitchFamily="50" charset="-127"/>
              </a:defRPr>
            </a:lvl4pPr>
            <a:lvl5pPr marL="2011328" algn="l" rtl="0">
              <a:defRPr sz="1800">
                <a:latin typeface="malgun gothic" panose="020B0503020000020004" pitchFamily="50" charset="-127"/>
                <a:ea typeface="malgun gothic" panose="020B0503020000020004" pitchFamily="50" charset="-127"/>
              </a:defRPr>
            </a:lvl5pPr>
            <a:lvl6pPr marL="2011328" algn="l" rtl="0">
              <a:defRPr sz="1800"/>
            </a:lvl6pPr>
            <a:lvl7pPr marL="2011328" algn="l" rtl="0">
              <a:defRPr sz="1800"/>
            </a:lvl7pPr>
            <a:lvl8pPr marL="2011328" algn="l" rtl="0">
              <a:defRPr sz="1800"/>
            </a:lvl8pPr>
            <a:lvl9pPr marL="2011328" algn="l" rtl="0">
              <a:defRPr sz="1800"/>
            </a:lvl9pPr>
          </a:lstStyle>
          <a:p>
            <a:pPr lvl="0" rtl="0"/>
            <a:r>
              <a:rPr lang="ko-KR" altLang="en-US" noProof="0" dirty="0"/>
              <a:t>마스터 텍스트 스타일을 편집합니다</a:t>
            </a:r>
          </a:p>
          <a:p>
            <a:pPr lvl="1" rtl="0"/>
            <a:r>
              <a:rPr lang="ko-KR" altLang="en-US" noProof="0" dirty="0"/>
              <a:t>둘째 수준</a:t>
            </a:r>
          </a:p>
          <a:p>
            <a:pPr lvl="2" rtl="0"/>
            <a:r>
              <a:rPr lang="ko-KR" altLang="en-US" noProof="0" dirty="0"/>
              <a:t>셋째 수준</a:t>
            </a:r>
          </a:p>
          <a:p>
            <a:pPr lvl="3" rtl="0"/>
            <a:r>
              <a:rPr lang="ko-KR" altLang="en-US" noProof="0" dirty="0"/>
              <a:t>넷째 수준</a:t>
            </a:r>
          </a:p>
          <a:p>
            <a:pPr lvl="4" rtl="0"/>
            <a:r>
              <a:rPr lang="ko-KR" altLang="en-US" noProof="0" dirty="0"/>
              <a:t>다섯째 수준</a:t>
            </a:r>
          </a:p>
        </p:txBody>
      </p:sp>
      <p:sp>
        <p:nvSpPr>
          <p:cNvPr id="5" name="날짜 개체 틀 4"/>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FDFB4011-E19E-4D99-AB03-203F87F74DD7}" type="datetime1">
              <a:rPr lang="ko-KR" altLang="en-US" smtClean="0"/>
              <a:pPr/>
              <a:t>2020-11-09</a:t>
            </a:fld>
            <a:endParaRPr lang="ko-KR" altLang="en-US" dirty="0"/>
          </a:p>
        </p:txBody>
      </p:sp>
      <p:sp>
        <p:nvSpPr>
          <p:cNvPr id="6" name="바닥글 개체 틀 5"/>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ko-KR" altLang="en-US" noProof="0" dirty="0"/>
          </a:p>
        </p:txBody>
      </p:sp>
      <p:sp>
        <p:nvSpPr>
          <p:cNvPr id="7" name="슬라이드 번호 개체 틀 6"/>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EB37DED6-D4C7-42EE-AB49-D2E39E64FDE4}" type="slidenum">
              <a:rPr lang="en-US" altLang="ko-KR" noProof="0" smtClean="0"/>
              <a:pPr/>
              <a:t>‹#›</a:t>
            </a:fld>
            <a:endParaRPr lang="ko-KR" altLang="en-US" noProof="0" dirty="0"/>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lvl1pPr algn="l" rtl="0">
              <a:defRPr>
                <a:latin typeface="malgun gothic" panose="020B0503020000020004" pitchFamily="50" charset="-127"/>
                <a:ea typeface="malgun gothic" panose="020B0503020000020004" pitchFamily="50" charset="-127"/>
              </a:defRPr>
            </a:lvl1pPr>
          </a:lstStyle>
          <a:p>
            <a:pPr rtl="0"/>
            <a:r>
              <a:rPr lang="ko-KR" altLang="en-US" noProof="0"/>
              <a:t>마스터 제목 스타일 편집</a:t>
            </a:r>
            <a:endParaRPr lang="ko-KR" altLang="en-US" noProof="0" dirty="0"/>
          </a:p>
        </p:txBody>
      </p:sp>
      <p:sp>
        <p:nvSpPr>
          <p:cNvPr id="3" name="텍스트 개체 틀 2"/>
          <p:cNvSpPr>
            <a:spLocks noGrp="1"/>
          </p:cNvSpPr>
          <p:nvPr>
            <p:ph type="body" idx="1" hasCustomPrompt="1"/>
          </p:nvPr>
        </p:nvSpPr>
        <p:spPr>
          <a:xfrm>
            <a:off x="1121372" y="1608836"/>
            <a:ext cx="4973041" cy="512064"/>
          </a:xfrm>
        </p:spPr>
        <p:txBody>
          <a:bodyPr rtlCol="0" anchor="b">
            <a:noAutofit/>
          </a:bodyPr>
          <a:lstStyle>
            <a:lvl1pPr marL="0" indent="0" algn="l" rtl="0">
              <a:spcBef>
                <a:spcPts val="0"/>
              </a:spcBef>
              <a:buNone/>
              <a:defRPr sz="2400" b="1">
                <a:latin typeface="malgun gothic" panose="020B0503020000020004" pitchFamily="50" charset="-127"/>
                <a:ea typeface="malgun gothic" panose="020B0503020000020004" pitchFamily="50" charset="-127"/>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ko-KR" altLang="en-US" noProof="0" dirty="0"/>
              <a:t>마스터 텍스트 스타일을 편집합니다</a:t>
            </a:r>
          </a:p>
        </p:txBody>
      </p:sp>
      <p:sp>
        <p:nvSpPr>
          <p:cNvPr id="4" name="내용 개체 틀 3"/>
          <p:cNvSpPr>
            <a:spLocks noGrp="1"/>
          </p:cNvSpPr>
          <p:nvPr>
            <p:ph sz="half" idx="2" hasCustomPrompt="1"/>
          </p:nvPr>
        </p:nvSpPr>
        <p:spPr>
          <a:xfrm>
            <a:off x="1117309" y="2209800"/>
            <a:ext cx="4977104" cy="3962400"/>
          </a:xfrm>
        </p:spPr>
        <p:txBody>
          <a:bodyPr rtlCol="0">
            <a:normAutofit/>
          </a:bodyPr>
          <a:lstStyle>
            <a:lvl1pPr algn="l" rtl="0">
              <a:defRPr sz="2000">
                <a:latin typeface="malgun gothic" panose="020B0503020000020004" pitchFamily="50" charset="-127"/>
                <a:ea typeface="malgun gothic" panose="020B0503020000020004" pitchFamily="50" charset="-127"/>
              </a:defRPr>
            </a:lvl1pPr>
            <a:lvl2pPr algn="l" rtl="0">
              <a:defRPr sz="1800">
                <a:latin typeface="malgun gothic" panose="020B0503020000020004" pitchFamily="50" charset="-127"/>
                <a:ea typeface="malgun gothic" panose="020B0503020000020004" pitchFamily="50" charset="-127"/>
              </a:defRPr>
            </a:lvl2pPr>
            <a:lvl3pPr algn="l" rtl="0">
              <a:defRPr sz="1800">
                <a:latin typeface="malgun gothic" panose="020B0503020000020004" pitchFamily="50" charset="-127"/>
                <a:ea typeface="malgun gothic" panose="020B0503020000020004" pitchFamily="50" charset="-127"/>
              </a:defRPr>
            </a:lvl3pPr>
            <a:lvl4pPr algn="l" rtl="0">
              <a:defRPr sz="1800">
                <a:latin typeface="malgun gothic" panose="020B0503020000020004" pitchFamily="50" charset="-127"/>
                <a:ea typeface="malgun gothic" panose="020B0503020000020004" pitchFamily="50" charset="-127"/>
              </a:defRPr>
            </a:lvl4pPr>
            <a:lvl5pPr marL="2011328" algn="l" rtl="0">
              <a:defRPr sz="1800">
                <a:latin typeface="malgun gothic" panose="020B0503020000020004" pitchFamily="50" charset="-127"/>
                <a:ea typeface="malgun gothic" panose="020B0503020000020004" pitchFamily="50" charset="-127"/>
              </a:defRPr>
            </a:lvl5pPr>
            <a:lvl6pPr marL="2011328" algn="l" rtl="0">
              <a:defRPr sz="1800"/>
            </a:lvl6pPr>
            <a:lvl7pPr marL="2011328" algn="l" rtl="0">
              <a:defRPr sz="1800"/>
            </a:lvl7pPr>
            <a:lvl8pPr marL="2011328" algn="l" rtl="0">
              <a:defRPr sz="1800"/>
            </a:lvl8pPr>
            <a:lvl9pPr marL="2011328" algn="l" rtl="0">
              <a:defRPr sz="1800"/>
            </a:lvl9pPr>
          </a:lstStyle>
          <a:p>
            <a:pPr lvl="0" rtl="0"/>
            <a:r>
              <a:rPr lang="ko-KR" altLang="en-US" dirty="0"/>
              <a:t>마스터 텍스트 스타일을 편집합니다</a:t>
            </a:r>
            <a:endParaRPr lang="ko-KR" altLang="en-US" noProof="0" dirty="0"/>
          </a:p>
          <a:p>
            <a:pPr lvl="1" rtl="0"/>
            <a:r>
              <a:rPr lang="ko-KR" altLang="en-US" noProof="0" dirty="0"/>
              <a:t>둘째 수준</a:t>
            </a:r>
          </a:p>
          <a:p>
            <a:pPr lvl="2" rtl="0"/>
            <a:r>
              <a:rPr lang="ko-KR" altLang="en-US" noProof="0" dirty="0"/>
              <a:t>셋째 수준</a:t>
            </a:r>
          </a:p>
          <a:p>
            <a:pPr lvl="3" rtl="0"/>
            <a:r>
              <a:rPr lang="ko-KR" altLang="en-US" noProof="0" dirty="0"/>
              <a:t>넷째 수준</a:t>
            </a:r>
          </a:p>
          <a:p>
            <a:pPr lvl="4" rtl="0"/>
            <a:r>
              <a:rPr lang="ko-KR" altLang="en-US" noProof="0" dirty="0"/>
              <a:t>다섯째 수준</a:t>
            </a:r>
          </a:p>
        </p:txBody>
      </p:sp>
      <p:sp>
        <p:nvSpPr>
          <p:cNvPr id="5" name="텍스트 개체 틀 4"/>
          <p:cNvSpPr>
            <a:spLocks noGrp="1"/>
          </p:cNvSpPr>
          <p:nvPr>
            <p:ph type="body" sz="quarter" idx="3" hasCustomPrompt="1"/>
          </p:nvPr>
        </p:nvSpPr>
        <p:spPr>
          <a:xfrm>
            <a:off x="6301622" y="1608836"/>
            <a:ext cx="4973041" cy="512064"/>
          </a:xfrm>
        </p:spPr>
        <p:txBody>
          <a:bodyPr rtlCol="0" anchor="b">
            <a:noAutofit/>
          </a:bodyPr>
          <a:lstStyle>
            <a:lvl1pPr marL="0" indent="0" algn="l" rtl="0">
              <a:spcBef>
                <a:spcPts val="0"/>
              </a:spcBef>
              <a:buNone/>
              <a:defRPr sz="2400" b="1">
                <a:latin typeface="malgun gothic" panose="020B0503020000020004" pitchFamily="50" charset="-127"/>
                <a:ea typeface="malgun gothic" panose="020B0503020000020004" pitchFamily="50" charset="-127"/>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ko-KR" altLang="en-US" dirty="0"/>
              <a:t>마스터 텍스트 스타일을 편집합니다</a:t>
            </a:r>
            <a:endParaRPr lang="ko-KR" altLang="en-US" noProof="0" dirty="0"/>
          </a:p>
        </p:txBody>
      </p:sp>
      <p:sp>
        <p:nvSpPr>
          <p:cNvPr id="6" name="내용 개체 틀 5"/>
          <p:cNvSpPr>
            <a:spLocks noGrp="1"/>
          </p:cNvSpPr>
          <p:nvPr>
            <p:ph sz="quarter" idx="4" hasCustomPrompt="1"/>
          </p:nvPr>
        </p:nvSpPr>
        <p:spPr>
          <a:xfrm>
            <a:off x="6297559" y="2209800"/>
            <a:ext cx="4977104" cy="3962400"/>
          </a:xfrm>
        </p:spPr>
        <p:txBody>
          <a:bodyPr rtlCol="0">
            <a:normAutofit/>
          </a:bodyPr>
          <a:lstStyle>
            <a:lvl1pPr algn="l" rtl="0">
              <a:defRPr sz="2000">
                <a:latin typeface="malgun gothic" panose="020B0503020000020004" pitchFamily="50" charset="-127"/>
                <a:ea typeface="malgun gothic" panose="020B0503020000020004" pitchFamily="50" charset="-127"/>
              </a:defRPr>
            </a:lvl1pPr>
            <a:lvl2pPr algn="l" rtl="0">
              <a:defRPr sz="1800">
                <a:latin typeface="malgun gothic" panose="020B0503020000020004" pitchFamily="50" charset="-127"/>
                <a:ea typeface="malgun gothic" panose="020B0503020000020004" pitchFamily="50" charset="-127"/>
              </a:defRPr>
            </a:lvl2pPr>
            <a:lvl3pPr algn="l" rtl="0">
              <a:defRPr sz="1800">
                <a:latin typeface="malgun gothic" panose="020B0503020000020004" pitchFamily="50" charset="-127"/>
                <a:ea typeface="malgun gothic" panose="020B0503020000020004" pitchFamily="50" charset="-127"/>
              </a:defRPr>
            </a:lvl3pPr>
            <a:lvl4pPr algn="l" rtl="0">
              <a:defRPr sz="1800">
                <a:latin typeface="malgun gothic" panose="020B0503020000020004" pitchFamily="50" charset="-127"/>
                <a:ea typeface="malgun gothic" panose="020B0503020000020004" pitchFamily="50" charset="-127"/>
              </a:defRPr>
            </a:lvl4pPr>
            <a:lvl5pPr marL="2011328" algn="l" rtl="0">
              <a:defRPr sz="1800">
                <a:latin typeface="malgun gothic" panose="020B0503020000020004" pitchFamily="50" charset="-127"/>
                <a:ea typeface="malgun gothic" panose="020B0503020000020004" pitchFamily="50" charset="-127"/>
              </a:defRPr>
            </a:lvl5pPr>
            <a:lvl6pPr marL="2011328" algn="l" rtl="0">
              <a:defRPr sz="1800"/>
            </a:lvl6pPr>
            <a:lvl7pPr marL="2011328" algn="l" rtl="0">
              <a:defRPr sz="1800"/>
            </a:lvl7pPr>
            <a:lvl8pPr marL="2011328" algn="l" rtl="0">
              <a:defRPr sz="1800"/>
            </a:lvl8pPr>
            <a:lvl9pPr marL="2011328" algn="l" rtl="0">
              <a:defRPr sz="1800"/>
            </a:lvl9pPr>
          </a:lstStyle>
          <a:p>
            <a:pPr lvl="0" rtl="0"/>
            <a:r>
              <a:rPr lang="ko-KR" altLang="en-US" dirty="0"/>
              <a:t>마스터 텍스트 스타일을 편집합니다</a:t>
            </a:r>
            <a:endParaRPr lang="ko-KR" altLang="en-US" noProof="0" dirty="0"/>
          </a:p>
          <a:p>
            <a:pPr lvl="1" rtl="0"/>
            <a:r>
              <a:rPr lang="ko-KR" altLang="en-US" noProof="0" dirty="0"/>
              <a:t>둘째 수준</a:t>
            </a:r>
          </a:p>
          <a:p>
            <a:pPr lvl="2" rtl="0"/>
            <a:r>
              <a:rPr lang="ko-KR" altLang="en-US" noProof="0" dirty="0"/>
              <a:t>셋째 수준</a:t>
            </a:r>
          </a:p>
          <a:p>
            <a:pPr lvl="3" rtl="0"/>
            <a:r>
              <a:rPr lang="ko-KR" altLang="en-US" noProof="0" dirty="0"/>
              <a:t>넷째 수준</a:t>
            </a:r>
          </a:p>
          <a:p>
            <a:pPr lvl="4" rtl="0"/>
            <a:r>
              <a:rPr lang="ko-KR" altLang="en-US" noProof="0" dirty="0"/>
              <a:t>다섯째 수준</a:t>
            </a:r>
          </a:p>
        </p:txBody>
      </p:sp>
      <p:sp>
        <p:nvSpPr>
          <p:cNvPr id="7" name="날짜 개체 틀 6"/>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B8323356-94F0-4D95-8F9B-F6D089B8DED5}" type="datetime1">
              <a:rPr lang="ko-KR" altLang="en-US" smtClean="0"/>
              <a:pPr/>
              <a:t>2020-11-09</a:t>
            </a:fld>
            <a:endParaRPr lang="ko-KR" altLang="en-US" dirty="0"/>
          </a:p>
        </p:txBody>
      </p:sp>
      <p:sp>
        <p:nvSpPr>
          <p:cNvPr id="8" name="바닥글 개체 틀 7"/>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ko-KR" altLang="en-US" dirty="0"/>
          </a:p>
        </p:txBody>
      </p:sp>
      <p:sp>
        <p:nvSpPr>
          <p:cNvPr id="9" name="슬라이드 번호 개체 틀 8"/>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EB37DED6-D4C7-42EE-AB49-D2E39E64FDE4}" type="slidenum">
              <a:rPr lang="en-US" altLang="ko-KR" smtClean="0"/>
              <a:pPr/>
              <a:t>‹#›</a:t>
            </a:fld>
            <a:endParaRPr lang="en-US" altLang="ko-KR" dirty="0"/>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lvl1pPr>
              <a:defRPr>
                <a:latin typeface="malgun gothic" panose="020B0503020000020004" pitchFamily="50" charset="-127"/>
                <a:ea typeface="malgun gothic" panose="020B0503020000020004" pitchFamily="50" charset="-127"/>
              </a:defRPr>
            </a:lvl1pPr>
          </a:lstStyle>
          <a:p>
            <a:pPr rtl="0"/>
            <a:r>
              <a:rPr lang="ko-KR" altLang="en-US" noProof="0"/>
              <a:t>마스터 제목 스타일 편집</a:t>
            </a:r>
            <a:endParaRPr lang="ko-KR" altLang="en-US" noProof="0" dirty="0"/>
          </a:p>
        </p:txBody>
      </p:sp>
      <p:sp>
        <p:nvSpPr>
          <p:cNvPr id="3" name="날짜 개체 틀 2"/>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D5AA4031-67C5-4E20-8266-01F57550677B}" type="datetime1">
              <a:rPr lang="ko-KR" altLang="en-US" smtClean="0"/>
              <a:pPr/>
              <a:t>2020-11-09</a:t>
            </a:fld>
            <a:endParaRPr lang="ko-KR" altLang="en-US" dirty="0"/>
          </a:p>
        </p:txBody>
      </p:sp>
      <p:sp>
        <p:nvSpPr>
          <p:cNvPr id="4" name="바닥글 개체 틀 3"/>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ko-KR" altLang="en-US" dirty="0"/>
          </a:p>
        </p:txBody>
      </p:sp>
      <p:sp>
        <p:nvSpPr>
          <p:cNvPr id="5" name="슬라이드 번호 개체 틀 4"/>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EB37DED6-D4C7-42EE-AB49-D2E39E64FDE4}" type="slidenum">
              <a:rPr lang="en-US" altLang="ko-KR" smtClean="0"/>
              <a:pPr/>
              <a:t>‹#›</a:t>
            </a:fld>
            <a:endParaRPr lang="ko-KR" altLang="en-US" dirty="0"/>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비어 있음">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rtlCol="0"/>
          <a:lstStyle>
            <a:lvl1pPr>
              <a:defRPr/>
            </a:lvl1pPr>
          </a:lstStyle>
          <a:p>
            <a:fld id="{433F7867-3E2A-47E8-87F7-FC7D40E901F7}" type="datetime1">
              <a:rPr lang="ko-KR" altLang="en-US" smtClean="0"/>
              <a:pPr/>
              <a:t>2020-11-09</a:t>
            </a:fld>
            <a:endParaRPr lang="ko-KR" altLang="en-US" dirty="0"/>
          </a:p>
        </p:txBody>
      </p:sp>
      <p:sp>
        <p:nvSpPr>
          <p:cNvPr id="3" name="바닥글 개체 틀 2"/>
          <p:cNvSpPr>
            <a:spLocks noGrp="1"/>
          </p:cNvSpPr>
          <p:nvPr>
            <p:ph type="ftr" sz="quarter" idx="11"/>
          </p:nvPr>
        </p:nvSpPr>
        <p:spPr/>
        <p:txBody>
          <a:bodyPr rtlCol="0"/>
          <a:lstStyle/>
          <a:p>
            <a:pPr rtl="0"/>
            <a:endParaRPr lang="ko-KR" altLang="en-US" noProof="0" dirty="0"/>
          </a:p>
        </p:txBody>
      </p:sp>
      <p:sp>
        <p:nvSpPr>
          <p:cNvPr id="4" name="슬라이드 번호 개체 틀 3"/>
          <p:cNvSpPr>
            <a:spLocks noGrp="1"/>
          </p:cNvSpPr>
          <p:nvPr>
            <p:ph type="sldNum" sz="quarter" idx="12"/>
          </p:nvPr>
        </p:nvSpPr>
        <p:spPr/>
        <p:txBody>
          <a:bodyPr rtlCol="0"/>
          <a:lstStyle/>
          <a:p>
            <a:pPr rtl="0"/>
            <a:fld id="{EB37DED6-D4C7-42EE-AB49-D2E39E64FDE4}" type="slidenum">
              <a:rPr lang="en-US" altLang="ko-KR" noProof="0" smtClean="0"/>
              <a:t>‹#›</a:t>
            </a:fld>
            <a:endParaRPr lang="en-US" altLang="ko-KR" noProof="0" dirty="0"/>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캡션 있는 콘텐츠">
    <p:spTree>
      <p:nvGrpSpPr>
        <p:cNvPr id="1" name=""/>
        <p:cNvGrpSpPr/>
        <p:nvPr/>
      </p:nvGrpSpPr>
      <p:grpSpPr>
        <a:xfrm>
          <a:off x="0" y="0"/>
          <a:ext cx="0" cy="0"/>
          <a:chOff x="0" y="0"/>
          <a:chExt cx="0" cy="0"/>
        </a:xfrm>
      </p:grpSpPr>
      <p:sp>
        <p:nvSpPr>
          <p:cNvPr id="8" name="직사각형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ko-KR" altLang="en-US" noProof="0" dirty="0">
              <a:latin typeface="malgun gothic" panose="020B0503020000020004" pitchFamily="50" charset="-127"/>
              <a:ea typeface="malgun gothic" panose="020B0503020000020004" pitchFamily="50" charset="-127"/>
            </a:endParaRPr>
          </a:p>
        </p:txBody>
      </p:sp>
      <p:sp>
        <p:nvSpPr>
          <p:cNvPr id="2" name="제목 1"/>
          <p:cNvSpPr>
            <a:spLocks noGrp="1"/>
          </p:cNvSpPr>
          <p:nvPr>
            <p:ph type="title"/>
          </p:nvPr>
        </p:nvSpPr>
        <p:spPr>
          <a:xfrm>
            <a:off x="304721" y="1701800"/>
            <a:ext cx="3351927" cy="2844800"/>
          </a:xfrm>
        </p:spPr>
        <p:txBody>
          <a:bodyPr rtlCol="0" anchor="b">
            <a:normAutofit/>
          </a:bodyPr>
          <a:lstStyle>
            <a:lvl1pPr algn="l" rtl="0">
              <a:defRPr sz="2000" b="1">
                <a:latin typeface="malgun gothic" panose="020B0503020000020004" pitchFamily="50" charset="-127"/>
                <a:ea typeface="malgun gothic" panose="020B0503020000020004" pitchFamily="50" charset="-127"/>
              </a:defRPr>
            </a:lvl1pPr>
          </a:lstStyle>
          <a:p>
            <a:pPr rtl="0"/>
            <a:r>
              <a:rPr lang="ko-KR" altLang="en-US" noProof="0"/>
              <a:t>마스터 제목 스타일 편집</a:t>
            </a:r>
            <a:endParaRPr lang="ko-KR" altLang="en-US" noProof="0" dirty="0"/>
          </a:p>
        </p:txBody>
      </p:sp>
      <p:sp>
        <p:nvSpPr>
          <p:cNvPr id="3" name="내용 개체 틀 2"/>
          <p:cNvSpPr>
            <a:spLocks noGrp="1"/>
          </p:cNvSpPr>
          <p:nvPr>
            <p:ph idx="1" hasCustomPrompt="1"/>
          </p:nvPr>
        </p:nvSpPr>
        <p:spPr>
          <a:xfrm>
            <a:off x="4469236" y="482600"/>
            <a:ext cx="6805427" cy="5892800"/>
          </a:xfrm>
        </p:spPr>
        <p:txBody>
          <a:bodyPr rtlCol="0">
            <a:normAutofit/>
          </a:bodyPr>
          <a:lstStyle>
            <a:lvl1pPr algn="l" rtl="0">
              <a:defRPr sz="2400">
                <a:latin typeface="malgun gothic" panose="020B0503020000020004" pitchFamily="50" charset="-127"/>
                <a:ea typeface="malgun gothic" panose="020B0503020000020004" pitchFamily="50" charset="-127"/>
              </a:defRPr>
            </a:lvl1pPr>
            <a:lvl2pPr algn="l" rtl="0">
              <a:defRPr sz="2000">
                <a:latin typeface="malgun gothic" panose="020B0503020000020004" pitchFamily="50" charset="-127"/>
                <a:ea typeface="malgun gothic" panose="020B0503020000020004" pitchFamily="50" charset="-127"/>
              </a:defRPr>
            </a:lvl2pPr>
            <a:lvl3pPr algn="l" rtl="0">
              <a:defRPr sz="1800">
                <a:latin typeface="malgun gothic" panose="020B0503020000020004" pitchFamily="50" charset="-127"/>
                <a:ea typeface="malgun gothic" panose="020B0503020000020004" pitchFamily="50" charset="-127"/>
              </a:defRPr>
            </a:lvl3pPr>
            <a:lvl4pPr algn="l" rtl="0">
              <a:defRPr sz="1800">
                <a:latin typeface="malgun gothic" panose="020B0503020000020004" pitchFamily="50" charset="-127"/>
                <a:ea typeface="malgun gothic" panose="020B0503020000020004" pitchFamily="50" charset="-127"/>
              </a:defRPr>
            </a:lvl4pPr>
            <a:lvl5pPr algn="l" rtl="0">
              <a:defRPr sz="1800">
                <a:latin typeface="malgun gothic" panose="020B0503020000020004" pitchFamily="50" charset="-127"/>
                <a:ea typeface="malgun gothic" panose="020B0503020000020004" pitchFamily="50" charset="-127"/>
              </a:defRPr>
            </a:lvl5pPr>
            <a:lvl6pPr algn="l" rtl="0">
              <a:defRPr sz="1800"/>
            </a:lvl6pPr>
            <a:lvl7pPr algn="l" rtl="0">
              <a:defRPr sz="1800"/>
            </a:lvl7pPr>
            <a:lvl8pPr algn="l" rtl="0">
              <a:defRPr sz="1800"/>
            </a:lvl8pPr>
            <a:lvl9pPr algn="l" rtl="0">
              <a:defRPr sz="1800"/>
            </a:lvl9pPr>
          </a:lstStyle>
          <a:p>
            <a:pPr lvl="0" rtl="0"/>
            <a:r>
              <a:rPr lang="ko-KR" altLang="en-US" dirty="0"/>
              <a:t>마스터 텍스트 스타일을 편집합니다</a:t>
            </a:r>
            <a:endParaRPr lang="ko-KR" altLang="en-US" noProof="0" dirty="0"/>
          </a:p>
          <a:p>
            <a:pPr lvl="1" rtl="0"/>
            <a:r>
              <a:rPr lang="ko-KR" altLang="en-US" noProof="0" dirty="0"/>
              <a:t>둘째 수준</a:t>
            </a:r>
          </a:p>
          <a:p>
            <a:pPr lvl="2" rtl="0"/>
            <a:r>
              <a:rPr lang="ko-KR" altLang="en-US" noProof="0" dirty="0"/>
              <a:t>셋째 수준</a:t>
            </a:r>
          </a:p>
          <a:p>
            <a:pPr lvl="3" rtl="0"/>
            <a:r>
              <a:rPr lang="ko-KR" altLang="en-US" noProof="0" dirty="0"/>
              <a:t>넷째 수준</a:t>
            </a:r>
          </a:p>
          <a:p>
            <a:pPr lvl="4" rtl="0"/>
            <a:r>
              <a:rPr lang="ko-KR" altLang="en-US" noProof="0" dirty="0"/>
              <a:t>다섯째 수준</a:t>
            </a:r>
          </a:p>
        </p:txBody>
      </p:sp>
      <p:sp>
        <p:nvSpPr>
          <p:cNvPr id="4" name="텍스트 개체 틀 3"/>
          <p:cNvSpPr>
            <a:spLocks noGrp="1"/>
          </p:cNvSpPr>
          <p:nvPr>
            <p:ph type="body" sz="half" idx="2" hasCustomPrompt="1"/>
          </p:nvPr>
        </p:nvSpPr>
        <p:spPr>
          <a:xfrm>
            <a:off x="304721" y="4648200"/>
            <a:ext cx="3351927" cy="1727200"/>
          </a:xfrm>
        </p:spPr>
        <p:txBody>
          <a:bodyPr rtlCol="0">
            <a:normAutofit/>
          </a:bodyPr>
          <a:lstStyle>
            <a:lvl1pPr marL="0" indent="0" algn="l" rtl="0">
              <a:spcBef>
                <a:spcPts val="1200"/>
              </a:spcBef>
              <a:buNone/>
              <a:defRPr sz="1600">
                <a:latin typeface="malgun gothic" panose="020B0503020000020004" pitchFamily="50" charset="-127"/>
                <a:ea typeface="malgun gothic" panose="020B0503020000020004" pitchFamily="50" charset="-127"/>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ko-KR" altLang="en-US" dirty="0"/>
              <a:t>마스터 텍스트 스타일을 편집합니다</a:t>
            </a:r>
            <a:endParaRPr lang="ko-KR" altLang="en-US" noProof="0" dirty="0"/>
          </a:p>
        </p:txBody>
      </p:sp>
      <p:sp>
        <p:nvSpPr>
          <p:cNvPr id="5" name="날짜 개체 틀 4"/>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1EC76C06-CC80-40D2-8314-E864EE1E5657}" type="datetime1">
              <a:rPr lang="ko-KR" altLang="en-US" smtClean="0"/>
              <a:pPr/>
              <a:t>2020-11-09</a:t>
            </a:fld>
            <a:endParaRPr lang="ko-KR" altLang="en-US" dirty="0"/>
          </a:p>
        </p:txBody>
      </p:sp>
      <p:sp>
        <p:nvSpPr>
          <p:cNvPr id="6" name="바닥글 개체 틀 5"/>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ko-KR" altLang="en-US" dirty="0"/>
          </a:p>
        </p:txBody>
      </p:sp>
      <p:sp>
        <p:nvSpPr>
          <p:cNvPr id="7" name="슬라이드 번호 개체 틀 6"/>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2DFBB78A-01B4-41F2-96B0-677A4A282832}" type="slidenum">
              <a:rPr lang="en-US" altLang="ko-KR" smtClean="0"/>
              <a:pPr/>
              <a:t>‹#›</a:t>
            </a:fld>
            <a:endParaRPr lang="en-US" altLang="ko-KR" dirty="0"/>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spTree>
      <p:nvGrpSpPr>
        <p:cNvPr id="1" name=""/>
        <p:cNvGrpSpPr/>
        <p:nvPr/>
      </p:nvGrpSpPr>
      <p:grpSpPr>
        <a:xfrm>
          <a:off x="0" y="0"/>
          <a:ext cx="0" cy="0"/>
          <a:chOff x="0" y="0"/>
          <a:chExt cx="0" cy="0"/>
        </a:xfrm>
      </p:grpSpPr>
      <p:sp>
        <p:nvSpPr>
          <p:cNvPr id="8" name="직사각형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ko-KR" altLang="en-US" noProof="0" dirty="0">
              <a:latin typeface="malgun gothic" panose="020B0503020000020004" pitchFamily="50" charset="-127"/>
              <a:ea typeface="malgun gothic" panose="020B0503020000020004" pitchFamily="50" charset="-127"/>
            </a:endParaRPr>
          </a:p>
        </p:txBody>
      </p:sp>
      <p:sp>
        <p:nvSpPr>
          <p:cNvPr id="2" name="제목 1"/>
          <p:cNvSpPr>
            <a:spLocks noGrp="1"/>
          </p:cNvSpPr>
          <p:nvPr>
            <p:ph type="title"/>
          </p:nvPr>
        </p:nvSpPr>
        <p:spPr>
          <a:xfrm>
            <a:off x="2437765" y="4800600"/>
            <a:ext cx="7313295" cy="762000"/>
          </a:xfrm>
        </p:spPr>
        <p:txBody>
          <a:bodyPr rtlCol="0" anchor="b">
            <a:normAutofit/>
          </a:bodyPr>
          <a:lstStyle>
            <a:lvl1pPr algn="l" rtl="0">
              <a:defRPr sz="2000" b="1">
                <a:latin typeface="malgun gothic" panose="020B0503020000020004" pitchFamily="50" charset="-127"/>
                <a:ea typeface="malgun gothic" panose="020B0503020000020004" pitchFamily="50" charset="-127"/>
              </a:defRPr>
            </a:lvl1pPr>
          </a:lstStyle>
          <a:p>
            <a:pPr rtl="0"/>
            <a:r>
              <a:rPr lang="ko-KR" altLang="en-US" noProof="0"/>
              <a:t>마스터 제목 스타일 편집</a:t>
            </a:r>
            <a:endParaRPr lang="ko-KR" altLang="en-US" noProof="0" dirty="0"/>
          </a:p>
        </p:txBody>
      </p:sp>
      <p:sp>
        <p:nvSpPr>
          <p:cNvPr id="3" name="그림 개체 틀 2"/>
          <p:cNvSpPr>
            <a:spLocks noGrp="1"/>
          </p:cNvSpPr>
          <p:nvPr>
            <p:ph type="pic" idx="1"/>
          </p:nvPr>
        </p:nvSpPr>
        <p:spPr>
          <a:xfrm>
            <a:off x="2437765" y="279401"/>
            <a:ext cx="7313295" cy="4448175"/>
          </a:xfrm>
        </p:spPr>
        <p:txBody>
          <a:bodyPr rtlCol="0">
            <a:normAutofit/>
          </a:bodyPr>
          <a:lstStyle>
            <a:lvl1pPr marL="0" indent="0" algn="l" rtl="0">
              <a:buNone/>
              <a:defRPr sz="2800">
                <a:latin typeface="malgun gothic" panose="020B0503020000020004" pitchFamily="50" charset="-127"/>
                <a:ea typeface="malgun gothic" panose="020B0503020000020004" pitchFamily="50" charset="-127"/>
              </a:defRPr>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ko-KR" altLang="en-US" noProof="0"/>
              <a:t>그림을 추가하려면 아이콘을 클릭하십시오</a:t>
            </a:r>
            <a:endParaRPr lang="en-US" altLang="ko-KR" noProof="0" dirty="0"/>
          </a:p>
        </p:txBody>
      </p:sp>
      <p:sp>
        <p:nvSpPr>
          <p:cNvPr id="4" name="텍스트 개체 틀 3"/>
          <p:cNvSpPr>
            <a:spLocks noGrp="1"/>
          </p:cNvSpPr>
          <p:nvPr>
            <p:ph type="body" sz="half" idx="2"/>
          </p:nvPr>
        </p:nvSpPr>
        <p:spPr>
          <a:xfrm>
            <a:off x="2437765" y="5562600"/>
            <a:ext cx="7313295" cy="812800"/>
          </a:xfrm>
        </p:spPr>
        <p:txBody>
          <a:bodyPr rtlCol="0">
            <a:normAutofit/>
          </a:bodyPr>
          <a:lstStyle>
            <a:lvl1pPr marL="0" indent="0" algn="l" rtl="0">
              <a:spcBef>
                <a:spcPts val="0"/>
              </a:spcBef>
              <a:buNone/>
              <a:defRPr sz="1600">
                <a:latin typeface="malgun gothic" panose="020B0503020000020004" pitchFamily="50" charset="-127"/>
                <a:ea typeface="malgun gothic" panose="020B0503020000020004" pitchFamily="50" charset="-127"/>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ko-KR" altLang="en-US" noProof="0"/>
              <a:t>마스터 텍스트 스타일을 편집하려면 클릭</a:t>
            </a:r>
          </a:p>
        </p:txBody>
      </p:sp>
      <p:sp>
        <p:nvSpPr>
          <p:cNvPr id="5" name="날짜 개체 틀 4"/>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B5CEA7E4-6235-49C9-9C31-ADBB9F3A7F67}" type="datetime1">
              <a:rPr lang="ko-KR" altLang="en-US" smtClean="0"/>
              <a:pPr/>
              <a:t>2020-11-09</a:t>
            </a:fld>
            <a:endParaRPr lang="ko-KR" altLang="en-US" dirty="0"/>
          </a:p>
        </p:txBody>
      </p:sp>
      <p:sp>
        <p:nvSpPr>
          <p:cNvPr id="6" name="바닥글 개체 틀 5"/>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ko-KR" altLang="en-US" dirty="0"/>
          </a:p>
        </p:txBody>
      </p:sp>
      <p:sp>
        <p:nvSpPr>
          <p:cNvPr id="7" name="슬라이드 번호 개체 틀 6"/>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2DFBB78A-01B4-41F2-96B0-677A4A282832}" type="slidenum">
              <a:rPr lang="en-US" altLang="ko-KR" smtClean="0"/>
              <a:pPr/>
              <a:t>‹#›</a:t>
            </a:fld>
            <a:endParaRPr lang="ko-KR" altLang="en-US" dirty="0"/>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직사각형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ko-KR" altLang="en-US" noProof="0" dirty="0">
              <a:latin typeface="malgun gothic" panose="020B0503020000020004" pitchFamily="50" charset="-127"/>
              <a:ea typeface="malgun gothic" panose="020B0503020000020004" pitchFamily="50" charset="-127"/>
            </a:endParaRPr>
          </a:p>
        </p:txBody>
      </p:sp>
      <p:sp>
        <p:nvSpPr>
          <p:cNvPr id="2" name="제목 개체 틀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pPr rtl="0"/>
            <a:r>
              <a:rPr lang="ko-KR" altLang="en-US" noProof="0" dirty="0"/>
              <a:t>마스터 제목 스타일 편집</a:t>
            </a:r>
          </a:p>
        </p:txBody>
      </p:sp>
      <p:sp>
        <p:nvSpPr>
          <p:cNvPr id="3" name="텍스트 개체 틀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rtl="0"/>
            <a:r>
              <a:rPr lang="ko-KR" altLang="en-US" noProof="0" dirty="0"/>
              <a:t>마스터 텍스트 스타일을 편집합니다</a:t>
            </a:r>
          </a:p>
          <a:p>
            <a:pPr lvl="1" rtl="0"/>
            <a:r>
              <a:rPr lang="ko-KR" altLang="en-US" noProof="0" dirty="0"/>
              <a:t>둘째 수준</a:t>
            </a:r>
          </a:p>
          <a:p>
            <a:pPr lvl="2" rtl="0"/>
            <a:r>
              <a:rPr lang="ko-KR" altLang="en-US" noProof="0" dirty="0"/>
              <a:t>셋째 수준</a:t>
            </a:r>
          </a:p>
          <a:p>
            <a:pPr lvl="3" rtl="0"/>
            <a:r>
              <a:rPr lang="ko-KR" altLang="en-US" noProof="0" dirty="0"/>
              <a:t>넷째 수준</a:t>
            </a:r>
          </a:p>
          <a:p>
            <a:pPr lvl="4" rtl="0"/>
            <a:r>
              <a:rPr lang="ko-KR" altLang="en-US" noProof="0" dirty="0"/>
              <a:t>다섯째 수준</a:t>
            </a:r>
          </a:p>
        </p:txBody>
      </p:sp>
      <p:sp>
        <p:nvSpPr>
          <p:cNvPr id="4" name="날짜 개체 틀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rtl="0">
              <a:defRPr sz="1200">
                <a:solidFill>
                  <a:schemeClr val="tx2">
                    <a:lumMod val="50000"/>
                    <a:lumOff val="50000"/>
                  </a:schemeClr>
                </a:solidFill>
                <a:latin typeface="malgun gothic" panose="020B0503020000020004" pitchFamily="50" charset="-127"/>
                <a:ea typeface="malgun gothic" panose="020B0503020000020004" pitchFamily="50" charset="-127"/>
              </a:defRPr>
            </a:lvl1pPr>
          </a:lstStyle>
          <a:p>
            <a:fld id="{59BF8192-7234-4EDE-8C40-220DFEA0061A}" type="datetime1">
              <a:rPr lang="ko-KR" altLang="en-US" smtClean="0"/>
              <a:pPr/>
              <a:t>2020-11-09</a:t>
            </a:fld>
            <a:endParaRPr lang="ko-KR" altLang="en-US" dirty="0"/>
          </a:p>
        </p:txBody>
      </p:sp>
      <p:sp>
        <p:nvSpPr>
          <p:cNvPr id="5" name="바닥글 개체 틀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rtl="0">
              <a:defRPr sz="1200">
                <a:solidFill>
                  <a:schemeClr val="tx2">
                    <a:lumMod val="50000"/>
                    <a:lumOff val="50000"/>
                  </a:schemeClr>
                </a:solidFill>
                <a:latin typeface="malgun gothic" panose="020B0503020000020004" pitchFamily="50" charset="-127"/>
                <a:ea typeface="malgun gothic" panose="020B0503020000020004" pitchFamily="50" charset="-127"/>
              </a:defRPr>
            </a:lvl1pPr>
          </a:lstStyle>
          <a:p>
            <a:endParaRPr lang="ko-KR" altLang="en-US" noProof="0" dirty="0"/>
          </a:p>
        </p:txBody>
      </p:sp>
      <p:sp>
        <p:nvSpPr>
          <p:cNvPr id="6" name="슬라이드 번호 개체 틀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rtl="0">
              <a:defRPr sz="1200">
                <a:solidFill>
                  <a:schemeClr val="tx2">
                    <a:lumMod val="50000"/>
                    <a:lumOff val="50000"/>
                  </a:schemeClr>
                </a:solidFill>
                <a:latin typeface="malgun gothic" panose="020B0503020000020004" pitchFamily="50" charset="-127"/>
                <a:ea typeface="malgun gothic" panose="020B0503020000020004" pitchFamily="50" charset="-127"/>
              </a:defRPr>
            </a:lvl1pPr>
          </a:lstStyle>
          <a:p>
            <a:fld id="{EB37DED6-D4C7-42EE-AB49-D2E39E64FDE4}" type="slidenum">
              <a:rPr lang="en-US" altLang="ko-KR" noProof="0" smtClean="0"/>
              <a:pPr/>
              <a:t>‹#›</a:t>
            </a:fld>
            <a:endParaRPr lang="ko-KR" altLang="en-US" noProof="0" dirty="0"/>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1" hangingPunct="1">
        <a:lnSpc>
          <a:spcPct val="85000"/>
        </a:lnSpc>
        <a:spcBef>
          <a:spcPct val="0"/>
        </a:spcBef>
        <a:buNone/>
        <a:tabLst/>
        <a:defRPr sz="4400" kern="1200" cap="none" baseline="0">
          <a:solidFill>
            <a:schemeClr val="tx1"/>
          </a:solidFill>
          <a:latin typeface="malgun gothic" panose="020B0503020000020004" pitchFamily="50" charset="-127"/>
          <a:ea typeface="malgun gothic" panose="020B0503020000020004" pitchFamily="50" charset="-127"/>
          <a:cs typeface="+mj-cs"/>
        </a:defRPr>
      </a:lvl1pPr>
    </p:titleStyle>
    <p:bodyStyle>
      <a:lvl1pPr marL="304747" indent="-304747" algn="l" defTabSz="1218987" rtl="0" eaLnBrk="1" latinLnBrk="1" hangingPunct="1">
        <a:lnSpc>
          <a:spcPct val="95000"/>
        </a:lnSpc>
        <a:spcBef>
          <a:spcPts val="1866"/>
        </a:spcBef>
        <a:buSzPct val="100000"/>
        <a:buFont typeface="Arial" pitchFamily="34" charset="0"/>
        <a:buChar char="•"/>
        <a:defRPr sz="2400" kern="1200">
          <a:solidFill>
            <a:schemeClr val="tx1"/>
          </a:solidFill>
          <a:latin typeface="malgun gothic" panose="020B0503020000020004" pitchFamily="50" charset="-127"/>
          <a:ea typeface="malgun gothic" panose="020B0503020000020004" pitchFamily="50" charset="-127"/>
          <a:cs typeface="+mn-cs"/>
        </a:defRPr>
      </a:lvl1pPr>
      <a:lvl2pPr marL="731392" indent="-304747" algn="l" defTabSz="1218987" rtl="0" eaLnBrk="1" latinLnBrk="1" hangingPunct="1">
        <a:lnSpc>
          <a:spcPct val="95000"/>
        </a:lnSpc>
        <a:spcBef>
          <a:spcPts val="1066"/>
        </a:spcBef>
        <a:buSzPct val="100000"/>
        <a:buFont typeface="Century Gothic" pitchFamily="34" charset="0"/>
        <a:buChar char="–"/>
        <a:defRPr sz="2000" kern="1200">
          <a:solidFill>
            <a:schemeClr val="tx1"/>
          </a:solidFill>
          <a:latin typeface="malgun gothic" panose="020B0503020000020004" pitchFamily="50" charset="-127"/>
          <a:ea typeface="malgun gothic" panose="020B0503020000020004" pitchFamily="50" charset="-127"/>
          <a:cs typeface="+mn-cs"/>
        </a:defRPr>
      </a:lvl2pPr>
      <a:lvl3pPr marL="1158037" indent="-304747" algn="l" defTabSz="1218987" rtl="0" eaLnBrk="1" latinLnBrk="1" hangingPunct="1">
        <a:lnSpc>
          <a:spcPct val="95000"/>
        </a:lnSpc>
        <a:spcBef>
          <a:spcPts val="1066"/>
        </a:spcBef>
        <a:buSzPct val="100000"/>
        <a:buFont typeface="Century Gothic" pitchFamily="34" charset="0"/>
        <a:buChar char="–"/>
        <a:defRPr sz="1800" kern="1200">
          <a:solidFill>
            <a:schemeClr val="tx1"/>
          </a:solidFill>
          <a:latin typeface="malgun gothic" panose="020B0503020000020004" pitchFamily="50" charset="-127"/>
          <a:ea typeface="malgun gothic" panose="020B0503020000020004" pitchFamily="50" charset="-127"/>
          <a:cs typeface="+mn-cs"/>
        </a:defRPr>
      </a:lvl3pPr>
      <a:lvl4pPr marL="1584683" indent="-304747" algn="l" defTabSz="1218987" rtl="0" eaLnBrk="1" latinLnBrk="1" hangingPunct="1">
        <a:lnSpc>
          <a:spcPct val="95000"/>
        </a:lnSpc>
        <a:spcBef>
          <a:spcPts val="1066"/>
        </a:spcBef>
        <a:buSzPct val="100000"/>
        <a:buFont typeface="Century Gothic" pitchFamily="34" charset="0"/>
        <a:buChar char="–"/>
        <a:defRPr sz="1800" kern="1200">
          <a:solidFill>
            <a:schemeClr val="tx1"/>
          </a:solidFill>
          <a:latin typeface="malgun gothic" panose="020B0503020000020004" pitchFamily="50" charset="-127"/>
          <a:ea typeface="malgun gothic" panose="020B0503020000020004" pitchFamily="50" charset="-127"/>
          <a:cs typeface="+mn-cs"/>
        </a:defRPr>
      </a:lvl4pPr>
      <a:lvl5pPr marL="2011328" indent="-304747" algn="l" defTabSz="1218987" rtl="0" eaLnBrk="1" latinLnBrk="1" hangingPunct="1">
        <a:lnSpc>
          <a:spcPct val="95000"/>
        </a:lnSpc>
        <a:spcBef>
          <a:spcPts val="1066"/>
        </a:spcBef>
        <a:buSzPct val="100000"/>
        <a:buFont typeface="Century Gothic" pitchFamily="34" charset="0"/>
        <a:buChar char="–"/>
        <a:defRPr sz="1800" kern="1200">
          <a:solidFill>
            <a:schemeClr val="tx1"/>
          </a:solidFill>
          <a:latin typeface="malgun gothic" panose="020B0503020000020004" pitchFamily="50" charset="-127"/>
          <a:ea typeface="malgun gothic" panose="020B0503020000020004" pitchFamily="50" charset="-127"/>
          <a:cs typeface="+mn-cs"/>
        </a:defRPr>
      </a:lvl5pPr>
      <a:lvl6pPr marL="2437973" indent="-304747" algn="l" defTabSz="1218987" rtl="0" eaLnBrk="1" latinLnBrk="1"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1"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1"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1"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1" hangingPunct="1">
        <a:defRPr sz="2400" kern="1200">
          <a:solidFill>
            <a:schemeClr val="tx1"/>
          </a:solidFill>
          <a:latin typeface="+mn-lt"/>
          <a:ea typeface="+mn-ea"/>
          <a:cs typeface="+mn-cs"/>
        </a:defRPr>
      </a:lvl1pPr>
      <a:lvl2pPr marL="609493" algn="l" defTabSz="1218987" rtl="0" eaLnBrk="1" latinLnBrk="1" hangingPunct="1">
        <a:defRPr sz="2400" kern="1200">
          <a:solidFill>
            <a:schemeClr val="tx1"/>
          </a:solidFill>
          <a:latin typeface="+mn-lt"/>
          <a:ea typeface="+mn-ea"/>
          <a:cs typeface="+mn-cs"/>
        </a:defRPr>
      </a:lvl2pPr>
      <a:lvl3pPr marL="1218987" algn="l" defTabSz="1218987" rtl="0" eaLnBrk="1" latinLnBrk="1" hangingPunct="1">
        <a:defRPr sz="2400" kern="1200">
          <a:solidFill>
            <a:schemeClr val="tx1"/>
          </a:solidFill>
          <a:latin typeface="+mn-lt"/>
          <a:ea typeface="+mn-ea"/>
          <a:cs typeface="+mn-cs"/>
        </a:defRPr>
      </a:lvl3pPr>
      <a:lvl4pPr marL="1828480" algn="l" defTabSz="1218987" rtl="0" eaLnBrk="1" latinLnBrk="1" hangingPunct="1">
        <a:defRPr sz="2400" kern="1200">
          <a:solidFill>
            <a:schemeClr val="tx1"/>
          </a:solidFill>
          <a:latin typeface="+mn-lt"/>
          <a:ea typeface="+mn-ea"/>
          <a:cs typeface="+mn-cs"/>
        </a:defRPr>
      </a:lvl4pPr>
      <a:lvl5pPr marL="2437973" algn="l" defTabSz="1218987" rtl="0" eaLnBrk="1" latinLnBrk="1" hangingPunct="1">
        <a:defRPr sz="2400" kern="1200">
          <a:solidFill>
            <a:schemeClr val="tx1"/>
          </a:solidFill>
          <a:latin typeface="+mn-lt"/>
          <a:ea typeface="+mn-ea"/>
          <a:cs typeface="+mn-cs"/>
        </a:defRPr>
      </a:lvl5pPr>
      <a:lvl6pPr marL="3047467" algn="l" defTabSz="1218987" rtl="0" eaLnBrk="1" latinLnBrk="1" hangingPunct="1">
        <a:defRPr sz="2400" kern="1200">
          <a:solidFill>
            <a:schemeClr val="tx1"/>
          </a:solidFill>
          <a:latin typeface="+mn-lt"/>
          <a:ea typeface="+mn-ea"/>
          <a:cs typeface="+mn-cs"/>
        </a:defRPr>
      </a:lvl6pPr>
      <a:lvl7pPr marL="3656960" algn="l" defTabSz="1218987" rtl="0" eaLnBrk="1" latinLnBrk="1" hangingPunct="1">
        <a:defRPr sz="2400" kern="1200">
          <a:solidFill>
            <a:schemeClr val="tx1"/>
          </a:solidFill>
          <a:latin typeface="+mn-lt"/>
          <a:ea typeface="+mn-ea"/>
          <a:cs typeface="+mn-cs"/>
        </a:defRPr>
      </a:lvl7pPr>
      <a:lvl8pPr marL="4266453" algn="l" defTabSz="1218987" rtl="0" eaLnBrk="1" latinLnBrk="1" hangingPunct="1">
        <a:defRPr sz="2400" kern="1200">
          <a:solidFill>
            <a:schemeClr val="tx1"/>
          </a:solidFill>
          <a:latin typeface="+mn-lt"/>
          <a:ea typeface="+mn-ea"/>
          <a:cs typeface="+mn-cs"/>
        </a:defRPr>
      </a:lvl8pPr>
      <a:lvl9pPr marL="4875947" algn="l" defTabSz="1218987" rtl="0" eaLnBrk="1" latinLnBrk="1"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rtlCol="0"/>
          <a:lstStyle/>
          <a:p>
            <a:pPr rtl="0"/>
            <a:r>
              <a:rPr lang="ko-KR" altLang="en-US" dirty="0">
                <a:latin typeface="malgun gothic" panose="020B0503020000020004" pitchFamily="50" charset="-127"/>
                <a:ea typeface="malgun gothic" panose="020B0503020000020004" pitchFamily="50" charset="-127"/>
              </a:rPr>
              <a:t>공화주의</a:t>
            </a:r>
          </a:p>
        </p:txBody>
      </p:sp>
      <p:sp>
        <p:nvSpPr>
          <p:cNvPr id="3" name="부제 2"/>
          <p:cNvSpPr>
            <a:spLocks noGrp="1"/>
          </p:cNvSpPr>
          <p:nvPr>
            <p:ph type="subTitle" idx="1"/>
          </p:nvPr>
        </p:nvSpPr>
        <p:spPr/>
        <p:txBody>
          <a:bodyPr rtlCol="0"/>
          <a:lstStyle/>
          <a:p>
            <a:pPr rtl="0"/>
            <a:r>
              <a:rPr lang="ko-KR" altLang="en-US" dirty="0">
                <a:latin typeface="malgun gothic" panose="020B0503020000020004" pitchFamily="50" charset="-127"/>
                <a:ea typeface="malgun gothic" panose="020B0503020000020004" pitchFamily="50" charset="-127"/>
              </a:rPr>
              <a:t>공화주의를 통한 사상 파악하기</a:t>
            </a:r>
          </a:p>
        </p:txBody>
      </p:sp>
      <p:sp>
        <p:nvSpPr>
          <p:cNvPr id="4" name="TextBox 3">
            <a:extLst>
              <a:ext uri="{FF2B5EF4-FFF2-40B4-BE49-F238E27FC236}">
                <a16:creationId xmlns:a16="http://schemas.microsoft.com/office/drawing/2014/main" id="{B4B7DC9C-760A-4435-AB43-F38B38CD4F97}"/>
              </a:ext>
            </a:extLst>
          </p:cNvPr>
          <p:cNvSpPr txBox="1"/>
          <p:nvPr/>
        </p:nvSpPr>
        <p:spPr>
          <a:xfrm>
            <a:off x="9910836" y="6396335"/>
            <a:ext cx="2212465" cy="461665"/>
          </a:xfrm>
          <a:prstGeom prst="rect">
            <a:avLst/>
          </a:prstGeom>
          <a:noFill/>
        </p:spPr>
        <p:txBody>
          <a:bodyPr wrap="none" rtlCol="0">
            <a:spAutoFit/>
          </a:bodyPr>
          <a:lstStyle/>
          <a:p>
            <a:r>
              <a:rPr lang="en-US" altLang="ko-KR" dirty="0"/>
              <a:t>20128 </a:t>
            </a:r>
            <a:r>
              <a:rPr lang="ko-KR" altLang="en-US" dirty="0"/>
              <a:t>최 규 열</a:t>
            </a: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838247-7F6C-47E4-8C3F-FE2A76C05270}"/>
              </a:ext>
            </a:extLst>
          </p:cNvPr>
          <p:cNvSpPr txBox="1"/>
          <p:nvPr/>
        </p:nvSpPr>
        <p:spPr>
          <a:xfrm>
            <a:off x="2277988" y="3429000"/>
            <a:ext cx="7632848" cy="707886"/>
          </a:xfrm>
          <a:prstGeom prst="rect">
            <a:avLst/>
          </a:prstGeom>
          <a:noFill/>
        </p:spPr>
        <p:txBody>
          <a:bodyPr wrap="square" rtlCol="0">
            <a:spAutoFit/>
          </a:bodyPr>
          <a:lstStyle/>
          <a:p>
            <a:r>
              <a:rPr lang="ko-KR" altLang="en-US" sz="4000" b="1" spc="50" dirty="0">
                <a:ln w="0"/>
                <a:solidFill>
                  <a:schemeClr val="bg2"/>
                </a:solidFill>
                <a:effectLst>
                  <a:innerShdw blurRad="63500" dist="50800" dir="13500000">
                    <a:srgbClr val="000000">
                      <a:alpha val="50000"/>
                    </a:srgbClr>
                  </a:innerShdw>
                </a:effectLst>
                <a:latin typeface="휴먼둥근헤드라인" panose="02030504000101010101" pitchFamily="18" charset="-127"/>
                <a:ea typeface="휴먼둥근헤드라인" panose="02030504000101010101" pitchFamily="18" charset="-127"/>
              </a:rPr>
              <a:t>발표를 들어 주셔서 감사합니다</a:t>
            </a:r>
            <a:r>
              <a:rPr lang="en-US" altLang="ko-KR" sz="4000" b="1" spc="50" dirty="0">
                <a:ln w="0"/>
                <a:solidFill>
                  <a:schemeClr val="bg2"/>
                </a:solidFill>
                <a:effectLst>
                  <a:innerShdw blurRad="63500" dist="50800" dir="13500000">
                    <a:srgbClr val="000000">
                      <a:alpha val="50000"/>
                    </a:srgbClr>
                  </a:innerShdw>
                </a:effectLst>
                <a:latin typeface="휴먼둥근헤드라인" panose="02030504000101010101" pitchFamily="18" charset="-127"/>
                <a:ea typeface="휴먼둥근헤드라인" panose="02030504000101010101" pitchFamily="18" charset="-127"/>
              </a:rPr>
              <a:t>.</a:t>
            </a:r>
            <a:endParaRPr lang="ko-KR" altLang="en-US" sz="4000" b="1" spc="50" dirty="0">
              <a:ln w="0"/>
              <a:solidFill>
                <a:schemeClr val="bg2"/>
              </a:solidFill>
              <a:effectLst>
                <a:innerShdw blurRad="63500" dist="50800" dir="13500000">
                  <a:srgbClr val="000000">
                    <a:alpha val="50000"/>
                  </a:srgbClr>
                </a:innerShdw>
              </a:effectLst>
              <a:latin typeface="휴먼둥근헤드라인" panose="02030504000101010101" pitchFamily="18" charset="-127"/>
              <a:ea typeface="휴먼둥근헤드라인" panose="02030504000101010101" pitchFamily="18" charset="-127"/>
            </a:endParaRPr>
          </a:p>
        </p:txBody>
      </p:sp>
    </p:spTree>
    <p:extLst>
      <p:ext uri="{BB962C8B-B14F-4D97-AF65-F5344CB8AC3E}">
        <p14:creationId xmlns:p14="http://schemas.microsoft.com/office/powerpoint/2010/main" val="3761302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2"/>
          <p:cNvSpPr>
            <a:spLocks noGrp="1"/>
          </p:cNvSpPr>
          <p:nvPr>
            <p:ph type="title"/>
          </p:nvPr>
        </p:nvSpPr>
        <p:spPr/>
        <p:txBody>
          <a:bodyPr rtlCol="0"/>
          <a:lstStyle/>
          <a:p>
            <a:pPr rtl="0"/>
            <a:r>
              <a:rPr lang="ko-KR" altLang="en-US" dirty="0">
                <a:latin typeface="malgun gothic" panose="020B0503020000020004" pitchFamily="50" charset="-127"/>
                <a:ea typeface="malgun gothic" panose="020B0503020000020004" pitchFamily="50" charset="-127"/>
              </a:rPr>
              <a:t>목차</a:t>
            </a:r>
          </a:p>
        </p:txBody>
      </p:sp>
      <p:sp>
        <p:nvSpPr>
          <p:cNvPr id="14" name="내용 개체 틀 13"/>
          <p:cNvSpPr>
            <a:spLocks noGrp="1"/>
          </p:cNvSpPr>
          <p:nvPr>
            <p:ph idx="1"/>
          </p:nvPr>
        </p:nvSpPr>
        <p:spPr/>
        <p:txBody>
          <a:bodyPr rtlCol="0"/>
          <a:lstStyle/>
          <a:p>
            <a:pPr rtl="0"/>
            <a:r>
              <a:rPr lang="ko-KR" altLang="en-US" dirty="0">
                <a:latin typeface="malgun gothic" panose="020B0503020000020004" pitchFamily="50" charset="-127"/>
                <a:ea typeface="malgun gothic" panose="020B0503020000020004" pitchFamily="50" charset="-127"/>
              </a:rPr>
              <a:t>공화주의란</a:t>
            </a:r>
            <a:r>
              <a:rPr lang="en-US" altLang="ko-KR" dirty="0">
                <a:latin typeface="malgun gothic" panose="020B0503020000020004" pitchFamily="50" charset="-127"/>
                <a:ea typeface="malgun gothic" panose="020B0503020000020004" pitchFamily="50" charset="-127"/>
              </a:rPr>
              <a:t>?</a:t>
            </a:r>
            <a:endParaRPr lang="en-US" altLang="ko-KR" dirty="0"/>
          </a:p>
          <a:p>
            <a:pPr rtl="0"/>
            <a:r>
              <a:rPr lang="ko-KR" altLang="en-US" dirty="0"/>
              <a:t>공공선은 무엇일까</a:t>
            </a:r>
            <a:r>
              <a:rPr lang="en-US" altLang="ko-KR" dirty="0"/>
              <a:t>?</a:t>
            </a:r>
            <a:endParaRPr lang="en-US" altLang="ko-KR" dirty="0">
              <a:latin typeface="malgun gothic" panose="020B0503020000020004" pitchFamily="50" charset="-127"/>
              <a:ea typeface="malgun gothic" panose="020B0503020000020004" pitchFamily="50" charset="-127"/>
            </a:endParaRPr>
          </a:p>
          <a:p>
            <a:pPr rtl="0"/>
            <a:r>
              <a:rPr lang="ko-KR" altLang="en-US" dirty="0"/>
              <a:t>공화주의와 관련된 사람의 사상</a:t>
            </a:r>
            <a:endParaRPr lang="en-US" altLang="ko-KR" dirty="0"/>
          </a:p>
          <a:p>
            <a:pPr rtl="0"/>
            <a:r>
              <a:rPr lang="ko-KR" altLang="en-US" dirty="0">
                <a:latin typeface="malgun gothic" panose="020B0503020000020004" pitchFamily="50" charset="-127"/>
                <a:ea typeface="malgun gothic" panose="020B0503020000020004" pitchFamily="50" charset="-127"/>
              </a:rPr>
              <a:t>공화주의와 관련된 역사에는 무엇이 있을까</a:t>
            </a:r>
            <a:r>
              <a:rPr lang="en-US" altLang="ko-KR" dirty="0">
                <a:latin typeface="malgun gothic" panose="020B0503020000020004" pitchFamily="50" charset="-127"/>
                <a:ea typeface="malgun gothic" panose="020B0503020000020004" pitchFamily="50" charset="-127"/>
              </a:rPr>
              <a:t>?</a:t>
            </a:r>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2"/>
          <p:cNvSpPr>
            <a:spLocks noGrp="1"/>
          </p:cNvSpPr>
          <p:nvPr>
            <p:ph type="title"/>
          </p:nvPr>
        </p:nvSpPr>
        <p:spPr/>
        <p:txBody>
          <a:bodyPr rtlCol="0"/>
          <a:lstStyle/>
          <a:p>
            <a:pPr rtl="0"/>
            <a:r>
              <a:rPr lang="ko-KR" altLang="en-US" dirty="0">
                <a:latin typeface="malgun gothic" panose="020B0503020000020004" pitchFamily="50" charset="-127"/>
                <a:ea typeface="malgun gothic" panose="020B0503020000020004" pitchFamily="50" charset="-127"/>
              </a:rPr>
              <a:t>공화주의란</a:t>
            </a:r>
            <a:r>
              <a:rPr lang="en-US" altLang="ko-KR" dirty="0">
                <a:latin typeface="malgun gothic" panose="020B0503020000020004" pitchFamily="50" charset="-127"/>
                <a:ea typeface="malgun gothic" panose="020B0503020000020004" pitchFamily="50" charset="-127"/>
              </a:rPr>
              <a:t>?</a:t>
            </a:r>
            <a:endParaRPr lang="ko-KR" altLang="en-US" dirty="0">
              <a:latin typeface="malgun gothic" panose="020B0503020000020004" pitchFamily="50" charset="-127"/>
              <a:ea typeface="malgun gothic" panose="020B0503020000020004" pitchFamily="50" charset="-127"/>
            </a:endParaRPr>
          </a:p>
        </p:txBody>
      </p:sp>
      <p:sp>
        <p:nvSpPr>
          <p:cNvPr id="14" name="내용 개체 틀 13"/>
          <p:cNvSpPr>
            <a:spLocks noGrp="1"/>
          </p:cNvSpPr>
          <p:nvPr>
            <p:ph idx="1"/>
          </p:nvPr>
        </p:nvSpPr>
        <p:spPr>
          <a:xfrm>
            <a:off x="1117309" y="1701800"/>
            <a:ext cx="10157354" cy="4470400"/>
          </a:xfrm>
        </p:spPr>
        <p:txBody>
          <a:bodyPr rtlCol="0">
            <a:normAutofit/>
          </a:bodyPr>
          <a:lstStyle/>
          <a:p>
            <a:pPr marL="0" indent="0" rtl="0">
              <a:buNone/>
            </a:pPr>
            <a:r>
              <a:rPr lang="ko-KR" altLang="en-US" sz="3600" dirty="0">
                <a:latin typeface="malgun gothic" panose="020B0503020000020004" pitchFamily="50" charset="-127"/>
                <a:ea typeface="malgun gothic" panose="020B0503020000020004" pitchFamily="50" charset="-127"/>
              </a:rPr>
              <a:t>개인의 사적 권리보다는 시민으로서 갖춰야 할 덕을 강조하는 정치적 이념으로 시민들이 덕을 가지고 정치활동에 적극적으로 참여하고</a:t>
            </a:r>
            <a:r>
              <a:rPr lang="en-US" altLang="ko-KR" sz="3600" dirty="0">
                <a:latin typeface="malgun gothic" panose="020B0503020000020004" pitchFamily="50" charset="-127"/>
                <a:ea typeface="malgun gothic" panose="020B0503020000020004" pitchFamily="50" charset="-127"/>
              </a:rPr>
              <a:t>, </a:t>
            </a:r>
            <a:r>
              <a:rPr lang="ko-KR" altLang="en-US" sz="3600" dirty="0">
                <a:latin typeface="malgun gothic" panose="020B0503020000020004" pitchFamily="50" charset="-127"/>
                <a:ea typeface="malgun gothic" panose="020B0503020000020004" pitchFamily="50" charset="-127"/>
              </a:rPr>
              <a:t>이 과정에서 </a:t>
            </a:r>
            <a:r>
              <a:rPr lang="ko-KR" altLang="en-US" sz="3600" dirty="0">
                <a:solidFill>
                  <a:srgbClr val="FF0000"/>
                </a:solidFill>
                <a:latin typeface="malgun gothic" panose="020B0503020000020004" pitchFamily="50" charset="-127"/>
                <a:ea typeface="malgun gothic" panose="020B0503020000020004" pitchFamily="50" charset="-127"/>
              </a:rPr>
              <a:t>공공선에 대한 헌신 속에서 개인의 자유를 실현하는 것</a:t>
            </a:r>
            <a:r>
              <a:rPr lang="ko-KR" altLang="en-US" sz="3600" dirty="0">
                <a:latin typeface="malgun gothic" panose="020B0503020000020004" pitchFamily="50" charset="-127"/>
                <a:ea typeface="malgun gothic" panose="020B0503020000020004" pitchFamily="50" charset="-127"/>
              </a:rPr>
              <a:t>이 중요하다고 보는 것입니다</a:t>
            </a:r>
            <a:r>
              <a:rPr lang="en-US" altLang="ko-KR" sz="3600" dirty="0">
                <a:latin typeface="malgun gothic" panose="020B0503020000020004" pitchFamily="50" charset="-127"/>
                <a:ea typeface="malgun gothic" panose="020B0503020000020004" pitchFamily="50" charset="-127"/>
              </a:rPr>
              <a:t>.</a:t>
            </a:r>
            <a:endParaRPr lang="ko-KR" altLang="en-US" sz="3600" dirty="0">
              <a:latin typeface="malgun gothic" panose="020B0503020000020004" pitchFamily="50" charset="-127"/>
              <a:ea typeface="malgun gothic" panose="020B0503020000020004" pitchFamily="50" charset="-127"/>
            </a:endParaRPr>
          </a:p>
        </p:txBody>
      </p:sp>
    </p:spTree>
    <p:extLst>
      <p:ext uri="{BB962C8B-B14F-4D97-AF65-F5344CB8AC3E}">
        <p14:creationId xmlns:p14="http://schemas.microsoft.com/office/powerpoint/2010/main" val="1437122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2"/>
          <p:cNvSpPr>
            <a:spLocks noGrp="1"/>
          </p:cNvSpPr>
          <p:nvPr>
            <p:ph type="title"/>
          </p:nvPr>
        </p:nvSpPr>
        <p:spPr/>
        <p:txBody>
          <a:bodyPr rtlCol="0"/>
          <a:lstStyle/>
          <a:p>
            <a:pPr rtl="0"/>
            <a:r>
              <a:rPr lang="ko-KR" altLang="en-US" dirty="0">
                <a:latin typeface="malgun gothic" panose="020B0503020000020004" pitchFamily="50" charset="-127"/>
                <a:ea typeface="malgun gothic" panose="020B0503020000020004" pitchFamily="50" charset="-127"/>
              </a:rPr>
              <a:t>공공선은 무엇일까</a:t>
            </a:r>
            <a:r>
              <a:rPr lang="en-US" altLang="ko-KR" dirty="0">
                <a:latin typeface="malgun gothic" panose="020B0503020000020004" pitchFamily="50" charset="-127"/>
                <a:ea typeface="malgun gothic" panose="020B0503020000020004" pitchFamily="50" charset="-127"/>
              </a:rPr>
              <a:t>?</a:t>
            </a:r>
            <a:endParaRPr lang="ko-KR" altLang="en-US" dirty="0">
              <a:latin typeface="malgun gothic" panose="020B0503020000020004" pitchFamily="50" charset="-127"/>
              <a:ea typeface="malgun gothic" panose="020B0503020000020004" pitchFamily="50" charset="-127"/>
            </a:endParaRPr>
          </a:p>
        </p:txBody>
      </p:sp>
      <p:sp>
        <p:nvSpPr>
          <p:cNvPr id="14" name="내용 개체 틀 13"/>
          <p:cNvSpPr>
            <a:spLocks noGrp="1"/>
          </p:cNvSpPr>
          <p:nvPr>
            <p:ph idx="1"/>
          </p:nvPr>
        </p:nvSpPr>
        <p:spPr/>
        <p:txBody>
          <a:bodyPr rtlCol="0">
            <a:normAutofit/>
          </a:bodyPr>
          <a:lstStyle/>
          <a:p>
            <a:pPr marL="0" indent="0" rtl="0">
              <a:buNone/>
            </a:pPr>
            <a:r>
              <a:rPr lang="ko-KR" altLang="en-US" dirty="0">
                <a:latin typeface="malgun gothic" panose="020B0503020000020004" pitchFamily="50" charset="-127"/>
                <a:ea typeface="malgun gothic" panose="020B0503020000020004" pitchFamily="50" charset="-127"/>
              </a:rPr>
              <a:t>공공선이란 개인이 아닌 국가나 사회 등 모두를 위한 선</a:t>
            </a:r>
            <a:r>
              <a:rPr lang="en-US" altLang="ko-KR" dirty="0">
                <a:latin typeface="malgun gothic" panose="020B0503020000020004" pitchFamily="50" charset="-127"/>
                <a:ea typeface="malgun gothic" panose="020B0503020000020004" pitchFamily="50" charset="-127"/>
              </a:rPr>
              <a:t>(</a:t>
            </a:r>
            <a:r>
              <a:rPr lang="ko-KR" altLang="en-US" dirty="0">
                <a:latin typeface="malgun gothic" panose="020B0503020000020004" pitchFamily="50" charset="-127"/>
                <a:ea typeface="malgun gothic" panose="020B0503020000020004" pitchFamily="50" charset="-127"/>
              </a:rPr>
              <a:t>좋은 것</a:t>
            </a:r>
            <a:r>
              <a:rPr lang="en-US" altLang="ko-KR" dirty="0">
                <a:latin typeface="malgun gothic" panose="020B0503020000020004" pitchFamily="50" charset="-127"/>
                <a:ea typeface="malgun gothic" panose="020B0503020000020004" pitchFamily="50" charset="-127"/>
              </a:rPr>
              <a:t>)</a:t>
            </a:r>
            <a:r>
              <a:rPr lang="ko-KR" altLang="en-US" dirty="0">
                <a:latin typeface="malgun gothic" panose="020B0503020000020004" pitchFamily="50" charset="-127"/>
                <a:ea typeface="malgun gothic" panose="020B0503020000020004" pitchFamily="50" charset="-127"/>
              </a:rPr>
              <a:t>을 추구하는 것으로 사적 이익과 대비되며 사회적 연대와 공공적 가치의 실현을 목표로 합니다</a:t>
            </a:r>
            <a:r>
              <a:rPr lang="en-US" altLang="ko-KR" dirty="0">
                <a:latin typeface="malgun gothic" panose="020B0503020000020004" pitchFamily="50" charset="-127"/>
                <a:ea typeface="malgun gothic" panose="020B0503020000020004" pitchFamily="50" charset="-127"/>
              </a:rPr>
              <a:t>. </a:t>
            </a:r>
            <a:r>
              <a:rPr lang="ko-KR" altLang="en-US" dirty="0">
                <a:latin typeface="malgun gothic" panose="020B0503020000020004" pitchFamily="50" charset="-127"/>
                <a:ea typeface="malgun gothic" panose="020B0503020000020004" pitchFamily="50" charset="-127"/>
              </a:rPr>
              <a:t>공공선은 불가분성과 공공성이라는 특징을 가지는데</a:t>
            </a:r>
            <a:r>
              <a:rPr lang="en-US" altLang="ko-KR" dirty="0">
                <a:latin typeface="malgun gothic" panose="020B0503020000020004" pitchFamily="50" charset="-127"/>
                <a:ea typeface="malgun gothic" panose="020B0503020000020004" pitchFamily="50" charset="-127"/>
              </a:rPr>
              <a:t>, </a:t>
            </a:r>
            <a:r>
              <a:rPr lang="ko-KR" altLang="en-US" dirty="0">
                <a:latin typeface="malgun gothic" panose="020B0503020000020004" pitchFamily="50" charset="-127"/>
                <a:ea typeface="malgun gothic" panose="020B0503020000020004" pitchFamily="50" charset="-127"/>
              </a:rPr>
              <a:t>불가분성이란 공공선으로 인한 혜택이 개인에게 분할되지 않는 것을 의미합니다</a:t>
            </a:r>
            <a:r>
              <a:rPr lang="en-US" altLang="ko-KR" dirty="0">
                <a:latin typeface="malgun gothic" panose="020B0503020000020004" pitchFamily="50" charset="-127"/>
                <a:ea typeface="malgun gothic" panose="020B0503020000020004" pitchFamily="50" charset="-127"/>
              </a:rPr>
              <a:t>. </a:t>
            </a:r>
            <a:r>
              <a:rPr lang="ko-KR" altLang="en-US" dirty="0">
                <a:latin typeface="malgun gothic" panose="020B0503020000020004" pitchFamily="50" charset="-127"/>
                <a:ea typeface="malgun gothic" panose="020B0503020000020004" pitchFamily="50" charset="-127"/>
              </a:rPr>
              <a:t>즉 원한다고 많이 누릴 수 없으며</a:t>
            </a:r>
            <a:r>
              <a:rPr lang="en-US" altLang="ko-KR" dirty="0">
                <a:latin typeface="malgun gothic" panose="020B0503020000020004" pitchFamily="50" charset="-127"/>
                <a:ea typeface="malgun gothic" panose="020B0503020000020004" pitchFamily="50" charset="-127"/>
              </a:rPr>
              <a:t>, </a:t>
            </a:r>
            <a:r>
              <a:rPr lang="ko-KR" altLang="en-US" dirty="0">
                <a:latin typeface="malgun gothic" panose="020B0503020000020004" pitchFamily="50" charset="-127"/>
                <a:ea typeface="malgun gothic" panose="020B0503020000020004" pitchFamily="50" charset="-127"/>
              </a:rPr>
              <a:t>원하지 않는다고 누리지 않기를 선택할 수 없습니다</a:t>
            </a:r>
            <a:r>
              <a:rPr lang="en-US" altLang="ko-KR" dirty="0">
                <a:latin typeface="malgun gothic" panose="020B0503020000020004" pitchFamily="50" charset="-127"/>
                <a:ea typeface="malgun gothic" panose="020B0503020000020004" pitchFamily="50" charset="-127"/>
              </a:rPr>
              <a:t>. </a:t>
            </a:r>
            <a:r>
              <a:rPr lang="ko-KR" altLang="en-US" dirty="0">
                <a:latin typeface="malgun gothic" panose="020B0503020000020004" pitchFamily="50" charset="-127"/>
                <a:ea typeface="malgun gothic" panose="020B0503020000020004" pitchFamily="50" charset="-127"/>
              </a:rPr>
              <a:t>공공성은 많은 사람이 이용할 수 있다는 의미입니다</a:t>
            </a:r>
            <a:r>
              <a:rPr lang="en-US" altLang="ko-KR" dirty="0">
                <a:latin typeface="malgun gothic" panose="020B0503020000020004" pitchFamily="50" charset="-127"/>
                <a:ea typeface="malgun gothic" panose="020B0503020000020004" pitchFamily="50" charset="-127"/>
              </a:rPr>
              <a:t>. </a:t>
            </a:r>
            <a:r>
              <a:rPr lang="ko-KR" altLang="en-US" dirty="0">
                <a:latin typeface="malgun gothic" panose="020B0503020000020004" pitchFamily="50" charset="-127"/>
                <a:ea typeface="malgun gothic" panose="020B0503020000020004" pitchFamily="50" charset="-127"/>
              </a:rPr>
              <a:t>또한 공동선과 달리 개인이 주가 될 수 없기때문에 공공선 실현을 위한 공익 추구는 현대 사회를 운영하는 핵심적 가치이지만</a:t>
            </a:r>
            <a:r>
              <a:rPr lang="en-US" altLang="ko-KR" dirty="0">
                <a:latin typeface="malgun gothic" panose="020B0503020000020004" pitchFamily="50" charset="-127"/>
                <a:ea typeface="malgun gothic" panose="020B0503020000020004" pitchFamily="50" charset="-127"/>
              </a:rPr>
              <a:t>, </a:t>
            </a:r>
            <a:r>
              <a:rPr lang="ko-KR" altLang="en-US" dirty="0">
                <a:latin typeface="malgun gothic" panose="020B0503020000020004" pitchFamily="50" charset="-127"/>
                <a:ea typeface="malgun gothic" panose="020B0503020000020004" pitchFamily="50" charset="-127"/>
              </a:rPr>
              <a:t>공익을 지나치게 추구하면 </a:t>
            </a:r>
            <a:r>
              <a:rPr lang="ko-KR" altLang="en-US" dirty="0">
                <a:solidFill>
                  <a:srgbClr val="FF0000"/>
                </a:solidFill>
                <a:latin typeface="malgun gothic" panose="020B0503020000020004" pitchFamily="50" charset="-127"/>
                <a:ea typeface="malgun gothic" panose="020B0503020000020004" pitchFamily="50" charset="-127"/>
              </a:rPr>
              <a:t>개인의 존엄성을 침해</a:t>
            </a:r>
            <a:r>
              <a:rPr lang="ko-KR" altLang="en-US" dirty="0">
                <a:latin typeface="malgun gothic" panose="020B0503020000020004" pitchFamily="50" charset="-127"/>
                <a:ea typeface="malgun gothic" panose="020B0503020000020004" pitchFamily="50" charset="-127"/>
              </a:rPr>
              <a:t>할 우려가 있습니다</a:t>
            </a:r>
            <a:r>
              <a:rPr lang="en-US" altLang="ko-KR" dirty="0">
                <a:latin typeface="malgun gothic" panose="020B0503020000020004" pitchFamily="50" charset="-127"/>
                <a:ea typeface="malgun gothic" panose="020B0503020000020004" pitchFamily="50" charset="-127"/>
              </a:rPr>
              <a:t>.</a:t>
            </a:r>
            <a:endParaRPr lang="ko-KR" altLang="en-US" dirty="0">
              <a:latin typeface="malgun gothic" panose="020B0503020000020004" pitchFamily="50" charset="-127"/>
              <a:ea typeface="malgun gothic" panose="020B0503020000020004" pitchFamily="50" charset="-127"/>
            </a:endParaRPr>
          </a:p>
        </p:txBody>
      </p:sp>
    </p:spTree>
    <p:extLst>
      <p:ext uri="{BB962C8B-B14F-4D97-AF65-F5344CB8AC3E}">
        <p14:creationId xmlns:p14="http://schemas.microsoft.com/office/powerpoint/2010/main" val="422815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p>
            <a:pPr rtl="0"/>
            <a:r>
              <a:rPr lang="ko-KR" altLang="en-US" dirty="0"/>
              <a:t>공화주의와 관련된 사람의 사상</a:t>
            </a:r>
            <a:endParaRPr lang="en-US" altLang="ko-KR" dirty="0"/>
          </a:p>
        </p:txBody>
      </p:sp>
      <p:graphicFrame>
        <p:nvGraphicFramePr>
          <p:cNvPr id="4" name="내용 개체 틀 3" descr="세로 글머리 기호 목록형" title="SmartArt"/>
          <p:cNvGraphicFramePr>
            <a:graphicFrameLocks noGrp="1"/>
          </p:cNvGraphicFramePr>
          <p:nvPr>
            <p:ph sz="half" idx="1"/>
            <p:extLst>
              <p:ext uri="{D42A27DB-BD31-4B8C-83A1-F6EECF244321}">
                <p14:modId xmlns:p14="http://schemas.microsoft.com/office/powerpoint/2010/main" val="59094199"/>
              </p:ext>
            </p:extLst>
          </p:nvPr>
        </p:nvGraphicFramePr>
        <p:xfrm>
          <a:off x="1117600" y="1701800"/>
          <a:ext cx="4976813" cy="447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403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17748" y="1124744"/>
            <a:ext cx="8064896" cy="5554600"/>
          </a:xfrm>
        </p:spPr>
        <p:txBody>
          <a:bodyPr rtlCol="0">
            <a:normAutofit/>
          </a:bodyPr>
          <a:lstStyle/>
          <a:p>
            <a:pPr rtl="0"/>
            <a:r>
              <a:rPr lang="ko-KR" altLang="en-US" sz="2400" dirty="0">
                <a:latin typeface="malgun gothic" panose="020B0503020000020004" pitchFamily="50" charset="-127"/>
                <a:ea typeface="malgun gothic" panose="020B0503020000020004" pitchFamily="50" charset="-127"/>
              </a:rPr>
              <a:t>키케로는 고대 로마 공화정 말기의 정치가</a:t>
            </a:r>
            <a:r>
              <a:rPr lang="en-US" altLang="ko-KR" sz="2400" dirty="0">
                <a:latin typeface="malgun gothic" panose="020B0503020000020004" pitchFamily="50" charset="-127"/>
                <a:ea typeface="malgun gothic" panose="020B0503020000020004" pitchFamily="50" charset="-127"/>
              </a:rPr>
              <a:t>, </a:t>
            </a:r>
            <a:r>
              <a:rPr lang="ko-KR" altLang="en-US" sz="2400" dirty="0">
                <a:latin typeface="malgun gothic" panose="020B0503020000020004" pitchFamily="50" charset="-127"/>
                <a:ea typeface="malgun gothic" panose="020B0503020000020004" pitchFamily="50" charset="-127"/>
              </a:rPr>
              <a:t>변호사</a:t>
            </a:r>
            <a:r>
              <a:rPr lang="en-US" altLang="ko-KR" sz="2400" dirty="0">
                <a:latin typeface="malgun gothic" panose="020B0503020000020004" pitchFamily="50" charset="-127"/>
                <a:ea typeface="malgun gothic" panose="020B0503020000020004" pitchFamily="50" charset="-127"/>
              </a:rPr>
              <a:t>, </a:t>
            </a:r>
            <a:r>
              <a:rPr lang="ko-KR" altLang="en-US" sz="2400" dirty="0">
                <a:latin typeface="malgun gothic" panose="020B0503020000020004" pitchFamily="50" charset="-127"/>
                <a:ea typeface="malgun gothic" panose="020B0503020000020004" pitchFamily="50" charset="-127"/>
              </a:rPr>
              <a:t>웅변가</a:t>
            </a:r>
            <a:r>
              <a:rPr lang="en-US" altLang="ko-KR" sz="2400" dirty="0">
                <a:latin typeface="malgun gothic" panose="020B0503020000020004" pitchFamily="50" charset="-127"/>
                <a:ea typeface="malgun gothic" panose="020B0503020000020004" pitchFamily="50" charset="-127"/>
              </a:rPr>
              <a:t>, </a:t>
            </a:r>
            <a:r>
              <a:rPr lang="ko-KR" altLang="en-US" sz="2400" dirty="0">
                <a:latin typeface="malgun gothic" panose="020B0503020000020004" pitchFamily="50" charset="-127"/>
                <a:ea typeface="malgun gothic" panose="020B0503020000020004" pitchFamily="50" charset="-127"/>
              </a:rPr>
              <a:t>문학가</a:t>
            </a:r>
            <a:r>
              <a:rPr lang="en-US" altLang="ko-KR" sz="2400" dirty="0">
                <a:latin typeface="malgun gothic" panose="020B0503020000020004" pitchFamily="50" charset="-127"/>
                <a:ea typeface="malgun gothic" panose="020B0503020000020004" pitchFamily="50" charset="-127"/>
              </a:rPr>
              <a:t>, </a:t>
            </a:r>
            <a:r>
              <a:rPr lang="ko-KR" altLang="en-US" sz="2400" dirty="0">
                <a:latin typeface="malgun gothic" panose="020B0503020000020004" pitchFamily="50" charset="-127"/>
                <a:ea typeface="malgun gothic" panose="020B0503020000020004" pitchFamily="50" charset="-127"/>
              </a:rPr>
              <a:t>철학자로 로마 공화정을 대표하는 인물로 원로원 의원을 역임하였고 집정관에도 선출된 적이 있습니다</a:t>
            </a:r>
            <a:r>
              <a:rPr lang="en-US" altLang="ko-KR" sz="2400" dirty="0">
                <a:latin typeface="malgun gothic" panose="020B0503020000020004" pitchFamily="50" charset="-127"/>
                <a:ea typeface="malgun gothic" panose="020B0503020000020004" pitchFamily="50" charset="-127"/>
              </a:rPr>
              <a:t>. </a:t>
            </a:r>
            <a:r>
              <a:rPr lang="ko-KR" altLang="en-US" sz="2400" dirty="0"/>
              <a:t>키케로가 </a:t>
            </a:r>
            <a:r>
              <a:rPr lang="ko-KR" altLang="en-US" sz="2400" dirty="0">
                <a:latin typeface="malgun gothic" panose="020B0503020000020004" pitchFamily="50" charset="-127"/>
                <a:ea typeface="malgun gothic" panose="020B0503020000020004" pitchFamily="50" charset="-127"/>
              </a:rPr>
              <a:t>유창한 언변으로 로마 공화정 전복을 시도하던 </a:t>
            </a:r>
            <a:r>
              <a:rPr lang="ko-KR" altLang="en-US" sz="2400" dirty="0" err="1">
                <a:latin typeface="malgun gothic" panose="020B0503020000020004" pitchFamily="50" charset="-127"/>
                <a:ea typeface="malgun gothic" panose="020B0503020000020004" pitchFamily="50" charset="-127"/>
              </a:rPr>
              <a:t>카틸리나를</a:t>
            </a:r>
            <a:r>
              <a:rPr lang="ko-KR" altLang="en-US" sz="2400" dirty="0">
                <a:latin typeface="malgun gothic" panose="020B0503020000020004" pitchFamily="50" charset="-127"/>
                <a:ea typeface="malgun gothic" panose="020B0503020000020004" pitchFamily="50" charset="-127"/>
              </a:rPr>
              <a:t> 제거하였으나 법을 무시한 절차로 인해 많은 논란을 낳은 </a:t>
            </a:r>
            <a:r>
              <a:rPr lang="ko-KR" altLang="en-US" sz="2400" dirty="0" err="1">
                <a:latin typeface="malgun gothic" panose="020B0503020000020004" pitchFamily="50" charset="-127"/>
                <a:ea typeface="malgun gothic" panose="020B0503020000020004" pitchFamily="50" charset="-127"/>
              </a:rPr>
              <a:t>카틸리나</a:t>
            </a:r>
            <a:r>
              <a:rPr lang="ko-KR" altLang="en-US" sz="2400" dirty="0">
                <a:latin typeface="malgun gothic" panose="020B0503020000020004" pitchFamily="50" charset="-127"/>
                <a:ea typeface="malgun gothic" panose="020B0503020000020004" pitchFamily="50" charset="-127"/>
              </a:rPr>
              <a:t> 탄핵 사건과 </a:t>
            </a:r>
            <a:r>
              <a:rPr lang="ko-KR" altLang="en-US" sz="2400" dirty="0" err="1">
                <a:latin typeface="malgun gothic" panose="020B0503020000020004" pitchFamily="50" charset="-127"/>
                <a:ea typeface="malgun gothic" panose="020B0503020000020004" pitchFamily="50" charset="-127"/>
              </a:rPr>
              <a:t>폼페이우스와</a:t>
            </a:r>
            <a:r>
              <a:rPr lang="ko-KR" altLang="en-US" sz="2400" dirty="0">
                <a:latin typeface="malgun gothic" panose="020B0503020000020004" pitchFamily="50" charset="-127"/>
                <a:ea typeface="malgun gothic" panose="020B0503020000020004" pitchFamily="50" charset="-127"/>
              </a:rPr>
              <a:t> 손을 잡고 </a:t>
            </a:r>
            <a:r>
              <a:rPr lang="ko-KR" altLang="en-US" sz="2400" dirty="0" err="1">
                <a:latin typeface="malgun gothic" panose="020B0503020000020004" pitchFamily="50" charset="-127"/>
                <a:ea typeface="malgun gothic" panose="020B0503020000020004" pitchFamily="50" charset="-127"/>
              </a:rPr>
              <a:t>율리우스</a:t>
            </a:r>
            <a:r>
              <a:rPr lang="ko-KR" altLang="en-US" sz="2400" dirty="0">
                <a:latin typeface="malgun gothic" panose="020B0503020000020004" pitchFamily="50" charset="-127"/>
                <a:ea typeface="malgun gothic" panose="020B0503020000020004" pitchFamily="50" charset="-127"/>
              </a:rPr>
              <a:t> 카이사르와 대립하는 등 로마 공화정을 유지하기위해 무엇이든 </a:t>
            </a:r>
            <a:r>
              <a:rPr lang="ko-KR" altLang="en-US" sz="2400" dirty="0" err="1">
                <a:latin typeface="malgun gothic" panose="020B0503020000020004" pitchFamily="50" charset="-127"/>
                <a:ea typeface="malgun gothic" panose="020B0503020000020004" pitchFamily="50" charset="-127"/>
              </a:rPr>
              <a:t>해야한다는</a:t>
            </a:r>
            <a:r>
              <a:rPr lang="ko-KR" altLang="en-US" sz="2400" dirty="0">
                <a:latin typeface="malgun gothic" panose="020B0503020000020004" pitchFamily="50" charset="-127"/>
                <a:ea typeface="malgun gothic" panose="020B0503020000020004" pitchFamily="50" charset="-127"/>
              </a:rPr>
              <a:t> 생각을 유추해볼 수 있습니다</a:t>
            </a:r>
            <a:r>
              <a:rPr lang="en-US" altLang="ko-KR" sz="2400" dirty="0">
                <a:latin typeface="malgun gothic" panose="020B0503020000020004" pitchFamily="50" charset="-127"/>
                <a:ea typeface="malgun gothic" panose="020B0503020000020004" pitchFamily="50" charset="-127"/>
              </a:rPr>
              <a:t>. </a:t>
            </a:r>
            <a:r>
              <a:rPr lang="ko-KR" altLang="en-US" sz="2400" dirty="0">
                <a:latin typeface="malgun gothic" panose="020B0503020000020004" pitchFamily="50" charset="-127"/>
                <a:ea typeface="malgun gothic" panose="020B0503020000020004" pitchFamily="50" charset="-127"/>
              </a:rPr>
              <a:t>결국 로마의 공화정이 제정으로 변하는 것을 막기에는 역부족이었으나</a:t>
            </a:r>
            <a:r>
              <a:rPr lang="en-US" altLang="ko-KR" sz="2400" dirty="0">
                <a:latin typeface="malgun gothic" panose="020B0503020000020004" pitchFamily="50" charset="-127"/>
                <a:ea typeface="malgun gothic" panose="020B0503020000020004" pitchFamily="50" charset="-127"/>
              </a:rPr>
              <a:t>, </a:t>
            </a:r>
            <a:r>
              <a:rPr lang="ko-KR" altLang="en-US" sz="2400" dirty="0">
                <a:latin typeface="malgun gothic" panose="020B0503020000020004" pitchFamily="50" charset="-127"/>
                <a:ea typeface="malgun gothic" panose="020B0503020000020004" pitchFamily="50" charset="-127"/>
              </a:rPr>
              <a:t>그의 사후에 당대 최고의 문필가중 </a:t>
            </a:r>
            <a:r>
              <a:rPr lang="ko-KR" altLang="en-US" sz="2400" dirty="0"/>
              <a:t>한 명이었던 </a:t>
            </a:r>
            <a:r>
              <a:rPr lang="ko-KR" altLang="en-US" sz="2400" dirty="0">
                <a:latin typeface="malgun gothic" panose="020B0503020000020004" pitchFamily="50" charset="-127"/>
                <a:ea typeface="malgun gothic" panose="020B0503020000020004" pitchFamily="50" charset="-127"/>
              </a:rPr>
              <a:t>그가 남긴 저작물과 공화주의와 관련된 사상은 후대의 공화주의자들의 사상에 큰 영향을 끼쳤습니다</a:t>
            </a:r>
            <a:r>
              <a:rPr lang="en-US" altLang="ko-KR" sz="2400" dirty="0">
                <a:latin typeface="malgun gothic" panose="020B0503020000020004" pitchFamily="50" charset="-127"/>
                <a:ea typeface="malgun gothic" panose="020B0503020000020004" pitchFamily="50" charset="-127"/>
              </a:rPr>
              <a:t>. </a:t>
            </a:r>
            <a:r>
              <a:rPr lang="ko-KR" altLang="en-US" sz="2400" dirty="0"/>
              <a:t>대표적으로 르네상스때 그의 작품으로 니콜로 마키아벨리와 같은 공화주의자들이 키케로의 논리를 계승하였습니다</a:t>
            </a:r>
            <a:r>
              <a:rPr lang="en-US" altLang="ko-KR" sz="2400" dirty="0"/>
              <a:t>.</a:t>
            </a:r>
            <a:endParaRPr lang="ko-KR" altLang="en-US" sz="2400" dirty="0">
              <a:latin typeface="malgun gothic" panose="020B0503020000020004" pitchFamily="50" charset="-127"/>
              <a:ea typeface="malgun gothic" panose="020B0503020000020004" pitchFamily="50" charset="-127"/>
            </a:endParaRPr>
          </a:p>
        </p:txBody>
      </p:sp>
      <p:sp>
        <p:nvSpPr>
          <p:cNvPr id="3" name="텍스트 개체 틀 2"/>
          <p:cNvSpPr>
            <a:spLocks noGrp="1"/>
          </p:cNvSpPr>
          <p:nvPr>
            <p:ph type="body" idx="1"/>
          </p:nvPr>
        </p:nvSpPr>
        <p:spPr>
          <a:xfrm>
            <a:off x="117748" y="150180"/>
            <a:ext cx="7008574" cy="664840"/>
          </a:xfrm>
        </p:spPr>
        <p:txBody>
          <a:bodyPr rtlCol="0"/>
          <a:lstStyle/>
          <a:p>
            <a:r>
              <a:rPr lang="ko-KR" altLang="en-US" b="1" i="0" dirty="0" err="1"/>
              <a:t>마르쿠스</a:t>
            </a:r>
            <a:r>
              <a:rPr lang="ko-KR" altLang="en-US" b="1" i="0" dirty="0"/>
              <a:t> </a:t>
            </a:r>
            <a:r>
              <a:rPr lang="ko-KR" altLang="en-US" b="1" i="0" dirty="0" err="1"/>
              <a:t>툴리우스</a:t>
            </a:r>
            <a:r>
              <a:rPr lang="ko-KR" altLang="en-US" b="1" i="0" dirty="0"/>
              <a:t> 키케로</a:t>
            </a:r>
            <a:endParaRPr lang="ko-KR" altLang="en-US" noProof="0" dirty="0">
              <a:latin typeface="malgun gothic" panose="020B0503020000020004" pitchFamily="50" charset="-127"/>
              <a:ea typeface="malgun gothic" panose="020B0503020000020004" pitchFamily="50" charset="-127"/>
            </a:endParaRPr>
          </a:p>
        </p:txBody>
      </p:sp>
      <p:pic>
        <p:nvPicPr>
          <p:cNvPr id="5" name="그림 4">
            <a:extLst>
              <a:ext uri="{FF2B5EF4-FFF2-40B4-BE49-F238E27FC236}">
                <a16:creationId xmlns:a16="http://schemas.microsoft.com/office/drawing/2014/main" id="{D0F023D5-5189-4A1C-8030-5ECE43C745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6740" y="1124744"/>
            <a:ext cx="2438573" cy="3275124"/>
          </a:xfrm>
          <a:prstGeom prst="rect">
            <a:avLst/>
          </a:prstGeom>
        </p:spPr>
      </p:pic>
    </p:spTree>
    <p:extLst>
      <p:ext uri="{BB962C8B-B14F-4D97-AF65-F5344CB8AC3E}">
        <p14:creationId xmlns:p14="http://schemas.microsoft.com/office/powerpoint/2010/main" val="199769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61764" y="172287"/>
            <a:ext cx="10157354" cy="976536"/>
          </a:xfrm>
        </p:spPr>
        <p:txBody>
          <a:bodyPr rtlCol="0"/>
          <a:lstStyle/>
          <a:p>
            <a:pPr rtl="0"/>
            <a:r>
              <a:rPr lang="ko-KR" altLang="en-US" dirty="0">
                <a:latin typeface="malgun gothic" panose="020B0503020000020004" pitchFamily="50" charset="-127"/>
                <a:ea typeface="malgun gothic" panose="020B0503020000020004" pitchFamily="50" charset="-127"/>
              </a:rPr>
              <a:t>니콜로 마키아벨리</a:t>
            </a:r>
          </a:p>
        </p:txBody>
      </p:sp>
      <p:sp>
        <p:nvSpPr>
          <p:cNvPr id="8" name="제목 1">
            <a:extLst>
              <a:ext uri="{FF2B5EF4-FFF2-40B4-BE49-F238E27FC236}">
                <a16:creationId xmlns:a16="http://schemas.microsoft.com/office/drawing/2014/main" id="{B847A4F6-36C8-477C-8029-572844527A89}"/>
              </a:ext>
            </a:extLst>
          </p:cNvPr>
          <p:cNvSpPr txBox="1">
            <a:spLocks/>
          </p:cNvSpPr>
          <p:nvPr/>
        </p:nvSpPr>
        <p:spPr>
          <a:xfrm>
            <a:off x="117748" y="1052736"/>
            <a:ext cx="8064896" cy="5554600"/>
          </a:xfrm>
          <a:prstGeom prst="rect">
            <a:avLst/>
          </a:prstGeom>
        </p:spPr>
        <p:txBody>
          <a:bodyPr vert="horz" lIns="121899" tIns="60949" rIns="121899" bIns="60949" rtlCol="0" anchor="b">
            <a:normAutofit/>
          </a:bodyPr>
          <a:lstStyle>
            <a:lvl1pPr algn="l" defTabSz="1218987" rtl="0" eaLnBrk="1" latinLnBrk="1" hangingPunct="1">
              <a:lnSpc>
                <a:spcPct val="85000"/>
              </a:lnSpc>
              <a:spcBef>
                <a:spcPct val="0"/>
              </a:spcBef>
              <a:buNone/>
              <a:tabLst/>
              <a:defRPr sz="4400" kern="1200" cap="none" baseline="0">
                <a:solidFill>
                  <a:schemeClr val="tx1"/>
                </a:solidFill>
                <a:latin typeface="malgun gothic" panose="020B0503020000020004" pitchFamily="50" charset="-127"/>
                <a:ea typeface="malgun gothic" panose="020B0503020000020004" pitchFamily="50" charset="-127"/>
                <a:cs typeface="+mj-cs"/>
              </a:defRPr>
            </a:lvl1pPr>
          </a:lstStyle>
          <a:p>
            <a:endParaRPr lang="ko-KR" altLang="en-US" sz="2400" dirty="0"/>
          </a:p>
        </p:txBody>
      </p:sp>
      <p:sp>
        <p:nvSpPr>
          <p:cNvPr id="9" name="제목 1">
            <a:extLst>
              <a:ext uri="{FF2B5EF4-FFF2-40B4-BE49-F238E27FC236}">
                <a16:creationId xmlns:a16="http://schemas.microsoft.com/office/drawing/2014/main" id="{98A78B71-F0E4-45ED-96A4-D43F89312341}"/>
              </a:ext>
            </a:extLst>
          </p:cNvPr>
          <p:cNvSpPr txBox="1">
            <a:spLocks/>
          </p:cNvSpPr>
          <p:nvPr/>
        </p:nvSpPr>
        <p:spPr>
          <a:xfrm>
            <a:off x="117748" y="1124744"/>
            <a:ext cx="8064896" cy="5554600"/>
          </a:xfrm>
          <a:prstGeom prst="rect">
            <a:avLst/>
          </a:prstGeom>
        </p:spPr>
        <p:txBody>
          <a:bodyPr vert="horz" lIns="121899" tIns="60949" rIns="121899" bIns="60949" rtlCol="0" anchor="b">
            <a:normAutofit/>
          </a:bodyPr>
          <a:lstStyle>
            <a:lvl1pPr algn="l" defTabSz="1218987" rtl="0" eaLnBrk="1" latinLnBrk="1" hangingPunct="1">
              <a:lnSpc>
                <a:spcPct val="85000"/>
              </a:lnSpc>
              <a:spcBef>
                <a:spcPct val="0"/>
              </a:spcBef>
              <a:buNone/>
              <a:tabLst/>
              <a:defRPr sz="4400" kern="1200" cap="none" baseline="0">
                <a:solidFill>
                  <a:schemeClr val="tx1"/>
                </a:solidFill>
                <a:latin typeface="malgun gothic" panose="020B0503020000020004" pitchFamily="50" charset="-127"/>
                <a:ea typeface="malgun gothic" panose="020B0503020000020004" pitchFamily="50" charset="-127"/>
                <a:cs typeface="+mj-cs"/>
              </a:defRPr>
            </a:lvl1pPr>
          </a:lstStyle>
          <a:p>
            <a:endParaRPr lang="ko-KR" altLang="en-US" sz="2400" dirty="0"/>
          </a:p>
        </p:txBody>
      </p:sp>
      <p:sp>
        <p:nvSpPr>
          <p:cNvPr id="10" name="제목 1">
            <a:extLst>
              <a:ext uri="{FF2B5EF4-FFF2-40B4-BE49-F238E27FC236}">
                <a16:creationId xmlns:a16="http://schemas.microsoft.com/office/drawing/2014/main" id="{2E9D3851-952A-463D-A562-04270343FC4C}"/>
              </a:ext>
            </a:extLst>
          </p:cNvPr>
          <p:cNvSpPr txBox="1">
            <a:spLocks/>
          </p:cNvSpPr>
          <p:nvPr/>
        </p:nvSpPr>
        <p:spPr>
          <a:xfrm>
            <a:off x="270148" y="1277144"/>
            <a:ext cx="8632576" cy="5554600"/>
          </a:xfrm>
          <a:prstGeom prst="rect">
            <a:avLst/>
          </a:prstGeom>
        </p:spPr>
        <p:txBody>
          <a:bodyPr vert="horz" lIns="121899" tIns="60949" rIns="121899" bIns="60949" rtlCol="0" anchor="b">
            <a:normAutofit/>
          </a:bodyPr>
          <a:lstStyle>
            <a:lvl1pPr algn="l" defTabSz="1218987" rtl="0" eaLnBrk="1" latinLnBrk="1" hangingPunct="1">
              <a:lnSpc>
                <a:spcPct val="85000"/>
              </a:lnSpc>
              <a:spcBef>
                <a:spcPct val="0"/>
              </a:spcBef>
              <a:buNone/>
              <a:tabLst/>
              <a:defRPr sz="4400" kern="1200" cap="none" baseline="0">
                <a:solidFill>
                  <a:schemeClr val="tx1"/>
                </a:solidFill>
                <a:latin typeface="malgun gothic" panose="020B0503020000020004" pitchFamily="50" charset="-127"/>
                <a:ea typeface="malgun gothic" panose="020B0503020000020004" pitchFamily="50" charset="-127"/>
                <a:cs typeface="+mj-cs"/>
              </a:defRPr>
            </a:lvl1pPr>
          </a:lstStyle>
          <a:p>
            <a:r>
              <a:rPr lang="ko-KR" altLang="en-US" sz="2400" dirty="0"/>
              <a:t>니콜로 마키아벨리는 르네상스 시대의 이탈리아 피렌체 공화국 외교관이며 정치학자이자 저술가로 근대 정치학의 기틀을 만든 사상가이자 고전 공화주의의 거장입니다</a:t>
            </a:r>
            <a:r>
              <a:rPr lang="en-US" altLang="ko-KR" sz="2400" dirty="0"/>
              <a:t>.</a:t>
            </a:r>
            <a:r>
              <a:rPr lang="ko-KR" altLang="en-US" sz="2400" dirty="0"/>
              <a:t>그의 </a:t>
            </a:r>
            <a:r>
              <a:rPr lang="en-US" altLang="ko-KR" sz="2400" dirty="0"/>
              <a:t>“</a:t>
            </a:r>
            <a:r>
              <a:rPr lang="ko-KR" altLang="en-US" sz="2400" dirty="0"/>
              <a:t>나는 내 나라를 내 영혼보다 더 사랑한다</a:t>
            </a:r>
            <a:r>
              <a:rPr lang="en-US" altLang="ko-KR" sz="2400" dirty="0"/>
              <a:t>＂</a:t>
            </a:r>
            <a:r>
              <a:rPr lang="ko-KR" altLang="en-US" sz="2400" dirty="0"/>
              <a:t>라는 말은 </a:t>
            </a:r>
            <a:r>
              <a:rPr lang="ko-KR" altLang="en-US" sz="2400" dirty="0" err="1"/>
              <a:t>개인을</a:t>
            </a:r>
            <a:r>
              <a:rPr lang="ko-KR" altLang="en-US" sz="2400" dirty="0"/>
              <a:t> 말살하는 전체주의적 표현으로 오인될 수 있지만 원문에서 나라를 지역을 뜻하는 국가를 뜻하는 </a:t>
            </a:r>
            <a:r>
              <a:rPr lang="en-US" altLang="ko-KR" sz="2400" dirty="0"/>
              <a:t>“</a:t>
            </a:r>
            <a:r>
              <a:rPr lang="en-US" altLang="ko-KR" sz="2400" dirty="0" err="1"/>
              <a:t>nazione</a:t>
            </a:r>
            <a:r>
              <a:rPr lang="en-US" altLang="ko-KR" sz="2400" dirty="0"/>
              <a:t>”</a:t>
            </a:r>
            <a:r>
              <a:rPr lang="ko-KR" altLang="en-US" sz="2400" dirty="0"/>
              <a:t>이 아니라 공동의 이익과 공동의 자유를 추구하는 나라라는 의미의 </a:t>
            </a:r>
            <a:r>
              <a:rPr lang="en-US" altLang="ko-KR" sz="2400" dirty="0"/>
              <a:t>“patria”</a:t>
            </a:r>
            <a:r>
              <a:rPr lang="ko-KR" altLang="en-US" sz="2400" dirty="0"/>
              <a:t>를 사용한 것을 보아 공화주의적 애국의 핵심을 표현하면서 그가 시민들의 자유를 어느 것 보다 더 소중하다는 사상을 가지고 있는 것을 알 수 있습니다</a:t>
            </a:r>
            <a:r>
              <a:rPr lang="en-US" altLang="ko-KR" sz="2400" dirty="0"/>
              <a:t>. </a:t>
            </a:r>
            <a:r>
              <a:rPr lang="ko-KR" altLang="en-US" sz="2400" dirty="0"/>
              <a:t>또한</a:t>
            </a:r>
            <a:r>
              <a:rPr lang="en-US" altLang="ko-KR" sz="2400" dirty="0"/>
              <a:t> </a:t>
            </a:r>
            <a:r>
              <a:rPr lang="ko-KR" altLang="en-US" sz="2400" dirty="0"/>
              <a:t>그를 가장 유명하게 만든 군주정에 대한 자신의 정치론을 당시까지의 유럽 역사를 인용하여 증명한 군주론의 </a:t>
            </a:r>
            <a:r>
              <a:rPr lang="en-US" altLang="ko-KR" sz="2400" dirty="0"/>
              <a:t>15</a:t>
            </a:r>
            <a:r>
              <a:rPr lang="ko-KR" altLang="en-US" sz="2400" dirty="0"/>
              <a:t>장에 나오는 </a:t>
            </a:r>
            <a:r>
              <a:rPr lang="en-US" altLang="ko-KR" sz="2400" dirty="0"/>
              <a:t>“‘</a:t>
            </a:r>
            <a:r>
              <a:rPr lang="ko-KR" altLang="en-US" sz="2400" dirty="0"/>
              <a:t>어떻게 살아야 하는가</a:t>
            </a:r>
            <a:r>
              <a:rPr lang="en-US" altLang="ko-KR" sz="2400" dirty="0"/>
              <a:t>’(</a:t>
            </a:r>
            <a:r>
              <a:rPr lang="ko-KR" altLang="en-US" sz="2400" dirty="0"/>
              <a:t>당위</a:t>
            </a:r>
            <a:r>
              <a:rPr lang="en-US" altLang="ko-KR" sz="2400" dirty="0"/>
              <a:t>)</a:t>
            </a:r>
            <a:r>
              <a:rPr lang="ko-KR" altLang="en-US" sz="2400" dirty="0"/>
              <a:t>와 </a:t>
            </a:r>
            <a:r>
              <a:rPr lang="en-US" altLang="ko-KR" sz="2400" dirty="0"/>
              <a:t>‘</a:t>
            </a:r>
            <a:r>
              <a:rPr lang="ko-KR" altLang="en-US" sz="2400" dirty="0"/>
              <a:t>어떻게 사는가</a:t>
            </a:r>
            <a:r>
              <a:rPr lang="en-US" altLang="ko-KR" sz="2400" dirty="0"/>
              <a:t>’(</a:t>
            </a:r>
            <a:r>
              <a:rPr lang="ko-KR" altLang="en-US" sz="2400" dirty="0"/>
              <a:t>현상</a:t>
            </a:r>
            <a:r>
              <a:rPr lang="en-US" altLang="ko-KR" sz="2400" dirty="0"/>
              <a:t>)</a:t>
            </a:r>
            <a:r>
              <a:rPr lang="ko-KR" altLang="en-US" sz="2400" dirty="0"/>
              <a:t>는 너무도 다르다</a:t>
            </a:r>
            <a:r>
              <a:rPr lang="en-US" altLang="ko-KR" sz="2400" dirty="0"/>
              <a:t>” </a:t>
            </a:r>
            <a:r>
              <a:rPr lang="ko-KR" altLang="en-US" sz="2400" dirty="0"/>
              <a:t>라는 문장에서 현실을 따르지 않고 마땅히 해야 하는 바를 고집하는 지배자는 권력을 유지하기 어렵다는 그의 정치관을 알 수 있습니다</a:t>
            </a:r>
            <a:r>
              <a:rPr lang="en-US" altLang="ko-KR" sz="2400" dirty="0"/>
              <a:t>.</a:t>
            </a:r>
            <a:endParaRPr lang="ko-KR" altLang="en-US" sz="2400" dirty="0"/>
          </a:p>
        </p:txBody>
      </p:sp>
      <p:pic>
        <p:nvPicPr>
          <p:cNvPr id="12" name="그림 11">
            <a:extLst>
              <a:ext uri="{FF2B5EF4-FFF2-40B4-BE49-F238E27FC236}">
                <a16:creationId xmlns:a16="http://schemas.microsoft.com/office/drawing/2014/main" id="{8DC4D029-448D-4086-9C8E-9A159722E0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02724" y="2636912"/>
            <a:ext cx="2926529" cy="3509392"/>
          </a:xfrm>
          <a:prstGeom prst="rect">
            <a:avLst/>
          </a:prstGeom>
        </p:spPr>
      </p:pic>
    </p:spTree>
    <p:extLst>
      <p:ext uri="{BB962C8B-B14F-4D97-AF65-F5344CB8AC3E}">
        <p14:creationId xmlns:p14="http://schemas.microsoft.com/office/powerpoint/2010/main" val="329694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p>
            <a:pPr rtl="0"/>
            <a:r>
              <a:rPr lang="ko-KR" altLang="en-US" dirty="0"/>
              <a:t>장 자크 루소</a:t>
            </a:r>
            <a:endParaRPr lang="ko-KR" altLang="en-US" dirty="0">
              <a:latin typeface="malgun gothic" panose="020B0503020000020004" pitchFamily="50" charset="-127"/>
              <a:ea typeface="malgun gothic" panose="020B0503020000020004" pitchFamily="50" charset="-127"/>
            </a:endParaRPr>
          </a:p>
        </p:txBody>
      </p:sp>
      <p:sp>
        <p:nvSpPr>
          <p:cNvPr id="6" name="제목 1">
            <a:extLst>
              <a:ext uri="{FF2B5EF4-FFF2-40B4-BE49-F238E27FC236}">
                <a16:creationId xmlns:a16="http://schemas.microsoft.com/office/drawing/2014/main" id="{B3576A72-A53B-49F4-8DC8-4E7F2F93C7D4}"/>
              </a:ext>
            </a:extLst>
          </p:cNvPr>
          <p:cNvSpPr txBox="1">
            <a:spLocks/>
          </p:cNvSpPr>
          <p:nvPr/>
        </p:nvSpPr>
        <p:spPr>
          <a:xfrm>
            <a:off x="262583" y="1492794"/>
            <a:ext cx="8632576" cy="3402744"/>
          </a:xfrm>
          <a:prstGeom prst="rect">
            <a:avLst/>
          </a:prstGeom>
        </p:spPr>
        <p:txBody>
          <a:bodyPr vert="horz" lIns="121899" tIns="60949" rIns="121899" bIns="60949" rtlCol="0" anchor="b">
            <a:normAutofit/>
          </a:bodyPr>
          <a:lstStyle>
            <a:lvl1pPr algn="l" defTabSz="1218987" rtl="0" eaLnBrk="1" latinLnBrk="1" hangingPunct="1">
              <a:lnSpc>
                <a:spcPct val="85000"/>
              </a:lnSpc>
              <a:spcBef>
                <a:spcPct val="0"/>
              </a:spcBef>
              <a:buNone/>
              <a:tabLst/>
              <a:defRPr sz="4400" kern="1200" cap="none" baseline="0">
                <a:solidFill>
                  <a:schemeClr val="tx1"/>
                </a:solidFill>
                <a:latin typeface="malgun gothic" panose="020B0503020000020004" pitchFamily="50" charset="-127"/>
                <a:ea typeface="malgun gothic" panose="020B0503020000020004" pitchFamily="50" charset="-127"/>
                <a:cs typeface="+mj-cs"/>
              </a:defRPr>
            </a:lvl1pPr>
          </a:lstStyle>
          <a:p>
            <a:r>
              <a:rPr lang="ko-KR" altLang="en-US" sz="2400" dirty="0"/>
              <a:t>장 자크 루소는 </a:t>
            </a:r>
            <a:r>
              <a:rPr lang="en-US" altLang="ko-KR" sz="2400" dirty="0"/>
              <a:t>&lt;</a:t>
            </a:r>
            <a:r>
              <a:rPr lang="ko-KR" altLang="en-US" sz="2400" dirty="0"/>
              <a:t>인간 불평등 기원론</a:t>
            </a:r>
            <a:r>
              <a:rPr lang="en-US" altLang="ko-KR" sz="2400" dirty="0"/>
              <a:t>&gt;</a:t>
            </a:r>
            <a:r>
              <a:rPr lang="ko-KR" altLang="en-US" sz="2400" dirty="0"/>
              <a:t>을 훗날 통해 </a:t>
            </a:r>
            <a:r>
              <a:rPr lang="en-US" altLang="ko-KR" sz="2400" dirty="0"/>
              <a:t>‘</a:t>
            </a:r>
            <a:r>
              <a:rPr lang="ko-KR" altLang="en-US" sz="2400" dirty="0"/>
              <a:t>카를 마르크스</a:t>
            </a:r>
            <a:r>
              <a:rPr lang="en-US" altLang="ko-KR" sz="2400" dirty="0"/>
              <a:t>＇</a:t>
            </a:r>
            <a:r>
              <a:rPr lang="ko-KR" altLang="en-US" sz="2400" dirty="0"/>
              <a:t>에게 영향을 주었으며</a:t>
            </a:r>
            <a:r>
              <a:rPr lang="en-US" altLang="ko-KR" sz="2400" dirty="0"/>
              <a:t>, &lt;</a:t>
            </a:r>
            <a:r>
              <a:rPr lang="ko-KR" altLang="en-US" sz="2400" dirty="0"/>
              <a:t>사회계약론</a:t>
            </a:r>
            <a:r>
              <a:rPr lang="en-US" altLang="ko-KR" sz="2400" dirty="0"/>
              <a:t>&gt;</a:t>
            </a:r>
            <a:r>
              <a:rPr lang="ko-KR" altLang="en-US" sz="2400" dirty="0"/>
              <a:t>을 통해 프랑스혁명의 사상적 지주가 된 </a:t>
            </a:r>
            <a:r>
              <a:rPr lang="ko-KR" altLang="en-US" sz="2400" dirty="0" err="1"/>
              <a:t>사회계약론자입니다</a:t>
            </a:r>
            <a:r>
              <a:rPr lang="en-US" altLang="ko-KR" sz="2400" dirty="0"/>
              <a:t>. </a:t>
            </a:r>
            <a:r>
              <a:rPr lang="ko-KR" altLang="en-US" sz="2400" dirty="0"/>
              <a:t>그의 민권사상은 자유와 평등</a:t>
            </a:r>
            <a:r>
              <a:rPr lang="en-US" altLang="ko-KR" sz="2400" dirty="0"/>
              <a:t>, </a:t>
            </a:r>
            <a:r>
              <a:rPr lang="ko-KR" altLang="en-US" sz="2400" dirty="0"/>
              <a:t>박애라는 자유주의 이념으로 이어져 로베스피에르 등 혁명가에게 큰 영향을 주었습니다</a:t>
            </a:r>
            <a:r>
              <a:rPr lang="en-US" altLang="ko-KR" sz="2400" dirty="0"/>
              <a:t>. </a:t>
            </a:r>
            <a:r>
              <a:rPr lang="ko-KR" altLang="en-US" sz="2400" dirty="0"/>
              <a:t>그는 </a:t>
            </a:r>
            <a:r>
              <a:rPr lang="en-US" altLang="ko-KR" sz="2400" dirty="0"/>
              <a:t>“</a:t>
            </a:r>
            <a:r>
              <a:rPr lang="ko-KR" altLang="en-US" sz="2400" dirty="0"/>
              <a:t>인간은 모두 자유롭게 태어났지만</a:t>
            </a:r>
            <a:r>
              <a:rPr lang="en-US" altLang="ko-KR" sz="2400" dirty="0"/>
              <a:t>, </a:t>
            </a:r>
            <a:r>
              <a:rPr lang="ko-KR" altLang="en-US" sz="2400" dirty="0"/>
              <a:t>어디서나 사슬에 매여 있다</a:t>
            </a:r>
            <a:r>
              <a:rPr lang="en-US" altLang="ko-KR" sz="2400" dirty="0"/>
              <a:t>.” </a:t>
            </a:r>
            <a:r>
              <a:rPr lang="ko-KR" altLang="en-US" sz="2400" dirty="0"/>
              <a:t>라고 말했고</a:t>
            </a:r>
            <a:r>
              <a:rPr lang="en-US" altLang="ko-KR" sz="2400" dirty="0"/>
              <a:t>, </a:t>
            </a:r>
            <a:r>
              <a:rPr lang="ko-KR" altLang="en-US" sz="2400" dirty="0"/>
              <a:t>자연으로 돌아가기를 촉구했지만 현실적으로 자연으로 돌아가는 것은 무리이므로</a:t>
            </a:r>
            <a:r>
              <a:rPr lang="en-US" altLang="ko-KR" sz="2400" dirty="0"/>
              <a:t>, </a:t>
            </a:r>
            <a:r>
              <a:rPr lang="ko-KR" altLang="en-US" sz="2400" dirty="0"/>
              <a:t>사회 계약을 통해 자유를 보장해야 한다는 것과 민권사상을 보면 자유를 중요시 생각한 것을 알 수 있습니다</a:t>
            </a:r>
            <a:r>
              <a:rPr lang="en-US" altLang="ko-KR" sz="2400" dirty="0"/>
              <a:t>.</a:t>
            </a:r>
            <a:endParaRPr lang="ko-KR" altLang="en-US" sz="2400" dirty="0"/>
          </a:p>
        </p:txBody>
      </p:sp>
      <p:pic>
        <p:nvPicPr>
          <p:cNvPr id="8" name="그림 7">
            <a:extLst>
              <a:ext uri="{FF2B5EF4-FFF2-40B4-BE49-F238E27FC236}">
                <a16:creationId xmlns:a16="http://schemas.microsoft.com/office/drawing/2014/main" id="{B59D4EA3-1EF1-4B7B-99B8-91883C4297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2724" y="2100244"/>
            <a:ext cx="2948603" cy="4104456"/>
          </a:xfrm>
          <a:prstGeom prst="rect">
            <a:avLst/>
          </a:prstGeom>
        </p:spPr>
      </p:pic>
    </p:spTree>
    <p:extLst>
      <p:ext uri="{BB962C8B-B14F-4D97-AF65-F5344CB8AC3E}">
        <p14:creationId xmlns:p14="http://schemas.microsoft.com/office/powerpoint/2010/main" val="1653943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89756" y="51048"/>
            <a:ext cx="9750131" cy="863104"/>
          </a:xfrm>
        </p:spPr>
        <p:txBody>
          <a:bodyPr rtlCol="0">
            <a:noAutofit/>
          </a:bodyPr>
          <a:lstStyle/>
          <a:p>
            <a:r>
              <a:rPr lang="ko-KR" altLang="en-US" sz="3600" dirty="0">
                <a:latin typeface="malgun gothic" panose="020B0503020000020004" pitchFamily="50" charset="-127"/>
                <a:ea typeface="malgun gothic" panose="020B0503020000020004" pitchFamily="50" charset="-127"/>
              </a:rPr>
              <a:t>공화주의와 관련된 역사에는 무엇이 있을까</a:t>
            </a:r>
            <a:r>
              <a:rPr lang="en-US" altLang="ko-KR" sz="3600" dirty="0">
                <a:latin typeface="malgun gothic" panose="020B0503020000020004" pitchFamily="50" charset="-127"/>
                <a:ea typeface="malgun gothic" panose="020B0503020000020004" pitchFamily="50" charset="-127"/>
              </a:rPr>
              <a:t>?</a:t>
            </a:r>
            <a:endParaRPr lang="ko-KR" altLang="en-US" sz="3600" dirty="0">
              <a:latin typeface="malgun gothic" panose="020B0503020000020004" pitchFamily="50" charset="-127"/>
              <a:ea typeface="malgun gothic" panose="020B0503020000020004" pitchFamily="50" charset="-127"/>
            </a:endParaRPr>
          </a:p>
        </p:txBody>
      </p:sp>
      <p:sp>
        <p:nvSpPr>
          <p:cNvPr id="5" name="TextBox 4">
            <a:extLst>
              <a:ext uri="{FF2B5EF4-FFF2-40B4-BE49-F238E27FC236}">
                <a16:creationId xmlns:a16="http://schemas.microsoft.com/office/drawing/2014/main" id="{D3D47970-338C-4106-8FF7-057EC3BB0C9A}"/>
              </a:ext>
            </a:extLst>
          </p:cNvPr>
          <p:cNvSpPr txBox="1"/>
          <p:nvPr/>
        </p:nvSpPr>
        <p:spPr>
          <a:xfrm>
            <a:off x="405780" y="877208"/>
            <a:ext cx="9217024" cy="6001643"/>
          </a:xfrm>
          <a:prstGeom prst="rect">
            <a:avLst/>
          </a:prstGeom>
          <a:noFill/>
        </p:spPr>
        <p:txBody>
          <a:bodyPr wrap="square" rtlCol="0">
            <a:spAutoFit/>
          </a:bodyPr>
          <a:lstStyle/>
          <a:p>
            <a:r>
              <a:rPr lang="ko-KR" altLang="en-US" dirty="0">
                <a:latin typeface="Arial Rounded MT Bold" panose="020F0704030504030204" pitchFamily="34" charset="0"/>
              </a:rPr>
              <a:t>공화주의를 바탕으로 </a:t>
            </a:r>
            <a:r>
              <a:rPr lang="en-US" altLang="ko-KR" dirty="0">
                <a:latin typeface="Arial Rounded MT Bold" panose="020F0704030504030204" pitchFamily="34" charset="0"/>
              </a:rPr>
              <a:t>18</a:t>
            </a:r>
            <a:r>
              <a:rPr lang="ko-KR" altLang="en-US" dirty="0">
                <a:latin typeface="Arial Rounded MT Bold" panose="020F0704030504030204" pitchFamily="34" charset="0"/>
              </a:rPr>
              <a:t>세기 말 프랑스 혁명이 일어났습니다</a:t>
            </a:r>
            <a:r>
              <a:rPr lang="en-US" altLang="ko-KR" dirty="0">
                <a:latin typeface="Arial Rounded MT Bold" panose="020F0704030504030204" pitchFamily="34" charset="0"/>
              </a:rPr>
              <a:t>. </a:t>
            </a:r>
            <a:r>
              <a:rPr lang="ko-KR" altLang="en-US" dirty="0">
                <a:latin typeface="Arial Rounded MT Bold" panose="020F0704030504030204" pitchFamily="34" charset="0"/>
              </a:rPr>
              <a:t>프랑스 혁명은 </a:t>
            </a:r>
            <a:r>
              <a:rPr lang="en-US" altLang="ko-KR" dirty="0">
                <a:latin typeface="Arial Rounded MT Bold" panose="020F0704030504030204" pitchFamily="34" charset="0"/>
              </a:rPr>
              <a:t>17 ~ 18</a:t>
            </a:r>
            <a:r>
              <a:rPr lang="ko-KR" altLang="en-US" dirty="0">
                <a:latin typeface="Arial Rounded MT Bold" panose="020F0704030504030204" pitchFamily="34" charset="0"/>
              </a:rPr>
              <a:t>세기 걸쳐 일어난 여러 시민 혁명들 중에서도 가장 의의가 깊은 것으로 손꼽히며</a:t>
            </a:r>
            <a:r>
              <a:rPr lang="en-US" altLang="ko-KR" dirty="0">
                <a:latin typeface="Arial Rounded MT Bold" panose="020F0704030504030204" pitchFamily="34" charset="0"/>
              </a:rPr>
              <a:t>, </a:t>
            </a:r>
            <a:r>
              <a:rPr lang="ko-KR" altLang="en-US" dirty="0">
                <a:latin typeface="Arial Rounded MT Bold" panose="020F0704030504030204" pitchFamily="34" charset="0"/>
              </a:rPr>
              <a:t>내부적으로는 연이어 즉위하는 무능력한 왕들과 사치와 권력 유지에 급급한 귀족들과 구체제의 모순을 뿌리뽑고</a:t>
            </a:r>
            <a:r>
              <a:rPr lang="en-US" altLang="ko-KR" dirty="0">
                <a:latin typeface="Arial Rounded MT Bold" panose="020F0704030504030204" pitchFamily="34" charset="0"/>
              </a:rPr>
              <a:t>, </a:t>
            </a:r>
            <a:r>
              <a:rPr lang="ko-KR" altLang="en-US" dirty="0">
                <a:latin typeface="Arial Rounded MT Bold" panose="020F0704030504030204" pitchFamily="34" charset="0"/>
              </a:rPr>
              <a:t>외부적으로도 나폴레옹 전쟁의 여파로 프랑스 혁명의 영향력이 주위 국가들에게 큰 영향을 미치면서 </a:t>
            </a:r>
            <a:r>
              <a:rPr lang="en-US" altLang="ko-KR" dirty="0">
                <a:latin typeface="Arial Rounded MT Bold" panose="020F0704030504030204" pitchFamily="34" charset="0"/>
              </a:rPr>
              <a:t>19</a:t>
            </a:r>
            <a:r>
              <a:rPr lang="ko-KR" altLang="en-US" dirty="0">
                <a:latin typeface="Arial Rounded MT Bold" panose="020F0704030504030204" pitchFamily="34" charset="0"/>
              </a:rPr>
              <a:t>세기 이후 각국의 시민 혁명의 촉매제</a:t>
            </a:r>
            <a:r>
              <a:rPr lang="en-US" altLang="ko-KR" dirty="0">
                <a:latin typeface="Arial Rounded MT Bold" panose="020F0704030504030204" pitchFamily="34" charset="0"/>
              </a:rPr>
              <a:t>(</a:t>
            </a:r>
            <a:r>
              <a:rPr lang="ko-KR" altLang="en-US" dirty="0">
                <a:latin typeface="Arial Rounded MT Bold" panose="020F0704030504030204" pitchFamily="34" charset="0"/>
              </a:rPr>
              <a:t>어떤 일을 유도하거나 변화하게 하는 계기</a:t>
            </a:r>
            <a:r>
              <a:rPr lang="en-US" altLang="ko-KR" dirty="0">
                <a:latin typeface="Arial Rounded MT Bold" panose="020F0704030504030204" pitchFamily="34" charset="0"/>
              </a:rPr>
              <a:t>)</a:t>
            </a:r>
            <a:r>
              <a:rPr lang="ko-KR" altLang="en-US" dirty="0">
                <a:latin typeface="Arial Rounded MT Bold" panose="020F0704030504030204" pitchFamily="34" charset="0"/>
              </a:rPr>
              <a:t>로 작용한 사건입니다</a:t>
            </a:r>
            <a:r>
              <a:rPr lang="en-US" altLang="ko-KR" dirty="0">
                <a:latin typeface="Arial Rounded MT Bold" panose="020F0704030504030204" pitchFamily="34" charset="0"/>
              </a:rPr>
              <a:t>. </a:t>
            </a:r>
            <a:r>
              <a:rPr lang="ko-KR" altLang="en-US" dirty="0">
                <a:latin typeface="Arial Rounded MT Bold" panose="020F0704030504030204" pitchFamily="34" charset="0"/>
              </a:rPr>
              <a:t>이념적 기초는 아까 말씀드렸던 </a:t>
            </a:r>
            <a:r>
              <a:rPr lang="ko-KR" altLang="en-US" dirty="0" err="1">
                <a:latin typeface="Arial Rounded MT Bold" panose="020F0704030504030204" pitchFamily="34" charset="0"/>
              </a:rPr>
              <a:t>장자크</a:t>
            </a:r>
            <a:r>
              <a:rPr lang="ko-KR" altLang="en-US" dirty="0">
                <a:latin typeface="Arial Rounded MT Bold" panose="020F0704030504030204" pitchFamily="34" charset="0"/>
              </a:rPr>
              <a:t> 루소와 같은 사람들로 시작되었습니다</a:t>
            </a:r>
            <a:r>
              <a:rPr lang="en-US" altLang="ko-KR" dirty="0">
                <a:latin typeface="Arial Rounded MT Bold" panose="020F0704030504030204" pitchFamily="34" charset="0"/>
              </a:rPr>
              <a:t>. </a:t>
            </a:r>
            <a:r>
              <a:rPr lang="ko-KR" altLang="en-US" dirty="0">
                <a:latin typeface="Arial Rounded MT Bold" panose="020F0704030504030204" pitchFamily="34" charset="0"/>
              </a:rPr>
              <a:t>루소의 사회계약설과 인민주권론은 왕권신수설</a:t>
            </a:r>
            <a:r>
              <a:rPr lang="en-US" altLang="ko-KR" dirty="0">
                <a:latin typeface="Arial Rounded MT Bold" panose="020F0704030504030204" pitchFamily="34" charset="0"/>
              </a:rPr>
              <a:t>(</a:t>
            </a:r>
            <a:r>
              <a:rPr lang="ko-KR" altLang="en-US" dirty="0">
                <a:latin typeface="Arial Rounded MT Bold" panose="020F0704030504030204" pitchFamily="34" charset="0"/>
              </a:rPr>
              <a:t>왕권은 신으로부터 주어졌다는 설</a:t>
            </a:r>
            <a:r>
              <a:rPr lang="en-US" altLang="ko-KR" dirty="0">
                <a:latin typeface="Arial Rounded MT Bold" panose="020F0704030504030204" pitchFamily="34" charset="0"/>
              </a:rPr>
              <a:t>)</a:t>
            </a:r>
            <a:r>
              <a:rPr lang="ko-KR" altLang="en-US" dirty="0">
                <a:latin typeface="Arial Rounded MT Bold" panose="020F0704030504030204" pitchFamily="34" charset="0"/>
              </a:rPr>
              <a:t>을 주장하던 프랑스의 전제왕권에 반대하는 사람들의 이론적 배경이 되었습니다</a:t>
            </a:r>
            <a:r>
              <a:rPr lang="en-US" altLang="ko-KR" dirty="0">
                <a:latin typeface="Arial Rounded MT Bold" panose="020F0704030504030204" pitchFamily="34" charset="0"/>
              </a:rPr>
              <a:t>. </a:t>
            </a:r>
            <a:r>
              <a:rPr lang="ko-KR" altLang="en-US" dirty="0">
                <a:latin typeface="Arial Rounded MT Bold" panose="020F0704030504030204" pitchFamily="34" charset="0"/>
              </a:rPr>
              <a:t>이 가운데 사회계약설은 </a:t>
            </a:r>
            <a:r>
              <a:rPr lang="ko-KR" altLang="en-US" dirty="0" err="1">
                <a:latin typeface="Arial Rounded MT Bold" panose="020F0704030504030204" pitchFamily="34" charset="0"/>
              </a:rPr>
              <a:t>홉스가</a:t>
            </a:r>
            <a:r>
              <a:rPr lang="ko-KR" altLang="en-US" dirty="0">
                <a:latin typeface="Arial Rounded MT Bold" panose="020F0704030504030204" pitchFamily="34" charset="0"/>
              </a:rPr>
              <a:t> </a:t>
            </a:r>
            <a:r>
              <a:rPr lang="ko-KR" altLang="en-US" dirty="0" err="1">
                <a:latin typeface="Arial Rounded MT Bold" panose="020F0704030504030204" pitchFamily="34" charset="0"/>
              </a:rPr>
              <a:t>리바이어던에서</a:t>
            </a:r>
            <a:r>
              <a:rPr lang="ko-KR" altLang="en-US" dirty="0">
                <a:latin typeface="Arial Rounded MT Bold" panose="020F0704030504030204" pitchFamily="34" charset="0"/>
              </a:rPr>
              <a:t> 최초로 주장한 이론으로</a:t>
            </a:r>
            <a:r>
              <a:rPr lang="en-US" altLang="ko-KR" dirty="0">
                <a:latin typeface="Arial Rounded MT Bold" panose="020F0704030504030204" pitchFamily="34" charset="0"/>
              </a:rPr>
              <a:t>, </a:t>
            </a:r>
            <a:r>
              <a:rPr lang="ko-KR" altLang="en-US" dirty="0">
                <a:latin typeface="Arial Rounded MT Bold" panose="020F0704030504030204" pitchFamily="34" charset="0"/>
              </a:rPr>
              <a:t>왕이란 존재는 하느님께서 정해주신 직업이 아니며</a:t>
            </a:r>
            <a:r>
              <a:rPr lang="en-US" altLang="ko-KR" dirty="0">
                <a:latin typeface="Arial Rounded MT Bold" panose="020F0704030504030204" pitchFamily="34" charset="0"/>
              </a:rPr>
              <a:t>, </a:t>
            </a:r>
            <a:r>
              <a:rPr lang="ko-KR" altLang="en-US" dirty="0">
                <a:latin typeface="Arial Rounded MT Bold" panose="020F0704030504030204" pitchFamily="34" charset="0"/>
              </a:rPr>
              <a:t>한 사회와 국가가 안정적으로 운영되고 번영하기 위해 </a:t>
            </a:r>
            <a:r>
              <a:rPr lang="ko-KR" altLang="en-US" dirty="0" err="1">
                <a:latin typeface="Arial Rounded MT Bold" panose="020F0704030504030204" pitchFamily="34" charset="0"/>
              </a:rPr>
              <a:t>백성님들께서</a:t>
            </a:r>
            <a:r>
              <a:rPr lang="ko-KR" altLang="en-US" dirty="0">
                <a:latin typeface="Arial Rounded MT Bold" panose="020F0704030504030204" pitchFamily="34" charset="0"/>
              </a:rPr>
              <a:t> 계약하듯이 옹립해준 자리라는 </a:t>
            </a:r>
            <a:r>
              <a:rPr lang="ko-KR" altLang="en-US" dirty="0" err="1">
                <a:latin typeface="Arial Rounded MT Bold" panose="020F0704030504030204" pitchFamily="34" charset="0"/>
              </a:rPr>
              <a:t>왕권민수설을</a:t>
            </a:r>
            <a:r>
              <a:rPr lang="ko-KR" altLang="en-US" dirty="0">
                <a:latin typeface="Arial Rounded MT Bold" panose="020F0704030504030204" pitchFamily="34" charset="0"/>
              </a:rPr>
              <a:t> 주장했습니다</a:t>
            </a:r>
            <a:r>
              <a:rPr lang="en-US" altLang="ko-KR" dirty="0">
                <a:latin typeface="Arial Rounded MT Bold" panose="020F0704030504030204" pitchFamily="34" charset="0"/>
              </a:rPr>
              <a:t>. </a:t>
            </a:r>
            <a:r>
              <a:rPr lang="ko-KR" altLang="en-US" dirty="0">
                <a:latin typeface="Arial Rounded MT Bold" panose="020F0704030504030204" pitchFamily="34" charset="0"/>
              </a:rPr>
              <a:t>이는 왕권 신수설과 정면 배치되는 이론입니다</a:t>
            </a:r>
            <a:r>
              <a:rPr lang="en-US" altLang="ko-KR" dirty="0">
                <a:latin typeface="Arial Rounded MT Bold" panose="020F0704030504030204" pitchFamily="34" charset="0"/>
              </a:rPr>
              <a:t>.</a:t>
            </a:r>
            <a:endParaRPr lang="ko-KR" altLang="en-US" dirty="0">
              <a:latin typeface="Arial Rounded MT Bold" panose="020F0704030504030204" pitchFamily="34" charset="0"/>
            </a:endParaRPr>
          </a:p>
        </p:txBody>
      </p:sp>
      <p:sp>
        <p:nvSpPr>
          <p:cNvPr id="6" name="직사각형 5">
            <a:extLst>
              <a:ext uri="{FF2B5EF4-FFF2-40B4-BE49-F238E27FC236}">
                <a16:creationId xmlns:a16="http://schemas.microsoft.com/office/drawing/2014/main" id="{02A8C550-448A-4AEE-8596-165856EE7F1A}"/>
              </a:ext>
            </a:extLst>
          </p:cNvPr>
          <p:cNvSpPr/>
          <p:nvPr/>
        </p:nvSpPr>
        <p:spPr>
          <a:xfrm>
            <a:off x="9819824" y="3501008"/>
            <a:ext cx="2016225" cy="122413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ko-KR" sz="1800" dirty="0" err="1"/>
              <a:t>Liberté</a:t>
            </a:r>
            <a:r>
              <a:rPr lang="en-US" altLang="ko-KR" sz="1800" dirty="0"/>
              <a:t>, </a:t>
            </a:r>
            <a:r>
              <a:rPr lang="en-US" altLang="ko-KR" sz="1800" dirty="0" err="1"/>
              <a:t>Egalité</a:t>
            </a:r>
            <a:r>
              <a:rPr lang="en-US" altLang="ko-KR" sz="1800" dirty="0"/>
              <a:t>, </a:t>
            </a:r>
            <a:r>
              <a:rPr lang="en-US" altLang="ko-KR" sz="1800" dirty="0" err="1"/>
              <a:t>Fraternité</a:t>
            </a:r>
            <a:endParaRPr lang="en-US" altLang="ko-KR" sz="1800" dirty="0"/>
          </a:p>
          <a:p>
            <a:pPr algn="ctr"/>
            <a:r>
              <a:rPr lang="ko-KR" altLang="en-US" sz="1800" dirty="0"/>
              <a:t>자유</a:t>
            </a:r>
            <a:r>
              <a:rPr lang="en-US" altLang="ko-KR" sz="1800" dirty="0"/>
              <a:t>, </a:t>
            </a:r>
            <a:r>
              <a:rPr lang="ko-KR" altLang="en-US" sz="1800" dirty="0"/>
              <a:t>평등</a:t>
            </a:r>
            <a:r>
              <a:rPr lang="en-US" altLang="ko-KR" sz="1800" dirty="0"/>
              <a:t>, </a:t>
            </a:r>
            <a:r>
              <a:rPr lang="ko-KR" altLang="en-US" sz="1800" dirty="0"/>
              <a:t>우애</a:t>
            </a:r>
          </a:p>
        </p:txBody>
      </p:sp>
    </p:spTree>
    <p:extLst>
      <p:ext uri="{BB962C8B-B14F-4D97-AF65-F5344CB8AC3E}">
        <p14:creationId xmlns:p14="http://schemas.microsoft.com/office/powerpoint/2010/main" val="1750688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책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Office_9412005_TF02787940_TF02787940.potx" id="{94AE1D07-1AFB-4D0E-BCED-D1F523062F34}" vid="{F906BEF4-A6C0-4B43-B027-5B90C0BD1506}"/>
    </a:ext>
  </a:extLst>
</a:theme>
</file>

<file path=ppt/theme/theme2.xml><?xml version="1.0" encoding="utf-8"?>
<a:theme xmlns:a="http://schemas.openxmlformats.org/drawingml/2006/main" name="Office 테마">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테마">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2.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01D382-32B0-43EE-932C-28906AF37617}">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파란색 책더미 프레젠테이션(와이드스크린)</Template>
  <TotalTime>403</TotalTime>
  <Words>676</Words>
  <Application>Microsoft Office PowerPoint</Application>
  <PresentationFormat>사용자 지정</PresentationFormat>
  <Paragraphs>39</Paragraphs>
  <Slides>10</Slides>
  <Notes>10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10</vt:i4>
      </vt:variant>
    </vt:vector>
  </HeadingPairs>
  <TitlesOfParts>
    <vt:vector size="16" baseType="lpstr">
      <vt:lpstr>malgun gothic</vt:lpstr>
      <vt:lpstr>휴먼둥근헤드라인</vt:lpstr>
      <vt:lpstr>Arial</vt:lpstr>
      <vt:lpstr>Arial Rounded MT Bold</vt:lpstr>
      <vt:lpstr>Century Gothic</vt:lpstr>
      <vt:lpstr>책 16x9</vt:lpstr>
      <vt:lpstr>공화주의</vt:lpstr>
      <vt:lpstr>목차</vt:lpstr>
      <vt:lpstr>공화주의란?</vt:lpstr>
      <vt:lpstr>공공선은 무엇일까?</vt:lpstr>
      <vt:lpstr>공화주의와 관련된 사람의 사상</vt:lpstr>
      <vt:lpstr>키케로는 고대 로마 공화정 말기의 정치가, 변호사, 웅변가, 문학가, 철학자로 로마 공화정을 대표하는 인물로 원로원 의원을 역임하였고 집정관에도 선출된 적이 있습니다. 키케로가 유창한 언변으로 로마 공화정 전복을 시도하던 카틸리나를 제거하였으나 법을 무시한 절차로 인해 많은 논란을 낳은 카틸리나 탄핵 사건과 폼페이우스와 손을 잡고 율리우스 카이사르와 대립하는 등 로마 공화정을 유지하기위해 무엇이든 해야한다는 생각을 유추해볼 수 있습니다. 결국 로마의 공화정이 제정으로 변하는 것을 막기에는 역부족이었으나, 그의 사후에 당대 최고의 문필가중 한 명이었던 그가 남긴 저작물과 공화주의와 관련된 사상은 후대의 공화주의자들의 사상에 큰 영향을 끼쳤습니다. 대표적으로 르네상스때 그의 작품으로 니콜로 마키아벨리와 같은 공화주의자들이 키케로의 논리를 계승하였습니다.</vt:lpstr>
      <vt:lpstr>니콜로 마키아벨리</vt:lpstr>
      <vt:lpstr>장 자크 루소</vt:lpstr>
      <vt:lpstr>공화주의와 관련된 역사에는 무엇이 있을까?</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공화주의</dc:title>
  <dc:creator>aoba4</dc:creator>
  <cp:lastModifiedBy>aoba4</cp:lastModifiedBy>
  <cp:revision>17</cp:revision>
  <dcterms:created xsi:type="dcterms:W3CDTF">2020-11-09T12:30:08Z</dcterms:created>
  <dcterms:modified xsi:type="dcterms:W3CDTF">2020-11-09T19:13:11Z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