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2722-5B1F-4EF7-9814-C65D2FE7F370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AB7A-F712-4F7F-9CF5-4C3CFCDB4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3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2722-5B1F-4EF7-9814-C65D2FE7F370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AB7A-F712-4F7F-9CF5-4C3CFCDB4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2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2722-5B1F-4EF7-9814-C65D2FE7F370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AB7A-F712-4F7F-9CF5-4C3CFCDB4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0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2722-5B1F-4EF7-9814-C65D2FE7F370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AB7A-F712-4F7F-9CF5-4C3CFCDB4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2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2722-5B1F-4EF7-9814-C65D2FE7F370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AB7A-F712-4F7F-9CF5-4C3CFCDB4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4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2722-5B1F-4EF7-9814-C65D2FE7F370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AB7A-F712-4F7F-9CF5-4C3CFCDB4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4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2722-5B1F-4EF7-9814-C65D2FE7F370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AB7A-F712-4F7F-9CF5-4C3CFCDB4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5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2722-5B1F-4EF7-9814-C65D2FE7F370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AB7A-F712-4F7F-9CF5-4C3CFCDB4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1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2722-5B1F-4EF7-9814-C65D2FE7F370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AB7A-F712-4F7F-9CF5-4C3CFCDB4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3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2722-5B1F-4EF7-9814-C65D2FE7F370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AB7A-F712-4F7F-9CF5-4C3CFCDB4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0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2722-5B1F-4EF7-9814-C65D2FE7F370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AB7A-F712-4F7F-9CF5-4C3CFCDB4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1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22722-5B1F-4EF7-9814-C65D2FE7F370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FAB7A-F712-4F7F-9CF5-4C3CFCDB4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3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CS386 Final Project</a:t>
            </a:r>
          </a:p>
          <a:p>
            <a:pPr algn="r"/>
            <a:r>
              <a:rPr lang="en-US" dirty="0" smtClean="0"/>
              <a:t>Daniel Garcia</a:t>
            </a:r>
          </a:p>
          <a:p>
            <a:pPr algn="r"/>
            <a:r>
              <a:rPr lang="en-US" dirty="0" smtClean="0"/>
              <a:t>Spring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6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Undo() – reverts last move in the move list</a:t>
            </a:r>
          </a:p>
          <a:p>
            <a:r>
              <a:rPr lang="en-US" dirty="0" err="1" smtClean="0"/>
              <a:t>canCastle</a:t>
            </a:r>
            <a:r>
              <a:rPr lang="en-US" dirty="0" smtClean="0"/>
              <a:t>[left/right](): </a:t>
            </a:r>
            <a:r>
              <a:rPr lang="en-US" dirty="0" err="1" smtClean="0"/>
              <a:t>bool</a:t>
            </a:r>
            <a:r>
              <a:rPr lang="en-US" dirty="0" smtClean="0"/>
              <a:t> method used to highlight square in the screen</a:t>
            </a:r>
          </a:p>
          <a:p>
            <a:r>
              <a:rPr lang="en-US" dirty="0" smtClean="0"/>
              <a:t>Allies(): returns a list of pieces belonging to the color in turn</a:t>
            </a:r>
          </a:p>
          <a:p>
            <a:r>
              <a:rPr lang="en-US" dirty="0" smtClean="0"/>
              <a:t>enemies</a:t>
            </a:r>
            <a:r>
              <a:rPr lang="en-US" dirty="0" smtClean="0">
                <a:sym typeface="Wingdings" pitchFamily="2" charset="2"/>
              </a:rPr>
              <a:t>(): returns a list of enemies of color in turn</a:t>
            </a:r>
          </a:p>
        </p:txBody>
      </p:sp>
    </p:spTree>
    <p:extLst>
      <p:ext uri="{BB962C8B-B14F-4D97-AF65-F5344CB8AC3E}">
        <p14:creationId xmlns:p14="http://schemas.microsoft.com/office/powerpoint/2010/main" val="3702326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91491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 areas: board and info are big </a:t>
            </a:r>
            <a:r>
              <a:rPr lang="en-US" dirty="0" err="1" smtClean="0"/>
              <a:t>rects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752600"/>
            <a:ext cx="5915564" cy="439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09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squares in the board are represented in a dictionary with position tuples as keys and </a:t>
            </a:r>
            <a:r>
              <a:rPr lang="en-US" dirty="0" err="1" smtClean="0"/>
              <a:t>pygame.Rect</a:t>
            </a:r>
            <a:r>
              <a:rPr lang="en-US" dirty="0" smtClean="0"/>
              <a:t> objects as values.</a:t>
            </a:r>
          </a:p>
          <a:p>
            <a:r>
              <a:rPr lang="en-US" dirty="0" smtClean="0"/>
              <a:t>Chess pieces are </a:t>
            </a:r>
            <a:r>
              <a:rPr lang="en-US" dirty="0" err="1" smtClean="0"/>
              <a:t>blitted</a:t>
            </a:r>
            <a:r>
              <a:rPr lang="en-US" dirty="0" smtClean="0"/>
              <a:t> to those same </a:t>
            </a:r>
            <a:r>
              <a:rPr lang="en-US" dirty="0" err="1" smtClean="0"/>
              <a:t>rects</a:t>
            </a:r>
            <a:r>
              <a:rPr lang="en-US" dirty="0" smtClean="0"/>
              <a:t> after the squares.</a:t>
            </a:r>
          </a:p>
          <a:p>
            <a:r>
              <a:rPr lang="en-US" dirty="0" smtClean="0"/>
              <a:t>Buttons are images </a:t>
            </a:r>
            <a:r>
              <a:rPr lang="en-US" dirty="0" err="1" smtClean="0"/>
              <a:t>blitted</a:t>
            </a:r>
            <a:r>
              <a:rPr lang="en-US" dirty="0" smtClean="0"/>
              <a:t> to </a:t>
            </a:r>
            <a:r>
              <a:rPr lang="en-US" dirty="0" err="1" smtClean="0"/>
              <a:t>rects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46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Piece Drag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special </a:t>
            </a:r>
            <a:r>
              <a:rPr lang="en-US" dirty="0" err="1" smtClean="0"/>
              <a:t>rect</a:t>
            </a:r>
            <a:r>
              <a:rPr lang="en-US" dirty="0" smtClean="0"/>
              <a:t> “</a:t>
            </a:r>
            <a:r>
              <a:rPr lang="en-US" dirty="0" err="1" smtClean="0"/>
              <a:t>activePiece</a:t>
            </a:r>
            <a:r>
              <a:rPr lang="en-US" dirty="0" smtClean="0"/>
              <a:t>” is used.</a:t>
            </a:r>
          </a:p>
          <a:p>
            <a:r>
              <a:rPr lang="en-US" dirty="0" smtClean="0"/>
              <a:t>When the user clicks a piece of the current player, append the </a:t>
            </a:r>
            <a:r>
              <a:rPr lang="en-US" dirty="0" err="1" smtClean="0"/>
              <a:t>rect</a:t>
            </a:r>
            <a:r>
              <a:rPr lang="en-US" dirty="0" smtClean="0"/>
              <a:t> to the mouse position and </a:t>
            </a:r>
            <a:r>
              <a:rPr lang="en-US" dirty="0" err="1" smtClean="0"/>
              <a:t>blit</a:t>
            </a:r>
            <a:r>
              <a:rPr lang="en-US" dirty="0" smtClean="0"/>
              <a:t> the image of the piece clicked to </a:t>
            </a:r>
            <a:r>
              <a:rPr lang="en-US" smtClean="0"/>
              <a:t>this rect.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64" b="9721"/>
          <a:stretch/>
        </p:blipFill>
        <p:spPr>
          <a:xfrm>
            <a:off x="0" y="1199331"/>
            <a:ext cx="9144000" cy="5059736"/>
          </a:xfrm>
        </p:spPr>
      </p:pic>
    </p:spTree>
    <p:extLst>
      <p:ext uri="{BB962C8B-B14F-4D97-AF65-F5344CB8AC3E}">
        <p14:creationId xmlns:p14="http://schemas.microsoft.com/office/powerpoint/2010/main" val="249674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All:</a:t>
            </a:r>
          </a:p>
          <a:p>
            <a:pPr lvl="1"/>
            <a:r>
              <a:rPr lang="en-US" dirty="0" smtClean="0"/>
              <a:t>Color, position, </a:t>
            </a:r>
            <a:r>
              <a:rPr lang="en-US" dirty="0" err="1" smtClean="0"/>
              <a:t>iAm</a:t>
            </a:r>
            <a:r>
              <a:rPr lang="en-US" dirty="0" smtClean="0"/>
              <a:t> (string indicating type)</a:t>
            </a:r>
          </a:p>
          <a:p>
            <a:pPr lvl="1"/>
            <a:r>
              <a:rPr lang="en-US" dirty="0" smtClean="0"/>
              <a:t>Move( </a:t>
            </a:r>
            <a:r>
              <a:rPr lang="en-US" dirty="0" err="1" smtClean="0"/>
              <a:t>newpos</a:t>
            </a:r>
            <a:r>
              <a:rPr lang="en-US" dirty="0" smtClean="0"/>
              <a:t> )</a:t>
            </a:r>
          </a:p>
          <a:p>
            <a:pPr lvl="1"/>
            <a:r>
              <a:rPr lang="en-US" dirty="0" err="1" smtClean="0"/>
              <a:t>validMoves</a:t>
            </a:r>
            <a:r>
              <a:rPr lang="en-US" dirty="0" smtClean="0"/>
              <a:t>( ) – just checks square contents to see if it can move, pieces don’t know if they leave their king in check</a:t>
            </a:r>
          </a:p>
          <a:p>
            <a:pPr lvl="1"/>
            <a:r>
              <a:rPr lang="en-US" dirty="0" err="1" smtClean="0"/>
              <a:t>squaresAttacked</a:t>
            </a:r>
            <a:r>
              <a:rPr lang="en-US" dirty="0" smtClean="0"/>
              <a:t>( )</a:t>
            </a:r>
          </a:p>
          <a:p>
            <a:r>
              <a:rPr lang="en-US" dirty="0" smtClean="0"/>
              <a:t>King and pawn</a:t>
            </a:r>
          </a:p>
          <a:p>
            <a:pPr lvl="1"/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hasMoved</a:t>
            </a:r>
            <a:r>
              <a:rPr lang="en-US" dirty="0" smtClean="0"/>
              <a:t> to figure out castle move and </a:t>
            </a:r>
            <a:r>
              <a:rPr lang="en-US" dirty="0" err="1" smtClean="0"/>
              <a:t>intial</a:t>
            </a:r>
            <a:r>
              <a:rPr lang="en-US" dirty="0" smtClean="0"/>
              <a:t> 2 square move for pawn.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4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pPr lvl="1"/>
            <a:r>
              <a:rPr lang="en-US" dirty="0" smtClean="0"/>
              <a:t>Position, </a:t>
            </a:r>
            <a:r>
              <a:rPr lang="en-US" dirty="0" err="1" smtClean="0"/>
              <a:t>whitePiecesAttacking</a:t>
            </a:r>
            <a:r>
              <a:rPr lang="en-US" dirty="0" smtClean="0"/>
              <a:t>, </a:t>
            </a:r>
            <a:r>
              <a:rPr lang="en-US" dirty="0" err="1" smtClean="0"/>
              <a:t>blackPiecesAttacking</a:t>
            </a:r>
            <a:r>
              <a:rPr lang="en-US" dirty="0" smtClean="0"/>
              <a:t>, content, </a:t>
            </a:r>
            <a:r>
              <a:rPr lang="en-US" dirty="0" err="1" smtClean="0"/>
              <a:t>contentColor</a:t>
            </a:r>
            <a:r>
              <a:rPr lang="en-US" dirty="0" smtClean="0"/>
              <a:t>, neighbors</a:t>
            </a:r>
          </a:p>
          <a:p>
            <a:r>
              <a:rPr lang="en-US" dirty="0" smtClean="0"/>
              <a:t>Methods:</a:t>
            </a:r>
          </a:p>
          <a:p>
            <a:pPr lvl="1"/>
            <a:r>
              <a:rPr lang="en-US" dirty="0" err="1" smtClean="0"/>
              <a:t>attackedBy</a:t>
            </a:r>
            <a:r>
              <a:rPr lang="en-US" dirty="0" smtClean="0"/>
              <a:t>[white/black]</a:t>
            </a:r>
          </a:p>
          <a:p>
            <a:pPr lvl="1"/>
            <a:r>
              <a:rPr lang="en-US" dirty="0" smtClean="0"/>
              <a:t>Neighbor( direction )</a:t>
            </a:r>
          </a:p>
          <a:p>
            <a:pPr lvl="2"/>
            <a:r>
              <a:rPr lang="en-US" dirty="0" smtClean="0"/>
              <a:t>Returns position tuple of adjacent square in given direction, None if square doesn’t exist.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5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two tuples, one for starting position and one for end position.</a:t>
            </a:r>
          </a:p>
          <a:p>
            <a:r>
              <a:rPr lang="en-US" dirty="0" smtClean="0"/>
              <a:t>Inverse() method returns a new move object with the start and end position switched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7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pPr lvl="1"/>
            <a:r>
              <a:rPr lang="en-US" dirty="0" smtClean="0"/>
              <a:t>Pieces{}: keys are position tuples (</a:t>
            </a:r>
            <a:r>
              <a:rPr lang="en-US" dirty="0" err="1" smtClean="0"/>
              <a:t>e.g</a:t>
            </a:r>
            <a:r>
              <a:rPr lang="en-US" dirty="0" smtClean="0"/>
              <a:t> (a,1) )</a:t>
            </a:r>
          </a:p>
          <a:p>
            <a:pPr lvl="1"/>
            <a:r>
              <a:rPr lang="en-US" dirty="0" smtClean="0"/>
              <a:t>Squares{}: keys are same as pieces.</a:t>
            </a:r>
          </a:p>
          <a:p>
            <a:pPr lvl="1"/>
            <a:r>
              <a:rPr lang="en-US" dirty="0" smtClean="0"/>
              <a:t>Moves[]: keep track of all moves made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2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Reset() – set board to a “new game” state</a:t>
            </a:r>
          </a:p>
          <a:p>
            <a:r>
              <a:rPr lang="en-US" dirty="0" err="1" smtClean="0"/>
              <a:t>validPieceMoves</a:t>
            </a:r>
            <a:r>
              <a:rPr lang="en-US" dirty="0" smtClean="0"/>
              <a:t>() – starts with the piece </a:t>
            </a:r>
            <a:r>
              <a:rPr lang="en-US" dirty="0" err="1" smtClean="0"/>
              <a:t>validMoves</a:t>
            </a:r>
            <a:r>
              <a:rPr lang="en-US" dirty="0" smtClean="0"/>
              <a:t>() method and then strips out any moves that leave the king in check.</a:t>
            </a:r>
          </a:p>
          <a:p>
            <a:r>
              <a:rPr lang="en-US" dirty="0" err="1" smtClean="0"/>
              <a:t>gameState</a:t>
            </a:r>
            <a:r>
              <a:rPr lang="en-US" dirty="0" smtClean="0"/>
              <a:t>() – returns a different constant depending on the current game state. Four different </a:t>
            </a:r>
            <a:r>
              <a:rPr lang="en-US" dirty="0" err="1" smtClean="0"/>
              <a:t>possibilitites</a:t>
            </a:r>
            <a:r>
              <a:rPr lang="en-US" dirty="0" smtClean="0"/>
              <a:t>: check, checkmate, stalemate, and in progress. Each case is a private method inside the board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9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bool</a:t>
            </a:r>
            <a:r>
              <a:rPr lang="en-US" dirty="0" smtClean="0"/>
              <a:t>) </a:t>
            </a:r>
            <a:r>
              <a:rPr lang="en-US" dirty="0" err="1" smtClean="0"/>
              <a:t>canPromote</a:t>
            </a:r>
            <a:r>
              <a:rPr lang="en-US" dirty="0" smtClean="0"/>
              <a:t>() – checks if a pawn has reached the other end of the board</a:t>
            </a:r>
          </a:p>
          <a:p>
            <a:r>
              <a:rPr lang="en-US" dirty="0" smtClean="0"/>
              <a:t>Promote(</a:t>
            </a:r>
            <a:r>
              <a:rPr lang="en-US" dirty="0" err="1" smtClean="0"/>
              <a:t>newType</a:t>
            </a:r>
            <a:r>
              <a:rPr lang="en-US" dirty="0" smtClean="0"/>
              <a:t>) – updates the pieces dictionary with the new piece type provided</a:t>
            </a:r>
          </a:p>
          <a:p>
            <a:r>
              <a:rPr lang="en-US" dirty="0" err="1" smtClean="0"/>
              <a:t>makeMove</a:t>
            </a:r>
            <a:r>
              <a:rPr lang="en-US" dirty="0" smtClean="0"/>
              <a:t>( </a:t>
            </a:r>
            <a:r>
              <a:rPr lang="en-US" dirty="0" err="1" smtClean="0"/>
              <a:t>moveObject</a:t>
            </a:r>
            <a:r>
              <a:rPr lang="en-US" dirty="0" smtClean="0"/>
              <a:t> ) – makes sure a move is valid using other methods and then makes it. Return parameter is a </a:t>
            </a:r>
            <a:r>
              <a:rPr lang="en-US" dirty="0" err="1" smtClean="0"/>
              <a:t>bool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32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moveAndUpdate</a:t>
            </a:r>
            <a:r>
              <a:rPr lang="en-US" dirty="0" smtClean="0"/>
              <a:t>() – handles all data updating when making moves</a:t>
            </a:r>
          </a:p>
          <a:p>
            <a:r>
              <a:rPr lang="en-US" dirty="0" err="1" smtClean="0"/>
              <a:t>validMove</a:t>
            </a:r>
            <a:r>
              <a:rPr lang="en-US" dirty="0" smtClean="0"/>
              <a:t>() – used by </a:t>
            </a:r>
            <a:r>
              <a:rPr lang="en-US" dirty="0" err="1" smtClean="0"/>
              <a:t>makeMove</a:t>
            </a:r>
            <a:r>
              <a:rPr lang="en-US" dirty="0" smtClean="0"/>
              <a:t>(). Three possible return values: True if move is valid, False if it isn’t, and, if move is valid castle, return a move object with the rook’s start and end position</a:t>
            </a:r>
          </a:p>
          <a:p>
            <a:r>
              <a:rPr lang="en-US" dirty="0" err="1" smtClean="0">
                <a:sym typeface="Wingdings" pitchFamily="2" charset="2"/>
              </a:rPr>
              <a:t>updateSquares</a:t>
            </a:r>
            <a:r>
              <a:rPr lang="en-US" dirty="0" smtClean="0">
                <a:sym typeface="Wingdings" pitchFamily="2" charset="2"/>
              </a:rPr>
              <a:t>(): called after each move to make sure squares have accurate information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6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511</Words>
  <Application>Microsoft Office PowerPoint</Application>
  <PresentationFormat>On-screen Show (4:3)</PresentationFormat>
  <Paragraphs>54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Chess</vt:lpstr>
      <vt:lpstr>FSM</vt:lpstr>
      <vt:lpstr>Pieces</vt:lpstr>
      <vt:lpstr>Squares</vt:lpstr>
      <vt:lpstr>Move Object</vt:lpstr>
      <vt:lpstr>Board</vt:lpstr>
      <vt:lpstr>Board Methods</vt:lpstr>
      <vt:lpstr>Board Methods</vt:lpstr>
      <vt:lpstr>Board Methods</vt:lpstr>
      <vt:lpstr>Board Methods</vt:lpstr>
      <vt:lpstr>Screen</vt:lpstr>
      <vt:lpstr>Screen</vt:lpstr>
      <vt:lpstr>Piece Drag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</dc:title>
  <dc:creator>Daniel Garcia</dc:creator>
  <cp:lastModifiedBy>Daniel Garcia</cp:lastModifiedBy>
  <cp:revision>7</cp:revision>
  <dcterms:created xsi:type="dcterms:W3CDTF">2012-05-01T05:45:10Z</dcterms:created>
  <dcterms:modified xsi:type="dcterms:W3CDTF">2012-05-01T06:34:11Z</dcterms:modified>
</cp:coreProperties>
</file>