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B3"/>
    <a:srgbClr val="7C7A7B"/>
    <a:srgbClr val="6D6E6C"/>
    <a:srgbClr val="2C9E9E"/>
    <a:srgbClr val="9F186E"/>
    <a:srgbClr val="D0D0D0"/>
    <a:srgbClr val="DA1C24"/>
    <a:srgbClr val="ECECEC"/>
    <a:srgbClr val="A8A6A7"/>
    <a:srgbClr val="57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2">
            <a:extLst>
              <a:ext uri="{FF2B5EF4-FFF2-40B4-BE49-F238E27FC236}">
                <a16:creationId xmlns:a16="http://schemas.microsoft.com/office/drawing/2014/main" id="{0D71896B-566B-4C89-B368-F9246125B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525398"/>
            <a:ext cx="11462794" cy="110168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>
              <a:defRPr sz="4000" b="1">
                <a:solidFill>
                  <a:srgbClr val="DA1C24"/>
                </a:solidFill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E54D403-2002-4658-886F-E8F5B3E1B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788087"/>
            <a:ext cx="11462794" cy="360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buClr>
                <a:srgbClr val="D9222A"/>
              </a:buClr>
              <a:buSzPct val="150000"/>
              <a:buNone/>
              <a:defRPr lang="de-DE" sz="2000" b="1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rtl="0" eaLnBrk="1" latinLnBrk="0" hangingPunct="1">
              <a:lnSpc>
                <a:spcPct val="90000"/>
              </a:lnSpc>
              <a:defRPr lang="de-DE" sz="1400" kern="1200" dirty="0" smtClean="0">
                <a:solidFill>
                  <a:srgbClr val="6D6E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Symbol" panose="05050102010706020507" pitchFamily="18" charset="2"/>
              <a:buChar char="-"/>
              <a:defRPr lang="de-DE" sz="1200" kern="1200" dirty="0" smtClean="0">
                <a:solidFill>
                  <a:srgbClr val="6D6E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ct val="90000"/>
              </a:lnSpc>
              <a:defRPr lang="de-DE" sz="1100" kern="1200" dirty="0" smtClean="0">
                <a:solidFill>
                  <a:srgbClr val="6D6E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Symbol" panose="05050102010706020507" pitchFamily="18" charset="2"/>
              <a:buChar char="-"/>
              <a:defRPr lang="de-AT" sz="800" kern="1200" dirty="0" smtClean="0">
                <a:solidFill>
                  <a:srgbClr val="6D6E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7EF3E7-D7B0-4B54-9481-C3CC35B1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84252"/>
          </a:xfrm>
          <a:prstGeom prst="rect">
            <a:avLst/>
          </a:prstGeom>
        </p:spPr>
      </p:pic>
      <p:pic>
        <p:nvPicPr>
          <p:cNvPr id="8" name="Bild 5" descr="ARZ-Slogan.png">
            <a:extLst>
              <a:ext uri="{FF2B5EF4-FFF2-40B4-BE49-F238E27FC236}">
                <a16:creationId xmlns:a16="http://schemas.microsoft.com/office/drawing/2014/main" id="{60EAF4C0-91A5-496F-8D8F-9E18D4662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532800"/>
            <a:ext cx="6735105" cy="22677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6A08068-E8FF-474E-B254-9F4EDB37A0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84252"/>
          </a:xfrm>
          <a:prstGeom prst="rect">
            <a:avLst/>
          </a:prstGeom>
        </p:spPr>
      </p:pic>
      <p:pic>
        <p:nvPicPr>
          <p:cNvPr id="7" name="Bild 5" descr="ARZ-Slogan.png">
            <a:extLst>
              <a:ext uri="{FF2B5EF4-FFF2-40B4-BE49-F238E27FC236}">
                <a16:creationId xmlns:a16="http://schemas.microsoft.com/office/drawing/2014/main" id="{022773EB-1E42-4835-BF9D-2018493DFA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0000" y="532800"/>
            <a:ext cx="6735105" cy="2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80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93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34FC85-787C-4271-B003-37B7B942664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05623" y="4431446"/>
            <a:ext cx="2152792" cy="1577901"/>
          </a:xfrm>
          <a:prstGeom prst="rect">
            <a:avLst/>
          </a:prstGeom>
          <a:solidFill>
            <a:srgbClr val="DA1C24"/>
          </a:solidFill>
          <a:ln>
            <a:noFill/>
          </a:ln>
        </p:spPr>
        <p:txBody>
          <a:bodyPr lIns="180000" tIns="108000" rIns="180000" anchor="t" anchorCtr="0"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E2B31CBD-0B6C-4799-B2CC-CAC85C3066F7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782123" y="4431446"/>
            <a:ext cx="2152792" cy="1577901"/>
          </a:xfrm>
          <a:prstGeom prst="rect">
            <a:avLst/>
          </a:prstGeom>
          <a:solidFill>
            <a:srgbClr val="DA1C24"/>
          </a:solidFill>
          <a:ln>
            <a:noFill/>
          </a:ln>
        </p:spPr>
        <p:txBody>
          <a:bodyPr lIns="180000" tIns="108000" r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</a:p>
          <a:p>
            <a:pPr lvl="0"/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27F6F586-BD1E-4397-AB57-2F3E0A8F9BA0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6191948" y="4431445"/>
            <a:ext cx="2152792" cy="1577901"/>
          </a:xfrm>
          <a:prstGeom prst="rect">
            <a:avLst/>
          </a:prstGeom>
          <a:solidFill>
            <a:srgbClr val="DA1C24"/>
          </a:solidFill>
          <a:ln>
            <a:noFill/>
          </a:ln>
        </p:spPr>
        <p:txBody>
          <a:bodyPr lIns="180000" tIns="108000" r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</a:p>
          <a:p>
            <a:pPr lvl="0"/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A5A7E52E-A896-4F5A-B454-DEDCD4FD1B07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8668448" y="4431445"/>
            <a:ext cx="2152792" cy="1577901"/>
          </a:xfrm>
          <a:prstGeom prst="rect">
            <a:avLst/>
          </a:prstGeom>
          <a:solidFill>
            <a:srgbClr val="DA1C24"/>
          </a:solidFill>
          <a:ln>
            <a:noFill/>
          </a:ln>
        </p:spPr>
        <p:txBody>
          <a:bodyPr lIns="180000" tIns="108000" rIns="18000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</a:p>
          <a:p>
            <a:pPr lvl="0"/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4E69101-8983-47A8-9A47-6D086449A86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305623" y="1314449"/>
            <a:ext cx="2152790" cy="311699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EFA7CFD-37C4-4954-9205-6FB8188F750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125" y="1314449"/>
            <a:ext cx="2152790" cy="311699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231B2C0A-14B0-42A3-AA15-71D9F60D309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191946" y="1314449"/>
            <a:ext cx="2152790" cy="311699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7F083A5D-82A8-4B6F-B68F-3F02DB8AA45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668450" y="1314449"/>
            <a:ext cx="2152790" cy="311699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332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2">
            <a:extLst>
              <a:ext uri="{FF2B5EF4-FFF2-40B4-BE49-F238E27FC236}">
                <a16:creationId xmlns:a16="http://schemas.microsoft.com/office/drawing/2014/main" id="{0102C44D-F146-4BA1-9E3B-9057F319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99" y="1715752"/>
            <a:ext cx="4235443" cy="37632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>
              <a:defRPr sz="2400">
                <a:solidFill>
                  <a:srgbClr val="DA1C2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82C9EF40-2D5D-4445-BBEF-7CAA834568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7225" y="2228850"/>
            <a:ext cx="4235450" cy="36097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775B28DA-72C9-46C5-B4C3-DC35B2DBE98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66932" y="1715752"/>
            <a:ext cx="1991337" cy="412282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80C187FD-15E1-4514-A260-9E85E272C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338893" y="1715752"/>
            <a:ext cx="1991337" cy="412282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5ED08925-8250-4BF8-A784-C459A00BBF1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10854" y="1715752"/>
            <a:ext cx="1991337" cy="412282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091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Zahlen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8032C875-714A-47F2-91B7-11CBC7FE7EA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912480" y="1427670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82F9B3C5-44DA-49E0-AE20-4F2905225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4159" y="1489298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de-AT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05F4EAB-930F-44FF-94C8-B662A442996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807" y="1319760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7B2D63AF-29EF-4F83-934C-F5755ACB44F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912480" y="2714905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B9AEBC03-03B0-4E09-9173-0207D2DE2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44159" y="2776533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de-AT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E2A0CA0D-7D1B-4614-8D63-B4FCC506DAD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500807" y="2606995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3850C4F-2369-44BB-9480-3A6EFD51933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805037" y="3994650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98D8F17C-C578-4025-8F36-356E5D5806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36716" y="4056278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de-AT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7C5790E-2D3F-47F8-80C8-591FAF1025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393364" y="3886740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CACBA288-E256-4F90-B8CD-1D7B4D7DD4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89923" y="1535580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7C076FC6-2156-4ADA-A3EC-ACD8637B09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1602" y="1597208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de-AT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3E763F9-AF6B-4E2E-99FB-30E8ECB92F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078250" y="1427670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C0833332-1425-4572-A6D4-6F950D717E91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489923" y="2822815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EDEFDAD0-0C80-417E-8C3B-38AED3389F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21602" y="2884443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de-AT" dirty="0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25879E25-73D0-47DC-AA6A-8790EC55F6CB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78250" y="2714905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6E3EDA36-1B3A-4703-9529-8B7B64BC1F0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382480" y="4102560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B903ACF0-5863-4CA9-A8BC-134F9308FD0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14159" y="4164188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de-AT" dirty="0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9F1C3C06-F619-462D-8E55-1B6CD306BAFA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970807" y="3994650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927A62B2-A73E-406E-B89B-194549D649A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711596" y="5262948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D4149E4C-7694-4B1E-86B0-51FB3B8A95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43275" y="5324576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7</a:t>
            </a:r>
            <a:endParaRPr lang="de-AT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7023202E-C59E-4C11-8A95-7517E9060401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1299923" y="5155038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7E563FD-394A-4971-8E2C-8173E049CF2E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9039" y="5370858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9D261BB0-AFF1-467C-A8EC-0F01961AE52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20718" y="5432486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8</a:t>
            </a:r>
            <a:endParaRPr lang="de-AT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AED699B7-8550-4D2E-8159-6387F0B7367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877366" y="5262948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</p:spTree>
    <p:extLst>
      <p:ext uri="{BB962C8B-B14F-4D97-AF65-F5344CB8AC3E}">
        <p14:creationId xmlns:p14="http://schemas.microsoft.com/office/powerpoint/2010/main" val="365045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Zahlen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460D80F7-7E3F-4EB0-B7EB-D4B1D89B193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822672" y="2263147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B4D9DE36-C16F-4CF4-8FC7-9CC0C49AED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4351" y="2324775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de-AT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11BE5016-2A75-4BB9-BD4D-9A458E1BEFE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10999" y="2155237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DB61332-095B-4D8C-B582-BF2AA9566A6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822672" y="3550382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23C3340B-CAED-44A4-B204-E3D864166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4351" y="3612010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de-AT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28544ED-C641-4A45-BBF3-A9EF0018DF2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410999" y="3442472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B3431FD-2762-4080-A310-9331F0A21F1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715229" y="4830127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066D0E6-C5AC-4B48-A9AC-3EE5A8A07F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6908" y="4891755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de-AT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6848752-35B6-4A72-AB26-DA89BF3A504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303556" y="4722217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FD2B4CBB-F24A-401B-B338-A780EB886B4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00115" y="2371057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06D9159-C623-4FD6-A215-55FAC62C1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31794" y="2432685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de-AT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E8144BF-57C6-4A5A-AD6E-9FDABECBA7B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988442" y="2263147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3325A7F-114B-458C-A01A-B1B041DF3BE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400115" y="3658292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12CBD88E-521F-4198-8317-AFBE83D7D8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31794" y="3719920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de-AT" dirty="0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41A581-6E55-4ED3-ACFD-B876E089072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988442" y="3550382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CD7520DB-7E40-4EA6-866E-6749775AEEC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92672" y="4938037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4B95BC28-5233-43F5-832B-23E5C23965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24351" y="4999665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de-AT" dirty="0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10461A88-472F-4335-9959-B55439CB2D2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880999" y="4830127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20" name="Titelplatzhalter 2">
            <a:extLst>
              <a:ext uri="{FF2B5EF4-FFF2-40B4-BE49-F238E27FC236}">
                <a16:creationId xmlns:a16="http://schemas.microsoft.com/office/drawing/2014/main" id="{693E338D-7D3D-47DD-B46E-E4CA151B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925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Zahlen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62B27F39-8B40-49BA-923C-ADCE527DB83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822672" y="2448201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F28BEA8E-E80E-4751-804F-C777A8CA30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4351" y="2509829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de-AT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D2B0550-1525-433C-812B-A010E633C0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10999" y="2340291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0FEB456-6ACB-4642-AB9F-4A018E6FF46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822672" y="3735436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22F442A8-5402-4236-AD0F-F3CDEA1D8D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4351" y="3797064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de-AT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A8635558-7647-45F7-8C9D-999C23B23AE1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410999" y="3627526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899D29EE-5642-4EAE-B545-69574518EB83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00115" y="2556111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378ABD90-00B0-4C3E-AFDA-93BC5EE72B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31794" y="2617739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de-AT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C6547BE-E6CB-4451-8193-ACA92CFEEA6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988442" y="2448201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7C9CDFED-52BC-4715-B5E6-EC71D2F75DA3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400115" y="3843346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575556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rgbClr val="575556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754EC251-CA02-4F3D-AD44-B0DAC12610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31794" y="3904974"/>
            <a:ext cx="720000" cy="720000"/>
          </a:xfrm>
          <a:prstGeom prst="ellipse">
            <a:avLst/>
          </a:prstGeom>
          <a:solidFill>
            <a:srgbClr val="F2F2F2"/>
          </a:solidFill>
        </p:spPr>
        <p:txBody>
          <a:bodyPr anchor="t" anchorCtr="1"/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de-AT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6FFB1F7-9875-4B04-8502-E3613AD7589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988442" y="3735436"/>
            <a:ext cx="3550795" cy="809625"/>
          </a:xfrm>
          <a:custGeom>
            <a:avLst/>
            <a:gdLst>
              <a:gd name="connsiteX0" fmla="*/ 0 w 3198370"/>
              <a:gd name="connsiteY0" fmla="*/ 0 h 819150"/>
              <a:gd name="connsiteX1" fmla="*/ 3198370 w 3198370"/>
              <a:gd name="connsiteY1" fmla="*/ 0 h 819150"/>
              <a:gd name="connsiteX2" fmla="*/ 3198370 w 3198370"/>
              <a:gd name="connsiteY2" fmla="*/ 819150 h 819150"/>
              <a:gd name="connsiteX3" fmla="*/ 0 w 3198370"/>
              <a:gd name="connsiteY3" fmla="*/ 819150 h 819150"/>
              <a:gd name="connsiteX4" fmla="*/ 0 w 3198370"/>
              <a:gd name="connsiteY4" fmla="*/ 0 h 819150"/>
              <a:gd name="connsiteX0" fmla="*/ 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0 w 3531745"/>
              <a:gd name="connsiteY4" fmla="*/ 0 h 819150"/>
              <a:gd name="connsiteX0" fmla="*/ 523875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523875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57200 w 3531745"/>
              <a:gd name="connsiteY0" fmla="*/ 0 h 819150"/>
              <a:gd name="connsiteX1" fmla="*/ 3531745 w 3531745"/>
              <a:gd name="connsiteY1" fmla="*/ 9525 h 819150"/>
              <a:gd name="connsiteX2" fmla="*/ 3198370 w 3531745"/>
              <a:gd name="connsiteY2" fmla="*/ 819150 h 819150"/>
              <a:gd name="connsiteX3" fmla="*/ 0 w 3531745"/>
              <a:gd name="connsiteY3" fmla="*/ 819150 h 819150"/>
              <a:gd name="connsiteX4" fmla="*/ 457200 w 3531745"/>
              <a:gd name="connsiteY4" fmla="*/ 0 h 819150"/>
              <a:gd name="connsiteX0" fmla="*/ 438150 w 3531745"/>
              <a:gd name="connsiteY0" fmla="*/ 0 h 809625"/>
              <a:gd name="connsiteX1" fmla="*/ 3531745 w 3531745"/>
              <a:gd name="connsiteY1" fmla="*/ 0 h 809625"/>
              <a:gd name="connsiteX2" fmla="*/ 3198370 w 3531745"/>
              <a:gd name="connsiteY2" fmla="*/ 809625 h 809625"/>
              <a:gd name="connsiteX3" fmla="*/ 0 w 3531745"/>
              <a:gd name="connsiteY3" fmla="*/ 809625 h 809625"/>
              <a:gd name="connsiteX4" fmla="*/ 438150 w 3531745"/>
              <a:gd name="connsiteY4" fmla="*/ 0 h 809625"/>
              <a:gd name="connsiteX0" fmla="*/ 438150 w 3550795"/>
              <a:gd name="connsiteY0" fmla="*/ 0 h 809625"/>
              <a:gd name="connsiteX1" fmla="*/ 3550795 w 3550795"/>
              <a:gd name="connsiteY1" fmla="*/ 9525 h 809625"/>
              <a:gd name="connsiteX2" fmla="*/ 3198370 w 3550795"/>
              <a:gd name="connsiteY2" fmla="*/ 809625 h 809625"/>
              <a:gd name="connsiteX3" fmla="*/ 0 w 3550795"/>
              <a:gd name="connsiteY3" fmla="*/ 809625 h 809625"/>
              <a:gd name="connsiteX4" fmla="*/ 438150 w 3550795"/>
              <a:gd name="connsiteY4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95" h="809625">
                <a:moveTo>
                  <a:pt x="438150" y="0"/>
                </a:moveTo>
                <a:lnTo>
                  <a:pt x="3550795" y="9525"/>
                </a:lnTo>
                <a:lnTo>
                  <a:pt x="3198370" y="809625"/>
                </a:lnTo>
                <a:lnTo>
                  <a:pt x="0" y="809625"/>
                </a:lnTo>
                <a:lnTo>
                  <a:pt x="438150" y="0"/>
                </a:lnTo>
                <a:close/>
              </a:path>
            </a:pathLst>
          </a:custGeom>
          <a:solidFill>
            <a:srgbClr val="DA1C24"/>
          </a:solidFill>
          <a:ln>
            <a:noFill/>
          </a:ln>
        </p:spPr>
        <p:txBody>
          <a:bodyPr lIns="324000" tIns="180000" rIns="180000" anchor="t" anchorCtr="1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einfügen. </a:t>
            </a:r>
          </a:p>
        </p:txBody>
      </p:sp>
      <p:sp>
        <p:nvSpPr>
          <p:cNvPr id="14" name="Titelplatzhalter 2">
            <a:extLst>
              <a:ext uri="{FF2B5EF4-FFF2-40B4-BE49-F238E27FC236}">
                <a16:creationId xmlns:a16="http://schemas.microsoft.com/office/drawing/2014/main" id="{C89002D0-1EDC-4FD2-9A1F-0E98936C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303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ser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5">
            <a:extLst>
              <a:ext uri="{FF2B5EF4-FFF2-40B4-BE49-F238E27FC236}">
                <a16:creationId xmlns:a16="http://schemas.microsoft.com/office/drawing/2014/main" id="{63C6D80A-6E9D-4EC0-8636-844CF10A9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32642" y="2341044"/>
            <a:ext cx="4399557" cy="1166400"/>
          </a:xfrm>
          <a:custGeom>
            <a:avLst/>
            <a:gdLst>
              <a:gd name="connsiteX0" fmla="*/ 0 w 4396509"/>
              <a:gd name="connsiteY0" fmla="*/ 194404 h 1166400"/>
              <a:gd name="connsiteX1" fmla="*/ 194404 w 4396509"/>
              <a:gd name="connsiteY1" fmla="*/ 0 h 1166400"/>
              <a:gd name="connsiteX2" fmla="*/ 4202105 w 4396509"/>
              <a:gd name="connsiteY2" fmla="*/ 0 h 1166400"/>
              <a:gd name="connsiteX3" fmla="*/ 4396509 w 4396509"/>
              <a:gd name="connsiteY3" fmla="*/ 194404 h 1166400"/>
              <a:gd name="connsiteX4" fmla="*/ 4396509 w 4396509"/>
              <a:gd name="connsiteY4" fmla="*/ 971996 h 1166400"/>
              <a:gd name="connsiteX5" fmla="*/ 4202105 w 4396509"/>
              <a:gd name="connsiteY5" fmla="*/ 1166400 h 1166400"/>
              <a:gd name="connsiteX6" fmla="*/ 194404 w 4396509"/>
              <a:gd name="connsiteY6" fmla="*/ 1166400 h 1166400"/>
              <a:gd name="connsiteX7" fmla="*/ 0 w 4396509"/>
              <a:gd name="connsiteY7" fmla="*/ 971996 h 1166400"/>
              <a:gd name="connsiteX8" fmla="*/ 0 w 4396509"/>
              <a:gd name="connsiteY8" fmla="*/ 194404 h 1166400"/>
              <a:gd name="connsiteX0" fmla="*/ 0 w 4396959"/>
              <a:gd name="connsiteY0" fmla="*/ 194404 h 1166400"/>
              <a:gd name="connsiteX1" fmla="*/ 194404 w 4396959"/>
              <a:gd name="connsiteY1" fmla="*/ 0 h 1166400"/>
              <a:gd name="connsiteX2" fmla="*/ 4202105 w 4396959"/>
              <a:gd name="connsiteY2" fmla="*/ 0 h 1166400"/>
              <a:gd name="connsiteX3" fmla="*/ 4396509 w 4396959"/>
              <a:gd name="connsiteY3" fmla="*/ 194404 h 1166400"/>
              <a:gd name="connsiteX4" fmla="*/ 4396509 w 4396959"/>
              <a:gd name="connsiteY4" fmla="*/ 971996 h 1166400"/>
              <a:gd name="connsiteX5" fmla="*/ 4301693 w 4396959"/>
              <a:gd name="connsiteY5" fmla="*/ 1166400 h 1166400"/>
              <a:gd name="connsiteX6" fmla="*/ 194404 w 4396959"/>
              <a:gd name="connsiteY6" fmla="*/ 1166400 h 1166400"/>
              <a:gd name="connsiteX7" fmla="*/ 0 w 4396959"/>
              <a:gd name="connsiteY7" fmla="*/ 971996 h 1166400"/>
              <a:gd name="connsiteX8" fmla="*/ 0 w 4396959"/>
              <a:gd name="connsiteY8" fmla="*/ 194404 h 1166400"/>
              <a:gd name="connsiteX0" fmla="*/ 0 w 4407557"/>
              <a:gd name="connsiteY0" fmla="*/ 194404 h 1166400"/>
              <a:gd name="connsiteX1" fmla="*/ 194404 w 4407557"/>
              <a:gd name="connsiteY1" fmla="*/ 0 h 1166400"/>
              <a:gd name="connsiteX2" fmla="*/ 4337907 w 4407557"/>
              <a:gd name="connsiteY2" fmla="*/ 9053 h 1166400"/>
              <a:gd name="connsiteX3" fmla="*/ 4396509 w 4407557"/>
              <a:gd name="connsiteY3" fmla="*/ 194404 h 1166400"/>
              <a:gd name="connsiteX4" fmla="*/ 4396509 w 4407557"/>
              <a:gd name="connsiteY4" fmla="*/ 971996 h 1166400"/>
              <a:gd name="connsiteX5" fmla="*/ 4301693 w 4407557"/>
              <a:gd name="connsiteY5" fmla="*/ 1166400 h 1166400"/>
              <a:gd name="connsiteX6" fmla="*/ 194404 w 4407557"/>
              <a:gd name="connsiteY6" fmla="*/ 1166400 h 1166400"/>
              <a:gd name="connsiteX7" fmla="*/ 0 w 4407557"/>
              <a:gd name="connsiteY7" fmla="*/ 971996 h 1166400"/>
              <a:gd name="connsiteX8" fmla="*/ 0 w 4407557"/>
              <a:gd name="connsiteY8" fmla="*/ 194404 h 1166400"/>
              <a:gd name="connsiteX0" fmla="*/ 0 w 4400794"/>
              <a:gd name="connsiteY0" fmla="*/ 194404 h 1166400"/>
              <a:gd name="connsiteX1" fmla="*/ 194404 w 4400794"/>
              <a:gd name="connsiteY1" fmla="*/ 0 h 1166400"/>
              <a:gd name="connsiteX2" fmla="*/ 4320572 w 4400794"/>
              <a:gd name="connsiteY2" fmla="*/ 4719 h 1166400"/>
              <a:gd name="connsiteX3" fmla="*/ 4396509 w 4400794"/>
              <a:gd name="connsiteY3" fmla="*/ 194404 h 1166400"/>
              <a:gd name="connsiteX4" fmla="*/ 4396509 w 4400794"/>
              <a:gd name="connsiteY4" fmla="*/ 971996 h 1166400"/>
              <a:gd name="connsiteX5" fmla="*/ 4301693 w 4400794"/>
              <a:gd name="connsiteY5" fmla="*/ 1166400 h 1166400"/>
              <a:gd name="connsiteX6" fmla="*/ 194404 w 4400794"/>
              <a:gd name="connsiteY6" fmla="*/ 1166400 h 1166400"/>
              <a:gd name="connsiteX7" fmla="*/ 0 w 4400794"/>
              <a:gd name="connsiteY7" fmla="*/ 971996 h 1166400"/>
              <a:gd name="connsiteX8" fmla="*/ 0 w 4400794"/>
              <a:gd name="connsiteY8" fmla="*/ 194404 h 1166400"/>
              <a:gd name="connsiteX0" fmla="*/ 0 w 4399557"/>
              <a:gd name="connsiteY0" fmla="*/ 194404 h 1166400"/>
              <a:gd name="connsiteX1" fmla="*/ 194404 w 4399557"/>
              <a:gd name="connsiteY1" fmla="*/ 0 h 1166400"/>
              <a:gd name="connsiteX2" fmla="*/ 4316238 w 4399557"/>
              <a:gd name="connsiteY2" fmla="*/ 4719 h 1166400"/>
              <a:gd name="connsiteX3" fmla="*/ 4396509 w 4399557"/>
              <a:gd name="connsiteY3" fmla="*/ 194404 h 1166400"/>
              <a:gd name="connsiteX4" fmla="*/ 4396509 w 4399557"/>
              <a:gd name="connsiteY4" fmla="*/ 971996 h 1166400"/>
              <a:gd name="connsiteX5" fmla="*/ 4301693 w 4399557"/>
              <a:gd name="connsiteY5" fmla="*/ 1166400 h 1166400"/>
              <a:gd name="connsiteX6" fmla="*/ 194404 w 4399557"/>
              <a:gd name="connsiteY6" fmla="*/ 1166400 h 1166400"/>
              <a:gd name="connsiteX7" fmla="*/ 0 w 4399557"/>
              <a:gd name="connsiteY7" fmla="*/ 971996 h 1166400"/>
              <a:gd name="connsiteX8" fmla="*/ 0 w 4399557"/>
              <a:gd name="connsiteY8" fmla="*/ 194404 h 11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9557" h="1166400">
                <a:moveTo>
                  <a:pt x="0" y="194404"/>
                </a:moveTo>
                <a:cubicBezTo>
                  <a:pt x="0" y="87038"/>
                  <a:pt x="87038" y="0"/>
                  <a:pt x="194404" y="0"/>
                </a:cubicBezTo>
                <a:lnTo>
                  <a:pt x="4316238" y="4719"/>
                </a:lnTo>
                <a:cubicBezTo>
                  <a:pt x="4423604" y="4719"/>
                  <a:pt x="4396509" y="87038"/>
                  <a:pt x="4396509" y="194404"/>
                </a:cubicBezTo>
                <a:lnTo>
                  <a:pt x="4396509" y="971996"/>
                </a:lnTo>
                <a:cubicBezTo>
                  <a:pt x="4396509" y="1079362"/>
                  <a:pt x="4409059" y="1166400"/>
                  <a:pt x="4301693" y="1166400"/>
                </a:cubicBezTo>
                <a:lnTo>
                  <a:pt x="194404" y="1166400"/>
                </a:lnTo>
                <a:cubicBezTo>
                  <a:pt x="87038" y="1166400"/>
                  <a:pt x="0" y="1079362"/>
                  <a:pt x="0" y="971996"/>
                </a:cubicBezTo>
                <a:lnTo>
                  <a:pt x="0" y="194404"/>
                </a:lnTo>
                <a:close/>
              </a:path>
            </a:pathLst>
          </a:custGeom>
          <a:solidFill>
            <a:srgbClr val="F2F2F2"/>
          </a:solidFill>
        </p:spPr>
        <p:txBody>
          <a:bodyPr lIns="1332000" tIns="72000" rIns="162000" bIns="72000"/>
          <a:lstStyle>
            <a:lvl1pPr marL="0" indent="0">
              <a:buNone/>
              <a:defRPr lang="de-AT" sz="1400" b="0" i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 hier einfügen.</a:t>
            </a:r>
            <a:r>
              <a:rPr lang="en-US" dirty="0"/>
              <a:t> </a:t>
            </a:r>
            <a:br>
              <a:rPr lang="en-US" dirty="0"/>
            </a:br>
            <a:endParaRPr lang="de-AT" dirty="0"/>
          </a:p>
        </p:txBody>
      </p:sp>
      <p:sp>
        <p:nvSpPr>
          <p:cNvPr id="3" name="Freeform 146">
            <a:extLst>
              <a:ext uri="{FF2B5EF4-FFF2-40B4-BE49-F238E27FC236}">
                <a16:creationId xmlns:a16="http://schemas.microsoft.com/office/drawing/2014/main" id="{66CEFE23-1E25-4B14-91D0-3242D7621B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78975" y="2341044"/>
            <a:ext cx="154496" cy="1166400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4" name="Freeform 144">
            <a:extLst>
              <a:ext uri="{FF2B5EF4-FFF2-40B4-BE49-F238E27FC236}">
                <a16:creationId xmlns:a16="http://schemas.microsoft.com/office/drawing/2014/main" id="{E86EF2D9-6F35-4358-97B2-48897BCA0C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315" y="2269924"/>
            <a:ext cx="983948" cy="1074398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5" name="Freeform 145">
            <a:extLst>
              <a:ext uri="{FF2B5EF4-FFF2-40B4-BE49-F238E27FC236}">
                <a16:creationId xmlns:a16="http://schemas.microsoft.com/office/drawing/2014/main" id="{D369F0BF-D435-458E-A859-787DC9DD866A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1354454" y="2269925"/>
            <a:ext cx="169792" cy="85387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rgbClr val="95131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1E209666-09AA-4A2B-9CF7-44C8D10103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245" y="2325274"/>
            <a:ext cx="895017" cy="1006546"/>
          </a:xfrm>
          <a:prstGeom prst="rect">
            <a:avLst/>
          </a:prstGeom>
          <a:solidFill>
            <a:srgbClr val="DA1C24"/>
          </a:solidFill>
          <a:effectLst/>
        </p:spPr>
        <p:txBody>
          <a:bodyPr anchor="ctr" anchorCtr="0"/>
          <a:lstStyle>
            <a:lvl1pPr marL="0" indent="0" algn="ctr">
              <a:lnSpc>
                <a:spcPct val="5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ODER </a:t>
            </a:r>
          </a:p>
          <a:p>
            <a:pPr lvl="0"/>
            <a:r>
              <a:rPr lang="de-DE" dirty="0"/>
              <a:t>ZAHL</a:t>
            </a:r>
            <a:endParaRPr lang="de-AT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1A185440-4D8D-45A5-B9D9-5A4210386D8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9942" y="2341044"/>
            <a:ext cx="4399557" cy="1166400"/>
          </a:xfrm>
          <a:custGeom>
            <a:avLst/>
            <a:gdLst>
              <a:gd name="connsiteX0" fmla="*/ 0 w 4396509"/>
              <a:gd name="connsiteY0" fmla="*/ 194404 h 1166400"/>
              <a:gd name="connsiteX1" fmla="*/ 194404 w 4396509"/>
              <a:gd name="connsiteY1" fmla="*/ 0 h 1166400"/>
              <a:gd name="connsiteX2" fmla="*/ 4202105 w 4396509"/>
              <a:gd name="connsiteY2" fmla="*/ 0 h 1166400"/>
              <a:gd name="connsiteX3" fmla="*/ 4396509 w 4396509"/>
              <a:gd name="connsiteY3" fmla="*/ 194404 h 1166400"/>
              <a:gd name="connsiteX4" fmla="*/ 4396509 w 4396509"/>
              <a:gd name="connsiteY4" fmla="*/ 971996 h 1166400"/>
              <a:gd name="connsiteX5" fmla="*/ 4202105 w 4396509"/>
              <a:gd name="connsiteY5" fmla="*/ 1166400 h 1166400"/>
              <a:gd name="connsiteX6" fmla="*/ 194404 w 4396509"/>
              <a:gd name="connsiteY6" fmla="*/ 1166400 h 1166400"/>
              <a:gd name="connsiteX7" fmla="*/ 0 w 4396509"/>
              <a:gd name="connsiteY7" fmla="*/ 971996 h 1166400"/>
              <a:gd name="connsiteX8" fmla="*/ 0 w 4396509"/>
              <a:gd name="connsiteY8" fmla="*/ 194404 h 1166400"/>
              <a:gd name="connsiteX0" fmla="*/ 0 w 4396959"/>
              <a:gd name="connsiteY0" fmla="*/ 194404 h 1166400"/>
              <a:gd name="connsiteX1" fmla="*/ 194404 w 4396959"/>
              <a:gd name="connsiteY1" fmla="*/ 0 h 1166400"/>
              <a:gd name="connsiteX2" fmla="*/ 4202105 w 4396959"/>
              <a:gd name="connsiteY2" fmla="*/ 0 h 1166400"/>
              <a:gd name="connsiteX3" fmla="*/ 4396509 w 4396959"/>
              <a:gd name="connsiteY3" fmla="*/ 194404 h 1166400"/>
              <a:gd name="connsiteX4" fmla="*/ 4396509 w 4396959"/>
              <a:gd name="connsiteY4" fmla="*/ 971996 h 1166400"/>
              <a:gd name="connsiteX5" fmla="*/ 4301693 w 4396959"/>
              <a:gd name="connsiteY5" fmla="*/ 1166400 h 1166400"/>
              <a:gd name="connsiteX6" fmla="*/ 194404 w 4396959"/>
              <a:gd name="connsiteY6" fmla="*/ 1166400 h 1166400"/>
              <a:gd name="connsiteX7" fmla="*/ 0 w 4396959"/>
              <a:gd name="connsiteY7" fmla="*/ 971996 h 1166400"/>
              <a:gd name="connsiteX8" fmla="*/ 0 w 4396959"/>
              <a:gd name="connsiteY8" fmla="*/ 194404 h 1166400"/>
              <a:gd name="connsiteX0" fmla="*/ 0 w 4407557"/>
              <a:gd name="connsiteY0" fmla="*/ 194404 h 1166400"/>
              <a:gd name="connsiteX1" fmla="*/ 194404 w 4407557"/>
              <a:gd name="connsiteY1" fmla="*/ 0 h 1166400"/>
              <a:gd name="connsiteX2" fmla="*/ 4337907 w 4407557"/>
              <a:gd name="connsiteY2" fmla="*/ 9053 h 1166400"/>
              <a:gd name="connsiteX3" fmla="*/ 4396509 w 4407557"/>
              <a:gd name="connsiteY3" fmla="*/ 194404 h 1166400"/>
              <a:gd name="connsiteX4" fmla="*/ 4396509 w 4407557"/>
              <a:gd name="connsiteY4" fmla="*/ 971996 h 1166400"/>
              <a:gd name="connsiteX5" fmla="*/ 4301693 w 4407557"/>
              <a:gd name="connsiteY5" fmla="*/ 1166400 h 1166400"/>
              <a:gd name="connsiteX6" fmla="*/ 194404 w 4407557"/>
              <a:gd name="connsiteY6" fmla="*/ 1166400 h 1166400"/>
              <a:gd name="connsiteX7" fmla="*/ 0 w 4407557"/>
              <a:gd name="connsiteY7" fmla="*/ 971996 h 1166400"/>
              <a:gd name="connsiteX8" fmla="*/ 0 w 4407557"/>
              <a:gd name="connsiteY8" fmla="*/ 194404 h 1166400"/>
              <a:gd name="connsiteX0" fmla="*/ 0 w 4400794"/>
              <a:gd name="connsiteY0" fmla="*/ 194404 h 1166400"/>
              <a:gd name="connsiteX1" fmla="*/ 194404 w 4400794"/>
              <a:gd name="connsiteY1" fmla="*/ 0 h 1166400"/>
              <a:gd name="connsiteX2" fmla="*/ 4320572 w 4400794"/>
              <a:gd name="connsiteY2" fmla="*/ 4719 h 1166400"/>
              <a:gd name="connsiteX3" fmla="*/ 4396509 w 4400794"/>
              <a:gd name="connsiteY3" fmla="*/ 194404 h 1166400"/>
              <a:gd name="connsiteX4" fmla="*/ 4396509 w 4400794"/>
              <a:gd name="connsiteY4" fmla="*/ 971996 h 1166400"/>
              <a:gd name="connsiteX5" fmla="*/ 4301693 w 4400794"/>
              <a:gd name="connsiteY5" fmla="*/ 1166400 h 1166400"/>
              <a:gd name="connsiteX6" fmla="*/ 194404 w 4400794"/>
              <a:gd name="connsiteY6" fmla="*/ 1166400 h 1166400"/>
              <a:gd name="connsiteX7" fmla="*/ 0 w 4400794"/>
              <a:gd name="connsiteY7" fmla="*/ 971996 h 1166400"/>
              <a:gd name="connsiteX8" fmla="*/ 0 w 4400794"/>
              <a:gd name="connsiteY8" fmla="*/ 194404 h 1166400"/>
              <a:gd name="connsiteX0" fmla="*/ 0 w 4399557"/>
              <a:gd name="connsiteY0" fmla="*/ 194404 h 1166400"/>
              <a:gd name="connsiteX1" fmla="*/ 194404 w 4399557"/>
              <a:gd name="connsiteY1" fmla="*/ 0 h 1166400"/>
              <a:gd name="connsiteX2" fmla="*/ 4316238 w 4399557"/>
              <a:gd name="connsiteY2" fmla="*/ 4719 h 1166400"/>
              <a:gd name="connsiteX3" fmla="*/ 4396509 w 4399557"/>
              <a:gd name="connsiteY3" fmla="*/ 194404 h 1166400"/>
              <a:gd name="connsiteX4" fmla="*/ 4396509 w 4399557"/>
              <a:gd name="connsiteY4" fmla="*/ 971996 h 1166400"/>
              <a:gd name="connsiteX5" fmla="*/ 4301693 w 4399557"/>
              <a:gd name="connsiteY5" fmla="*/ 1166400 h 1166400"/>
              <a:gd name="connsiteX6" fmla="*/ 194404 w 4399557"/>
              <a:gd name="connsiteY6" fmla="*/ 1166400 h 1166400"/>
              <a:gd name="connsiteX7" fmla="*/ 0 w 4399557"/>
              <a:gd name="connsiteY7" fmla="*/ 971996 h 1166400"/>
              <a:gd name="connsiteX8" fmla="*/ 0 w 4399557"/>
              <a:gd name="connsiteY8" fmla="*/ 194404 h 11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9557" h="1166400">
                <a:moveTo>
                  <a:pt x="0" y="194404"/>
                </a:moveTo>
                <a:cubicBezTo>
                  <a:pt x="0" y="87038"/>
                  <a:pt x="87038" y="0"/>
                  <a:pt x="194404" y="0"/>
                </a:cubicBezTo>
                <a:lnTo>
                  <a:pt x="4316238" y="4719"/>
                </a:lnTo>
                <a:cubicBezTo>
                  <a:pt x="4423604" y="4719"/>
                  <a:pt x="4396509" y="87038"/>
                  <a:pt x="4396509" y="194404"/>
                </a:cubicBezTo>
                <a:lnTo>
                  <a:pt x="4396509" y="971996"/>
                </a:lnTo>
                <a:cubicBezTo>
                  <a:pt x="4396509" y="1079362"/>
                  <a:pt x="4409059" y="1166400"/>
                  <a:pt x="4301693" y="1166400"/>
                </a:cubicBezTo>
                <a:lnTo>
                  <a:pt x="194404" y="1166400"/>
                </a:lnTo>
                <a:cubicBezTo>
                  <a:pt x="87038" y="1166400"/>
                  <a:pt x="0" y="1079362"/>
                  <a:pt x="0" y="971996"/>
                </a:cubicBezTo>
                <a:lnTo>
                  <a:pt x="0" y="194404"/>
                </a:lnTo>
                <a:close/>
              </a:path>
            </a:pathLst>
          </a:custGeom>
          <a:solidFill>
            <a:srgbClr val="F2F2F2"/>
          </a:solidFill>
        </p:spPr>
        <p:txBody>
          <a:bodyPr lIns="1332000" tIns="72000" rIns="162000" bIns="72000"/>
          <a:lstStyle>
            <a:lvl1pPr marL="0" indent="0">
              <a:buNone/>
              <a:defRPr lang="de-AT" sz="1400" b="0" i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 hier einfügen.</a:t>
            </a:r>
            <a:r>
              <a:rPr lang="en-US" dirty="0"/>
              <a:t> </a:t>
            </a:r>
            <a:endParaRPr lang="de-AT" dirty="0"/>
          </a:p>
        </p:txBody>
      </p:sp>
      <p:sp>
        <p:nvSpPr>
          <p:cNvPr id="8" name="Freeform 146">
            <a:extLst>
              <a:ext uri="{FF2B5EF4-FFF2-40B4-BE49-F238E27FC236}">
                <a16:creationId xmlns:a16="http://schemas.microsoft.com/office/drawing/2014/main" id="{C7033B85-FD51-4741-A43E-6C24FB2C14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46275" y="2341044"/>
            <a:ext cx="154496" cy="1166400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9" name="Freeform 144">
            <a:extLst>
              <a:ext uri="{FF2B5EF4-FFF2-40B4-BE49-F238E27FC236}">
                <a16:creationId xmlns:a16="http://schemas.microsoft.com/office/drawing/2014/main" id="{0A7067EE-388C-4BD4-9A6F-D5DDBFC8D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615" y="2269924"/>
            <a:ext cx="983948" cy="1074398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0" name="Freeform 145">
            <a:extLst>
              <a:ext uri="{FF2B5EF4-FFF2-40B4-BE49-F238E27FC236}">
                <a16:creationId xmlns:a16="http://schemas.microsoft.com/office/drawing/2014/main" id="{499DF638-6CAE-4D20-858D-5729FA00A24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421754" y="2269925"/>
            <a:ext cx="169792" cy="85387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rgbClr val="95131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6D3CBB2B-DD8F-48B9-B28F-9BFBF47094D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91545" y="2325274"/>
            <a:ext cx="895017" cy="1006546"/>
          </a:xfrm>
          <a:prstGeom prst="rect">
            <a:avLst/>
          </a:prstGeom>
          <a:solidFill>
            <a:srgbClr val="DA1C24"/>
          </a:solidFill>
          <a:effectLst/>
        </p:spPr>
        <p:txBody>
          <a:bodyPr anchor="ctr" anchorCtr="0"/>
          <a:lstStyle>
            <a:lvl1pPr marL="0" indent="0" algn="ctr">
              <a:lnSpc>
                <a:spcPct val="5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ODER </a:t>
            </a:r>
          </a:p>
          <a:p>
            <a:pPr lvl="0"/>
            <a:r>
              <a:rPr lang="de-DE" dirty="0"/>
              <a:t>ZAHL</a:t>
            </a:r>
            <a:endParaRPr lang="de-AT" dirty="0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122FC617-B7FC-4D01-A8E4-ACE3F27010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32642" y="4125499"/>
            <a:ext cx="4399557" cy="1166400"/>
          </a:xfrm>
          <a:custGeom>
            <a:avLst/>
            <a:gdLst>
              <a:gd name="connsiteX0" fmla="*/ 0 w 4396509"/>
              <a:gd name="connsiteY0" fmla="*/ 194404 h 1166400"/>
              <a:gd name="connsiteX1" fmla="*/ 194404 w 4396509"/>
              <a:gd name="connsiteY1" fmla="*/ 0 h 1166400"/>
              <a:gd name="connsiteX2" fmla="*/ 4202105 w 4396509"/>
              <a:gd name="connsiteY2" fmla="*/ 0 h 1166400"/>
              <a:gd name="connsiteX3" fmla="*/ 4396509 w 4396509"/>
              <a:gd name="connsiteY3" fmla="*/ 194404 h 1166400"/>
              <a:gd name="connsiteX4" fmla="*/ 4396509 w 4396509"/>
              <a:gd name="connsiteY4" fmla="*/ 971996 h 1166400"/>
              <a:gd name="connsiteX5" fmla="*/ 4202105 w 4396509"/>
              <a:gd name="connsiteY5" fmla="*/ 1166400 h 1166400"/>
              <a:gd name="connsiteX6" fmla="*/ 194404 w 4396509"/>
              <a:gd name="connsiteY6" fmla="*/ 1166400 h 1166400"/>
              <a:gd name="connsiteX7" fmla="*/ 0 w 4396509"/>
              <a:gd name="connsiteY7" fmla="*/ 971996 h 1166400"/>
              <a:gd name="connsiteX8" fmla="*/ 0 w 4396509"/>
              <a:gd name="connsiteY8" fmla="*/ 194404 h 1166400"/>
              <a:gd name="connsiteX0" fmla="*/ 0 w 4396959"/>
              <a:gd name="connsiteY0" fmla="*/ 194404 h 1166400"/>
              <a:gd name="connsiteX1" fmla="*/ 194404 w 4396959"/>
              <a:gd name="connsiteY1" fmla="*/ 0 h 1166400"/>
              <a:gd name="connsiteX2" fmla="*/ 4202105 w 4396959"/>
              <a:gd name="connsiteY2" fmla="*/ 0 h 1166400"/>
              <a:gd name="connsiteX3" fmla="*/ 4396509 w 4396959"/>
              <a:gd name="connsiteY3" fmla="*/ 194404 h 1166400"/>
              <a:gd name="connsiteX4" fmla="*/ 4396509 w 4396959"/>
              <a:gd name="connsiteY4" fmla="*/ 971996 h 1166400"/>
              <a:gd name="connsiteX5" fmla="*/ 4301693 w 4396959"/>
              <a:gd name="connsiteY5" fmla="*/ 1166400 h 1166400"/>
              <a:gd name="connsiteX6" fmla="*/ 194404 w 4396959"/>
              <a:gd name="connsiteY6" fmla="*/ 1166400 h 1166400"/>
              <a:gd name="connsiteX7" fmla="*/ 0 w 4396959"/>
              <a:gd name="connsiteY7" fmla="*/ 971996 h 1166400"/>
              <a:gd name="connsiteX8" fmla="*/ 0 w 4396959"/>
              <a:gd name="connsiteY8" fmla="*/ 194404 h 1166400"/>
              <a:gd name="connsiteX0" fmla="*/ 0 w 4407557"/>
              <a:gd name="connsiteY0" fmla="*/ 194404 h 1166400"/>
              <a:gd name="connsiteX1" fmla="*/ 194404 w 4407557"/>
              <a:gd name="connsiteY1" fmla="*/ 0 h 1166400"/>
              <a:gd name="connsiteX2" fmla="*/ 4337907 w 4407557"/>
              <a:gd name="connsiteY2" fmla="*/ 9053 h 1166400"/>
              <a:gd name="connsiteX3" fmla="*/ 4396509 w 4407557"/>
              <a:gd name="connsiteY3" fmla="*/ 194404 h 1166400"/>
              <a:gd name="connsiteX4" fmla="*/ 4396509 w 4407557"/>
              <a:gd name="connsiteY4" fmla="*/ 971996 h 1166400"/>
              <a:gd name="connsiteX5" fmla="*/ 4301693 w 4407557"/>
              <a:gd name="connsiteY5" fmla="*/ 1166400 h 1166400"/>
              <a:gd name="connsiteX6" fmla="*/ 194404 w 4407557"/>
              <a:gd name="connsiteY6" fmla="*/ 1166400 h 1166400"/>
              <a:gd name="connsiteX7" fmla="*/ 0 w 4407557"/>
              <a:gd name="connsiteY7" fmla="*/ 971996 h 1166400"/>
              <a:gd name="connsiteX8" fmla="*/ 0 w 4407557"/>
              <a:gd name="connsiteY8" fmla="*/ 194404 h 1166400"/>
              <a:gd name="connsiteX0" fmla="*/ 0 w 4400794"/>
              <a:gd name="connsiteY0" fmla="*/ 194404 h 1166400"/>
              <a:gd name="connsiteX1" fmla="*/ 194404 w 4400794"/>
              <a:gd name="connsiteY1" fmla="*/ 0 h 1166400"/>
              <a:gd name="connsiteX2" fmla="*/ 4320572 w 4400794"/>
              <a:gd name="connsiteY2" fmla="*/ 4719 h 1166400"/>
              <a:gd name="connsiteX3" fmla="*/ 4396509 w 4400794"/>
              <a:gd name="connsiteY3" fmla="*/ 194404 h 1166400"/>
              <a:gd name="connsiteX4" fmla="*/ 4396509 w 4400794"/>
              <a:gd name="connsiteY4" fmla="*/ 971996 h 1166400"/>
              <a:gd name="connsiteX5" fmla="*/ 4301693 w 4400794"/>
              <a:gd name="connsiteY5" fmla="*/ 1166400 h 1166400"/>
              <a:gd name="connsiteX6" fmla="*/ 194404 w 4400794"/>
              <a:gd name="connsiteY6" fmla="*/ 1166400 h 1166400"/>
              <a:gd name="connsiteX7" fmla="*/ 0 w 4400794"/>
              <a:gd name="connsiteY7" fmla="*/ 971996 h 1166400"/>
              <a:gd name="connsiteX8" fmla="*/ 0 w 4400794"/>
              <a:gd name="connsiteY8" fmla="*/ 194404 h 1166400"/>
              <a:gd name="connsiteX0" fmla="*/ 0 w 4399557"/>
              <a:gd name="connsiteY0" fmla="*/ 194404 h 1166400"/>
              <a:gd name="connsiteX1" fmla="*/ 194404 w 4399557"/>
              <a:gd name="connsiteY1" fmla="*/ 0 h 1166400"/>
              <a:gd name="connsiteX2" fmla="*/ 4316238 w 4399557"/>
              <a:gd name="connsiteY2" fmla="*/ 4719 h 1166400"/>
              <a:gd name="connsiteX3" fmla="*/ 4396509 w 4399557"/>
              <a:gd name="connsiteY3" fmla="*/ 194404 h 1166400"/>
              <a:gd name="connsiteX4" fmla="*/ 4396509 w 4399557"/>
              <a:gd name="connsiteY4" fmla="*/ 971996 h 1166400"/>
              <a:gd name="connsiteX5" fmla="*/ 4301693 w 4399557"/>
              <a:gd name="connsiteY5" fmla="*/ 1166400 h 1166400"/>
              <a:gd name="connsiteX6" fmla="*/ 194404 w 4399557"/>
              <a:gd name="connsiteY6" fmla="*/ 1166400 h 1166400"/>
              <a:gd name="connsiteX7" fmla="*/ 0 w 4399557"/>
              <a:gd name="connsiteY7" fmla="*/ 971996 h 1166400"/>
              <a:gd name="connsiteX8" fmla="*/ 0 w 4399557"/>
              <a:gd name="connsiteY8" fmla="*/ 194404 h 11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9557" h="1166400">
                <a:moveTo>
                  <a:pt x="0" y="194404"/>
                </a:moveTo>
                <a:cubicBezTo>
                  <a:pt x="0" y="87038"/>
                  <a:pt x="87038" y="0"/>
                  <a:pt x="194404" y="0"/>
                </a:cubicBezTo>
                <a:lnTo>
                  <a:pt x="4316238" y="4719"/>
                </a:lnTo>
                <a:cubicBezTo>
                  <a:pt x="4423604" y="4719"/>
                  <a:pt x="4396509" y="87038"/>
                  <a:pt x="4396509" y="194404"/>
                </a:cubicBezTo>
                <a:lnTo>
                  <a:pt x="4396509" y="971996"/>
                </a:lnTo>
                <a:cubicBezTo>
                  <a:pt x="4396509" y="1079362"/>
                  <a:pt x="4409059" y="1166400"/>
                  <a:pt x="4301693" y="1166400"/>
                </a:cubicBezTo>
                <a:lnTo>
                  <a:pt x="194404" y="1166400"/>
                </a:lnTo>
                <a:cubicBezTo>
                  <a:pt x="87038" y="1166400"/>
                  <a:pt x="0" y="1079362"/>
                  <a:pt x="0" y="971996"/>
                </a:cubicBezTo>
                <a:lnTo>
                  <a:pt x="0" y="194404"/>
                </a:lnTo>
                <a:close/>
              </a:path>
            </a:pathLst>
          </a:custGeom>
          <a:solidFill>
            <a:srgbClr val="F2F2F2"/>
          </a:solidFill>
        </p:spPr>
        <p:txBody>
          <a:bodyPr lIns="1332000" tIns="72000" rIns="162000" bIns="72000"/>
          <a:lstStyle>
            <a:lvl1pPr marL="0" indent="0">
              <a:buNone/>
              <a:defRPr lang="de-AT" sz="1400" b="0" i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 hier einfügen.</a:t>
            </a:r>
            <a:r>
              <a:rPr lang="en-US" dirty="0"/>
              <a:t> </a:t>
            </a:r>
            <a:endParaRPr lang="de-AT" dirty="0"/>
          </a:p>
        </p:txBody>
      </p:sp>
      <p:sp>
        <p:nvSpPr>
          <p:cNvPr id="13" name="Freeform 146">
            <a:extLst>
              <a:ext uri="{FF2B5EF4-FFF2-40B4-BE49-F238E27FC236}">
                <a16:creationId xmlns:a16="http://schemas.microsoft.com/office/drawing/2014/main" id="{B676FF43-287D-4F1D-BA4B-0C2F02F8C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78975" y="4125499"/>
            <a:ext cx="154496" cy="1166400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37C3FAF-D5AB-46EC-9B6A-1D70C5CF5E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315" y="4054379"/>
            <a:ext cx="983948" cy="1074398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0AE5B479-E7D1-4ABF-BA86-CC30F929A708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1354454" y="4054380"/>
            <a:ext cx="169792" cy="85387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rgbClr val="95131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8DD2450E-6750-4E7D-ADCA-835CEE7F2A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24245" y="4109729"/>
            <a:ext cx="895017" cy="1006546"/>
          </a:xfrm>
          <a:prstGeom prst="rect">
            <a:avLst/>
          </a:prstGeom>
          <a:solidFill>
            <a:srgbClr val="DA1C24"/>
          </a:solidFill>
          <a:effectLst/>
        </p:spPr>
        <p:txBody>
          <a:bodyPr anchor="ctr" anchorCtr="0"/>
          <a:lstStyle>
            <a:lvl1pPr marL="0" indent="0" algn="ctr">
              <a:lnSpc>
                <a:spcPct val="5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ODER </a:t>
            </a:r>
          </a:p>
          <a:p>
            <a:pPr lvl="0"/>
            <a:r>
              <a:rPr lang="de-DE" dirty="0"/>
              <a:t>ZAHL</a:t>
            </a:r>
            <a:endParaRPr lang="de-AT" dirty="0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DCDC883C-186F-4E09-9E53-F9768C4A907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99942" y="4125499"/>
            <a:ext cx="4399557" cy="1166400"/>
          </a:xfrm>
          <a:custGeom>
            <a:avLst/>
            <a:gdLst>
              <a:gd name="connsiteX0" fmla="*/ 0 w 4396509"/>
              <a:gd name="connsiteY0" fmla="*/ 194404 h 1166400"/>
              <a:gd name="connsiteX1" fmla="*/ 194404 w 4396509"/>
              <a:gd name="connsiteY1" fmla="*/ 0 h 1166400"/>
              <a:gd name="connsiteX2" fmla="*/ 4202105 w 4396509"/>
              <a:gd name="connsiteY2" fmla="*/ 0 h 1166400"/>
              <a:gd name="connsiteX3" fmla="*/ 4396509 w 4396509"/>
              <a:gd name="connsiteY3" fmla="*/ 194404 h 1166400"/>
              <a:gd name="connsiteX4" fmla="*/ 4396509 w 4396509"/>
              <a:gd name="connsiteY4" fmla="*/ 971996 h 1166400"/>
              <a:gd name="connsiteX5" fmla="*/ 4202105 w 4396509"/>
              <a:gd name="connsiteY5" fmla="*/ 1166400 h 1166400"/>
              <a:gd name="connsiteX6" fmla="*/ 194404 w 4396509"/>
              <a:gd name="connsiteY6" fmla="*/ 1166400 h 1166400"/>
              <a:gd name="connsiteX7" fmla="*/ 0 w 4396509"/>
              <a:gd name="connsiteY7" fmla="*/ 971996 h 1166400"/>
              <a:gd name="connsiteX8" fmla="*/ 0 w 4396509"/>
              <a:gd name="connsiteY8" fmla="*/ 194404 h 1166400"/>
              <a:gd name="connsiteX0" fmla="*/ 0 w 4396959"/>
              <a:gd name="connsiteY0" fmla="*/ 194404 h 1166400"/>
              <a:gd name="connsiteX1" fmla="*/ 194404 w 4396959"/>
              <a:gd name="connsiteY1" fmla="*/ 0 h 1166400"/>
              <a:gd name="connsiteX2" fmla="*/ 4202105 w 4396959"/>
              <a:gd name="connsiteY2" fmla="*/ 0 h 1166400"/>
              <a:gd name="connsiteX3" fmla="*/ 4396509 w 4396959"/>
              <a:gd name="connsiteY3" fmla="*/ 194404 h 1166400"/>
              <a:gd name="connsiteX4" fmla="*/ 4396509 w 4396959"/>
              <a:gd name="connsiteY4" fmla="*/ 971996 h 1166400"/>
              <a:gd name="connsiteX5" fmla="*/ 4301693 w 4396959"/>
              <a:gd name="connsiteY5" fmla="*/ 1166400 h 1166400"/>
              <a:gd name="connsiteX6" fmla="*/ 194404 w 4396959"/>
              <a:gd name="connsiteY6" fmla="*/ 1166400 h 1166400"/>
              <a:gd name="connsiteX7" fmla="*/ 0 w 4396959"/>
              <a:gd name="connsiteY7" fmla="*/ 971996 h 1166400"/>
              <a:gd name="connsiteX8" fmla="*/ 0 w 4396959"/>
              <a:gd name="connsiteY8" fmla="*/ 194404 h 1166400"/>
              <a:gd name="connsiteX0" fmla="*/ 0 w 4407557"/>
              <a:gd name="connsiteY0" fmla="*/ 194404 h 1166400"/>
              <a:gd name="connsiteX1" fmla="*/ 194404 w 4407557"/>
              <a:gd name="connsiteY1" fmla="*/ 0 h 1166400"/>
              <a:gd name="connsiteX2" fmla="*/ 4337907 w 4407557"/>
              <a:gd name="connsiteY2" fmla="*/ 9053 h 1166400"/>
              <a:gd name="connsiteX3" fmla="*/ 4396509 w 4407557"/>
              <a:gd name="connsiteY3" fmla="*/ 194404 h 1166400"/>
              <a:gd name="connsiteX4" fmla="*/ 4396509 w 4407557"/>
              <a:gd name="connsiteY4" fmla="*/ 971996 h 1166400"/>
              <a:gd name="connsiteX5" fmla="*/ 4301693 w 4407557"/>
              <a:gd name="connsiteY5" fmla="*/ 1166400 h 1166400"/>
              <a:gd name="connsiteX6" fmla="*/ 194404 w 4407557"/>
              <a:gd name="connsiteY6" fmla="*/ 1166400 h 1166400"/>
              <a:gd name="connsiteX7" fmla="*/ 0 w 4407557"/>
              <a:gd name="connsiteY7" fmla="*/ 971996 h 1166400"/>
              <a:gd name="connsiteX8" fmla="*/ 0 w 4407557"/>
              <a:gd name="connsiteY8" fmla="*/ 194404 h 1166400"/>
              <a:gd name="connsiteX0" fmla="*/ 0 w 4400794"/>
              <a:gd name="connsiteY0" fmla="*/ 194404 h 1166400"/>
              <a:gd name="connsiteX1" fmla="*/ 194404 w 4400794"/>
              <a:gd name="connsiteY1" fmla="*/ 0 h 1166400"/>
              <a:gd name="connsiteX2" fmla="*/ 4320572 w 4400794"/>
              <a:gd name="connsiteY2" fmla="*/ 4719 h 1166400"/>
              <a:gd name="connsiteX3" fmla="*/ 4396509 w 4400794"/>
              <a:gd name="connsiteY3" fmla="*/ 194404 h 1166400"/>
              <a:gd name="connsiteX4" fmla="*/ 4396509 w 4400794"/>
              <a:gd name="connsiteY4" fmla="*/ 971996 h 1166400"/>
              <a:gd name="connsiteX5" fmla="*/ 4301693 w 4400794"/>
              <a:gd name="connsiteY5" fmla="*/ 1166400 h 1166400"/>
              <a:gd name="connsiteX6" fmla="*/ 194404 w 4400794"/>
              <a:gd name="connsiteY6" fmla="*/ 1166400 h 1166400"/>
              <a:gd name="connsiteX7" fmla="*/ 0 w 4400794"/>
              <a:gd name="connsiteY7" fmla="*/ 971996 h 1166400"/>
              <a:gd name="connsiteX8" fmla="*/ 0 w 4400794"/>
              <a:gd name="connsiteY8" fmla="*/ 194404 h 1166400"/>
              <a:gd name="connsiteX0" fmla="*/ 0 w 4399557"/>
              <a:gd name="connsiteY0" fmla="*/ 194404 h 1166400"/>
              <a:gd name="connsiteX1" fmla="*/ 194404 w 4399557"/>
              <a:gd name="connsiteY1" fmla="*/ 0 h 1166400"/>
              <a:gd name="connsiteX2" fmla="*/ 4316238 w 4399557"/>
              <a:gd name="connsiteY2" fmla="*/ 4719 h 1166400"/>
              <a:gd name="connsiteX3" fmla="*/ 4396509 w 4399557"/>
              <a:gd name="connsiteY3" fmla="*/ 194404 h 1166400"/>
              <a:gd name="connsiteX4" fmla="*/ 4396509 w 4399557"/>
              <a:gd name="connsiteY4" fmla="*/ 971996 h 1166400"/>
              <a:gd name="connsiteX5" fmla="*/ 4301693 w 4399557"/>
              <a:gd name="connsiteY5" fmla="*/ 1166400 h 1166400"/>
              <a:gd name="connsiteX6" fmla="*/ 194404 w 4399557"/>
              <a:gd name="connsiteY6" fmla="*/ 1166400 h 1166400"/>
              <a:gd name="connsiteX7" fmla="*/ 0 w 4399557"/>
              <a:gd name="connsiteY7" fmla="*/ 971996 h 1166400"/>
              <a:gd name="connsiteX8" fmla="*/ 0 w 4399557"/>
              <a:gd name="connsiteY8" fmla="*/ 194404 h 11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9557" h="1166400">
                <a:moveTo>
                  <a:pt x="0" y="194404"/>
                </a:moveTo>
                <a:cubicBezTo>
                  <a:pt x="0" y="87038"/>
                  <a:pt x="87038" y="0"/>
                  <a:pt x="194404" y="0"/>
                </a:cubicBezTo>
                <a:lnTo>
                  <a:pt x="4316238" y="4719"/>
                </a:lnTo>
                <a:cubicBezTo>
                  <a:pt x="4423604" y="4719"/>
                  <a:pt x="4396509" y="87038"/>
                  <a:pt x="4396509" y="194404"/>
                </a:cubicBezTo>
                <a:lnTo>
                  <a:pt x="4396509" y="971996"/>
                </a:lnTo>
                <a:cubicBezTo>
                  <a:pt x="4396509" y="1079362"/>
                  <a:pt x="4409059" y="1166400"/>
                  <a:pt x="4301693" y="1166400"/>
                </a:cubicBezTo>
                <a:lnTo>
                  <a:pt x="194404" y="1166400"/>
                </a:lnTo>
                <a:cubicBezTo>
                  <a:pt x="87038" y="1166400"/>
                  <a:pt x="0" y="1079362"/>
                  <a:pt x="0" y="971996"/>
                </a:cubicBezTo>
                <a:lnTo>
                  <a:pt x="0" y="194404"/>
                </a:lnTo>
                <a:close/>
              </a:path>
            </a:pathLst>
          </a:custGeom>
          <a:solidFill>
            <a:srgbClr val="F2F2F2"/>
          </a:solidFill>
        </p:spPr>
        <p:txBody>
          <a:bodyPr lIns="1332000" tIns="72000" rIns="162000" bIns="72000"/>
          <a:lstStyle>
            <a:lvl1pPr marL="0" indent="0">
              <a:buNone/>
              <a:defRPr lang="de-AT" sz="1400" b="0" i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 hier einfügen.</a:t>
            </a:r>
            <a:r>
              <a:rPr lang="en-US" dirty="0"/>
              <a:t> </a:t>
            </a:r>
            <a:endParaRPr lang="de-AT" dirty="0"/>
          </a:p>
        </p:txBody>
      </p:sp>
      <p:sp>
        <p:nvSpPr>
          <p:cNvPr id="18" name="Freeform 146">
            <a:extLst>
              <a:ext uri="{FF2B5EF4-FFF2-40B4-BE49-F238E27FC236}">
                <a16:creationId xmlns:a16="http://schemas.microsoft.com/office/drawing/2014/main" id="{2AD741D6-FA1A-48FD-8337-965552EB21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46275" y="4125499"/>
            <a:ext cx="154496" cy="1166400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9" name="Freeform 144">
            <a:extLst>
              <a:ext uri="{FF2B5EF4-FFF2-40B4-BE49-F238E27FC236}">
                <a16:creationId xmlns:a16="http://schemas.microsoft.com/office/drawing/2014/main" id="{42FD239B-79E3-4D29-B12B-A02A7A9C7B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615" y="4054379"/>
            <a:ext cx="983948" cy="1074398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20" name="Freeform 145">
            <a:extLst>
              <a:ext uri="{FF2B5EF4-FFF2-40B4-BE49-F238E27FC236}">
                <a16:creationId xmlns:a16="http://schemas.microsoft.com/office/drawing/2014/main" id="{5110E378-C131-4C11-8FE9-B09830330A17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421754" y="4054380"/>
            <a:ext cx="169792" cy="85387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rgbClr val="95131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0322C6EA-E06E-4E31-929A-3D8720DFE8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91545" y="4109729"/>
            <a:ext cx="895017" cy="1006546"/>
          </a:xfrm>
          <a:prstGeom prst="rect">
            <a:avLst/>
          </a:prstGeom>
          <a:solidFill>
            <a:srgbClr val="DA1C24"/>
          </a:solidFill>
          <a:effectLst/>
        </p:spPr>
        <p:txBody>
          <a:bodyPr anchor="ctr" anchorCtr="0"/>
          <a:lstStyle>
            <a:lvl1pPr marL="0" indent="0" algn="ctr">
              <a:lnSpc>
                <a:spcPct val="5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ODER </a:t>
            </a:r>
          </a:p>
          <a:p>
            <a:pPr lvl="0"/>
            <a:r>
              <a:rPr lang="de-DE" dirty="0"/>
              <a:t>ZAHL</a:t>
            </a:r>
            <a:endParaRPr lang="de-AT" dirty="0"/>
          </a:p>
        </p:txBody>
      </p:sp>
      <p:sp>
        <p:nvSpPr>
          <p:cNvPr id="22" name="Titelplatzhalter 2">
            <a:extLst>
              <a:ext uri="{FF2B5EF4-FFF2-40B4-BE49-F238E27FC236}">
                <a16:creationId xmlns:a16="http://schemas.microsoft.com/office/drawing/2014/main" id="{9DE86DA3-A176-4C25-B000-6ABCC8B7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43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ser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5">
            <a:extLst>
              <a:ext uri="{FF2B5EF4-FFF2-40B4-BE49-F238E27FC236}">
                <a16:creationId xmlns:a16="http://schemas.microsoft.com/office/drawing/2014/main" id="{BB01C48D-FFCE-453B-A1FA-699B255C49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32642" y="2179119"/>
            <a:ext cx="4399557" cy="1166400"/>
          </a:xfrm>
          <a:custGeom>
            <a:avLst/>
            <a:gdLst>
              <a:gd name="connsiteX0" fmla="*/ 0 w 4396509"/>
              <a:gd name="connsiteY0" fmla="*/ 194404 h 1166400"/>
              <a:gd name="connsiteX1" fmla="*/ 194404 w 4396509"/>
              <a:gd name="connsiteY1" fmla="*/ 0 h 1166400"/>
              <a:gd name="connsiteX2" fmla="*/ 4202105 w 4396509"/>
              <a:gd name="connsiteY2" fmla="*/ 0 h 1166400"/>
              <a:gd name="connsiteX3" fmla="*/ 4396509 w 4396509"/>
              <a:gd name="connsiteY3" fmla="*/ 194404 h 1166400"/>
              <a:gd name="connsiteX4" fmla="*/ 4396509 w 4396509"/>
              <a:gd name="connsiteY4" fmla="*/ 971996 h 1166400"/>
              <a:gd name="connsiteX5" fmla="*/ 4202105 w 4396509"/>
              <a:gd name="connsiteY5" fmla="*/ 1166400 h 1166400"/>
              <a:gd name="connsiteX6" fmla="*/ 194404 w 4396509"/>
              <a:gd name="connsiteY6" fmla="*/ 1166400 h 1166400"/>
              <a:gd name="connsiteX7" fmla="*/ 0 w 4396509"/>
              <a:gd name="connsiteY7" fmla="*/ 971996 h 1166400"/>
              <a:gd name="connsiteX8" fmla="*/ 0 w 4396509"/>
              <a:gd name="connsiteY8" fmla="*/ 194404 h 1166400"/>
              <a:gd name="connsiteX0" fmla="*/ 0 w 4396959"/>
              <a:gd name="connsiteY0" fmla="*/ 194404 h 1166400"/>
              <a:gd name="connsiteX1" fmla="*/ 194404 w 4396959"/>
              <a:gd name="connsiteY1" fmla="*/ 0 h 1166400"/>
              <a:gd name="connsiteX2" fmla="*/ 4202105 w 4396959"/>
              <a:gd name="connsiteY2" fmla="*/ 0 h 1166400"/>
              <a:gd name="connsiteX3" fmla="*/ 4396509 w 4396959"/>
              <a:gd name="connsiteY3" fmla="*/ 194404 h 1166400"/>
              <a:gd name="connsiteX4" fmla="*/ 4396509 w 4396959"/>
              <a:gd name="connsiteY4" fmla="*/ 971996 h 1166400"/>
              <a:gd name="connsiteX5" fmla="*/ 4301693 w 4396959"/>
              <a:gd name="connsiteY5" fmla="*/ 1166400 h 1166400"/>
              <a:gd name="connsiteX6" fmla="*/ 194404 w 4396959"/>
              <a:gd name="connsiteY6" fmla="*/ 1166400 h 1166400"/>
              <a:gd name="connsiteX7" fmla="*/ 0 w 4396959"/>
              <a:gd name="connsiteY7" fmla="*/ 971996 h 1166400"/>
              <a:gd name="connsiteX8" fmla="*/ 0 w 4396959"/>
              <a:gd name="connsiteY8" fmla="*/ 194404 h 1166400"/>
              <a:gd name="connsiteX0" fmla="*/ 0 w 4407557"/>
              <a:gd name="connsiteY0" fmla="*/ 194404 h 1166400"/>
              <a:gd name="connsiteX1" fmla="*/ 194404 w 4407557"/>
              <a:gd name="connsiteY1" fmla="*/ 0 h 1166400"/>
              <a:gd name="connsiteX2" fmla="*/ 4337907 w 4407557"/>
              <a:gd name="connsiteY2" fmla="*/ 9053 h 1166400"/>
              <a:gd name="connsiteX3" fmla="*/ 4396509 w 4407557"/>
              <a:gd name="connsiteY3" fmla="*/ 194404 h 1166400"/>
              <a:gd name="connsiteX4" fmla="*/ 4396509 w 4407557"/>
              <a:gd name="connsiteY4" fmla="*/ 971996 h 1166400"/>
              <a:gd name="connsiteX5" fmla="*/ 4301693 w 4407557"/>
              <a:gd name="connsiteY5" fmla="*/ 1166400 h 1166400"/>
              <a:gd name="connsiteX6" fmla="*/ 194404 w 4407557"/>
              <a:gd name="connsiteY6" fmla="*/ 1166400 h 1166400"/>
              <a:gd name="connsiteX7" fmla="*/ 0 w 4407557"/>
              <a:gd name="connsiteY7" fmla="*/ 971996 h 1166400"/>
              <a:gd name="connsiteX8" fmla="*/ 0 w 4407557"/>
              <a:gd name="connsiteY8" fmla="*/ 194404 h 1166400"/>
              <a:gd name="connsiteX0" fmla="*/ 0 w 4400794"/>
              <a:gd name="connsiteY0" fmla="*/ 194404 h 1166400"/>
              <a:gd name="connsiteX1" fmla="*/ 194404 w 4400794"/>
              <a:gd name="connsiteY1" fmla="*/ 0 h 1166400"/>
              <a:gd name="connsiteX2" fmla="*/ 4320572 w 4400794"/>
              <a:gd name="connsiteY2" fmla="*/ 4719 h 1166400"/>
              <a:gd name="connsiteX3" fmla="*/ 4396509 w 4400794"/>
              <a:gd name="connsiteY3" fmla="*/ 194404 h 1166400"/>
              <a:gd name="connsiteX4" fmla="*/ 4396509 w 4400794"/>
              <a:gd name="connsiteY4" fmla="*/ 971996 h 1166400"/>
              <a:gd name="connsiteX5" fmla="*/ 4301693 w 4400794"/>
              <a:gd name="connsiteY5" fmla="*/ 1166400 h 1166400"/>
              <a:gd name="connsiteX6" fmla="*/ 194404 w 4400794"/>
              <a:gd name="connsiteY6" fmla="*/ 1166400 h 1166400"/>
              <a:gd name="connsiteX7" fmla="*/ 0 w 4400794"/>
              <a:gd name="connsiteY7" fmla="*/ 971996 h 1166400"/>
              <a:gd name="connsiteX8" fmla="*/ 0 w 4400794"/>
              <a:gd name="connsiteY8" fmla="*/ 194404 h 1166400"/>
              <a:gd name="connsiteX0" fmla="*/ 0 w 4399557"/>
              <a:gd name="connsiteY0" fmla="*/ 194404 h 1166400"/>
              <a:gd name="connsiteX1" fmla="*/ 194404 w 4399557"/>
              <a:gd name="connsiteY1" fmla="*/ 0 h 1166400"/>
              <a:gd name="connsiteX2" fmla="*/ 4316238 w 4399557"/>
              <a:gd name="connsiteY2" fmla="*/ 4719 h 1166400"/>
              <a:gd name="connsiteX3" fmla="*/ 4396509 w 4399557"/>
              <a:gd name="connsiteY3" fmla="*/ 194404 h 1166400"/>
              <a:gd name="connsiteX4" fmla="*/ 4396509 w 4399557"/>
              <a:gd name="connsiteY4" fmla="*/ 971996 h 1166400"/>
              <a:gd name="connsiteX5" fmla="*/ 4301693 w 4399557"/>
              <a:gd name="connsiteY5" fmla="*/ 1166400 h 1166400"/>
              <a:gd name="connsiteX6" fmla="*/ 194404 w 4399557"/>
              <a:gd name="connsiteY6" fmla="*/ 1166400 h 1166400"/>
              <a:gd name="connsiteX7" fmla="*/ 0 w 4399557"/>
              <a:gd name="connsiteY7" fmla="*/ 971996 h 1166400"/>
              <a:gd name="connsiteX8" fmla="*/ 0 w 4399557"/>
              <a:gd name="connsiteY8" fmla="*/ 194404 h 11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9557" h="1166400">
                <a:moveTo>
                  <a:pt x="0" y="194404"/>
                </a:moveTo>
                <a:cubicBezTo>
                  <a:pt x="0" y="87038"/>
                  <a:pt x="87038" y="0"/>
                  <a:pt x="194404" y="0"/>
                </a:cubicBezTo>
                <a:lnTo>
                  <a:pt x="4316238" y="4719"/>
                </a:lnTo>
                <a:cubicBezTo>
                  <a:pt x="4423604" y="4719"/>
                  <a:pt x="4396509" y="87038"/>
                  <a:pt x="4396509" y="194404"/>
                </a:cubicBezTo>
                <a:lnTo>
                  <a:pt x="4396509" y="971996"/>
                </a:lnTo>
                <a:cubicBezTo>
                  <a:pt x="4396509" y="1079362"/>
                  <a:pt x="4409059" y="1166400"/>
                  <a:pt x="4301693" y="1166400"/>
                </a:cubicBezTo>
                <a:lnTo>
                  <a:pt x="194404" y="1166400"/>
                </a:lnTo>
                <a:cubicBezTo>
                  <a:pt x="87038" y="1166400"/>
                  <a:pt x="0" y="1079362"/>
                  <a:pt x="0" y="971996"/>
                </a:cubicBezTo>
                <a:lnTo>
                  <a:pt x="0" y="194404"/>
                </a:lnTo>
                <a:close/>
              </a:path>
            </a:pathLst>
          </a:custGeom>
          <a:solidFill>
            <a:srgbClr val="F2F2F2"/>
          </a:solidFill>
        </p:spPr>
        <p:txBody>
          <a:bodyPr lIns="1332000" tIns="72000" rIns="162000" bIns="72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AT" sz="1400" b="0" i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hier einfügen</a:t>
            </a:r>
            <a:endParaRPr lang="de-AT" dirty="0"/>
          </a:p>
        </p:txBody>
      </p:sp>
      <p:sp>
        <p:nvSpPr>
          <p:cNvPr id="3" name="Freeform 146">
            <a:extLst>
              <a:ext uri="{FF2B5EF4-FFF2-40B4-BE49-F238E27FC236}">
                <a16:creationId xmlns:a16="http://schemas.microsoft.com/office/drawing/2014/main" id="{87E6D004-C305-4788-A597-3A4136C6D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78975" y="2179119"/>
            <a:ext cx="154496" cy="1166400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4" name="Freeform 144">
            <a:extLst>
              <a:ext uri="{FF2B5EF4-FFF2-40B4-BE49-F238E27FC236}">
                <a16:creationId xmlns:a16="http://schemas.microsoft.com/office/drawing/2014/main" id="{814A4DEC-F84D-47DF-B431-5E2757E346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315" y="2107999"/>
            <a:ext cx="983948" cy="1074398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5" name="Freeform 145">
            <a:extLst>
              <a:ext uri="{FF2B5EF4-FFF2-40B4-BE49-F238E27FC236}">
                <a16:creationId xmlns:a16="http://schemas.microsoft.com/office/drawing/2014/main" id="{46A7C915-06A8-4D41-8F3E-E1EF8C576C67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1354454" y="2108000"/>
            <a:ext cx="169792" cy="85387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rgbClr val="95131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66C18284-9E82-4E34-B151-2FCF69425A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245" y="2163349"/>
            <a:ext cx="895017" cy="1006546"/>
          </a:xfrm>
          <a:prstGeom prst="rect">
            <a:avLst/>
          </a:prstGeom>
          <a:solidFill>
            <a:srgbClr val="DA1C24"/>
          </a:solidFill>
          <a:effectLst/>
        </p:spPr>
        <p:txBody>
          <a:bodyPr anchor="ctr" anchorCtr="0"/>
          <a:lstStyle>
            <a:lvl1pPr marL="0" indent="0" algn="ctr">
              <a:lnSpc>
                <a:spcPct val="5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ODER </a:t>
            </a:r>
          </a:p>
          <a:p>
            <a:pPr lvl="0"/>
            <a:r>
              <a:rPr lang="de-DE" dirty="0"/>
              <a:t>ZAHL</a:t>
            </a:r>
            <a:endParaRPr lang="de-AT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F2B366B7-5659-4C33-9098-CF788ECBDF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9942" y="2179119"/>
            <a:ext cx="4399557" cy="1166400"/>
          </a:xfrm>
          <a:custGeom>
            <a:avLst/>
            <a:gdLst>
              <a:gd name="connsiteX0" fmla="*/ 0 w 4396509"/>
              <a:gd name="connsiteY0" fmla="*/ 194404 h 1166400"/>
              <a:gd name="connsiteX1" fmla="*/ 194404 w 4396509"/>
              <a:gd name="connsiteY1" fmla="*/ 0 h 1166400"/>
              <a:gd name="connsiteX2" fmla="*/ 4202105 w 4396509"/>
              <a:gd name="connsiteY2" fmla="*/ 0 h 1166400"/>
              <a:gd name="connsiteX3" fmla="*/ 4396509 w 4396509"/>
              <a:gd name="connsiteY3" fmla="*/ 194404 h 1166400"/>
              <a:gd name="connsiteX4" fmla="*/ 4396509 w 4396509"/>
              <a:gd name="connsiteY4" fmla="*/ 971996 h 1166400"/>
              <a:gd name="connsiteX5" fmla="*/ 4202105 w 4396509"/>
              <a:gd name="connsiteY5" fmla="*/ 1166400 h 1166400"/>
              <a:gd name="connsiteX6" fmla="*/ 194404 w 4396509"/>
              <a:gd name="connsiteY6" fmla="*/ 1166400 h 1166400"/>
              <a:gd name="connsiteX7" fmla="*/ 0 w 4396509"/>
              <a:gd name="connsiteY7" fmla="*/ 971996 h 1166400"/>
              <a:gd name="connsiteX8" fmla="*/ 0 w 4396509"/>
              <a:gd name="connsiteY8" fmla="*/ 194404 h 1166400"/>
              <a:gd name="connsiteX0" fmla="*/ 0 w 4396959"/>
              <a:gd name="connsiteY0" fmla="*/ 194404 h 1166400"/>
              <a:gd name="connsiteX1" fmla="*/ 194404 w 4396959"/>
              <a:gd name="connsiteY1" fmla="*/ 0 h 1166400"/>
              <a:gd name="connsiteX2" fmla="*/ 4202105 w 4396959"/>
              <a:gd name="connsiteY2" fmla="*/ 0 h 1166400"/>
              <a:gd name="connsiteX3" fmla="*/ 4396509 w 4396959"/>
              <a:gd name="connsiteY3" fmla="*/ 194404 h 1166400"/>
              <a:gd name="connsiteX4" fmla="*/ 4396509 w 4396959"/>
              <a:gd name="connsiteY4" fmla="*/ 971996 h 1166400"/>
              <a:gd name="connsiteX5" fmla="*/ 4301693 w 4396959"/>
              <a:gd name="connsiteY5" fmla="*/ 1166400 h 1166400"/>
              <a:gd name="connsiteX6" fmla="*/ 194404 w 4396959"/>
              <a:gd name="connsiteY6" fmla="*/ 1166400 h 1166400"/>
              <a:gd name="connsiteX7" fmla="*/ 0 w 4396959"/>
              <a:gd name="connsiteY7" fmla="*/ 971996 h 1166400"/>
              <a:gd name="connsiteX8" fmla="*/ 0 w 4396959"/>
              <a:gd name="connsiteY8" fmla="*/ 194404 h 1166400"/>
              <a:gd name="connsiteX0" fmla="*/ 0 w 4407557"/>
              <a:gd name="connsiteY0" fmla="*/ 194404 h 1166400"/>
              <a:gd name="connsiteX1" fmla="*/ 194404 w 4407557"/>
              <a:gd name="connsiteY1" fmla="*/ 0 h 1166400"/>
              <a:gd name="connsiteX2" fmla="*/ 4337907 w 4407557"/>
              <a:gd name="connsiteY2" fmla="*/ 9053 h 1166400"/>
              <a:gd name="connsiteX3" fmla="*/ 4396509 w 4407557"/>
              <a:gd name="connsiteY3" fmla="*/ 194404 h 1166400"/>
              <a:gd name="connsiteX4" fmla="*/ 4396509 w 4407557"/>
              <a:gd name="connsiteY4" fmla="*/ 971996 h 1166400"/>
              <a:gd name="connsiteX5" fmla="*/ 4301693 w 4407557"/>
              <a:gd name="connsiteY5" fmla="*/ 1166400 h 1166400"/>
              <a:gd name="connsiteX6" fmla="*/ 194404 w 4407557"/>
              <a:gd name="connsiteY6" fmla="*/ 1166400 h 1166400"/>
              <a:gd name="connsiteX7" fmla="*/ 0 w 4407557"/>
              <a:gd name="connsiteY7" fmla="*/ 971996 h 1166400"/>
              <a:gd name="connsiteX8" fmla="*/ 0 w 4407557"/>
              <a:gd name="connsiteY8" fmla="*/ 194404 h 1166400"/>
              <a:gd name="connsiteX0" fmla="*/ 0 w 4400794"/>
              <a:gd name="connsiteY0" fmla="*/ 194404 h 1166400"/>
              <a:gd name="connsiteX1" fmla="*/ 194404 w 4400794"/>
              <a:gd name="connsiteY1" fmla="*/ 0 h 1166400"/>
              <a:gd name="connsiteX2" fmla="*/ 4320572 w 4400794"/>
              <a:gd name="connsiteY2" fmla="*/ 4719 h 1166400"/>
              <a:gd name="connsiteX3" fmla="*/ 4396509 w 4400794"/>
              <a:gd name="connsiteY3" fmla="*/ 194404 h 1166400"/>
              <a:gd name="connsiteX4" fmla="*/ 4396509 w 4400794"/>
              <a:gd name="connsiteY4" fmla="*/ 971996 h 1166400"/>
              <a:gd name="connsiteX5" fmla="*/ 4301693 w 4400794"/>
              <a:gd name="connsiteY5" fmla="*/ 1166400 h 1166400"/>
              <a:gd name="connsiteX6" fmla="*/ 194404 w 4400794"/>
              <a:gd name="connsiteY6" fmla="*/ 1166400 h 1166400"/>
              <a:gd name="connsiteX7" fmla="*/ 0 w 4400794"/>
              <a:gd name="connsiteY7" fmla="*/ 971996 h 1166400"/>
              <a:gd name="connsiteX8" fmla="*/ 0 w 4400794"/>
              <a:gd name="connsiteY8" fmla="*/ 194404 h 1166400"/>
              <a:gd name="connsiteX0" fmla="*/ 0 w 4399557"/>
              <a:gd name="connsiteY0" fmla="*/ 194404 h 1166400"/>
              <a:gd name="connsiteX1" fmla="*/ 194404 w 4399557"/>
              <a:gd name="connsiteY1" fmla="*/ 0 h 1166400"/>
              <a:gd name="connsiteX2" fmla="*/ 4316238 w 4399557"/>
              <a:gd name="connsiteY2" fmla="*/ 4719 h 1166400"/>
              <a:gd name="connsiteX3" fmla="*/ 4396509 w 4399557"/>
              <a:gd name="connsiteY3" fmla="*/ 194404 h 1166400"/>
              <a:gd name="connsiteX4" fmla="*/ 4396509 w 4399557"/>
              <a:gd name="connsiteY4" fmla="*/ 971996 h 1166400"/>
              <a:gd name="connsiteX5" fmla="*/ 4301693 w 4399557"/>
              <a:gd name="connsiteY5" fmla="*/ 1166400 h 1166400"/>
              <a:gd name="connsiteX6" fmla="*/ 194404 w 4399557"/>
              <a:gd name="connsiteY6" fmla="*/ 1166400 h 1166400"/>
              <a:gd name="connsiteX7" fmla="*/ 0 w 4399557"/>
              <a:gd name="connsiteY7" fmla="*/ 971996 h 1166400"/>
              <a:gd name="connsiteX8" fmla="*/ 0 w 4399557"/>
              <a:gd name="connsiteY8" fmla="*/ 194404 h 11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9557" h="1166400">
                <a:moveTo>
                  <a:pt x="0" y="194404"/>
                </a:moveTo>
                <a:cubicBezTo>
                  <a:pt x="0" y="87038"/>
                  <a:pt x="87038" y="0"/>
                  <a:pt x="194404" y="0"/>
                </a:cubicBezTo>
                <a:lnTo>
                  <a:pt x="4316238" y="4719"/>
                </a:lnTo>
                <a:cubicBezTo>
                  <a:pt x="4423604" y="4719"/>
                  <a:pt x="4396509" y="87038"/>
                  <a:pt x="4396509" y="194404"/>
                </a:cubicBezTo>
                <a:lnTo>
                  <a:pt x="4396509" y="971996"/>
                </a:lnTo>
                <a:cubicBezTo>
                  <a:pt x="4396509" y="1079362"/>
                  <a:pt x="4409059" y="1166400"/>
                  <a:pt x="4301693" y="1166400"/>
                </a:cubicBezTo>
                <a:lnTo>
                  <a:pt x="194404" y="1166400"/>
                </a:lnTo>
                <a:cubicBezTo>
                  <a:pt x="87038" y="1166400"/>
                  <a:pt x="0" y="1079362"/>
                  <a:pt x="0" y="971996"/>
                </a:cubicBezTo>
                <a:lnTo>
                  <a:pt x="0" y="194404"/>
                </a:lnTo>
                <a:close/>
              </a:path>
            </a:pathLst>
          </a:custGeom>
          <a:solidFill>
            <a:srgbClr val="F2F2F2"/>
          </a:solidFill>
        </p:spPr>
        <p:txBody>
          <a:bodyPr lIns="1332000" tIns="72000" rIns="162000" bIns="72000"/>
          <a:lstStyle>
            <a:lvl1pPr marL="0" indent="0">
              <a:buNone/>
              <a:defRPr lang="de-AT" sz="1400" b="0" i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 hier einfügen</a:t>
            </a:r>
            <a:endParaRPr lang="de-AT" dirty="0"/>
          </a:p>
        </p:txBody>
      </p:sp>
      <p:sp>
        <p:nvSpPr>
          <p:cNvPr id="8" name="Freeform 146">
            <a:extLst>
              <a:ext uri="{FF2B5EF4-FFF2-40B4-BE49-F238E27FC236}">
                <a16:creationId xmlns:a16="http://schemas.microsoft.com/office/drawing/2014/main" id="{C1F30D55-147A-4B7E-92DB-3373D00470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46275" y="2179119"/>
            <a:ext cx="154496" cy="1166400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9" name="Freeform 144">
            <a:extLst>
              <a:ext uri="{FF2B5EF4-FFF2-40B4-BE49-F238E27FC236}">
                <a16:creationId xmlns:a16="http://schemas.microsoft.com/office/drawing/2014/main" id="{B46F58BE-46FF-4D08-ACC9-D8EC1B342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615" y="2107999"/>
            <a:ext cx="983948" cy="1074398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0" name="Freeform 145">
            <a:extLst>
              <a:ext uri="{FF2B5EF4-FFF2-40B4-BE49-F238E27FC236}">
                <a16:creationId xmlns:a16="http://schemas.microsoft.com/office/drawing/2014/main" id="{629D1B72-A039-49DB-A675-7208624769F5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421754" y="2108000"/>
            <a:ext cx="169792" cy="85387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rgbClr val="95131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DFC0C45-EDC8-4963-83D8-84CC12E819A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91545" y="2163349"/>
            <a:ext cx="895017" cy="1006546"/>
          </a:xfrm>
          <a:prstGeom prst="rect">
            <a:avLst/>
          </a:prstGeom>
          <a:solidFill>
            <a:srgbClr val="DA1C24"/>
          </a:solidFill>
          <a:effectLst/>
        </p:spPr>
        <p:txBody>
          <a:bodyPr anchor="ctr" anchorCtr="0"/>
          <a:lstStyle>
            <a:lvl1pPr marL="0" indent="0" algn="ctr">
              <a:lnSpc>
                <a:spcPct val="5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ODER </a:t>
            </a:r>
          </a:p>
          <a:p>
            <a:pPr lvl="0"/>
            <a:r>
              <a:rPr lang="de-DE" dirty="0"/>
              <a:t>ZAHL</a:t>
            </a:r>
            <a:endParaRPr lang="de-AT" dirty="0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F63DC135-99C8-48D3-BF01-A319AE5789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32642" y="3563524"/>
            <a:ext cx="4399557" cy="1166400"/>
          </a:xfrm>
          <a:custGeom>
            <a:avLst/>
            <a:gdLst>
              <a:gd name="connsiteX0" fmla="*/ 0 w 4396509"/>
              <a:gd name="connsiteY0" fmla="*/ 194404 h 1166400"/>
              <a:gd name="connsiteX1" fmla="*/ 194404 w 4396509"/>
              <a:gd name="connsiteY1" fmla="*/ 0 h 1166400"/>
              <a:gd name="connsiteX2" fmla="*/ 4202105 w 4396509"/>
              <a:gd name="connsiteY2" fmla="*/ 0 h 1166400"/>
              <a:gd name="connsiteX3" fmla="*/ 4396509 w 4396509"/>
              <a:gd name="connsiteY3" fmla="*/ 194404 h 1166400"/>
              <a:gd name="connsiteX4" fmla="*/ 4396509 w 4396509"/>
              <a:gd name="connsiteY4" fmla="*/ 971996 h 1166400"/>
              <a:gd name="connsiteX5" fmla="*/ 4202105 w 4396509"/>
              <a:gd name="connsiteY5" fmla="*/ 1166400 h 1166400"/>
              <a:gd name="connsiteX6" fmla="*/ 194404 w 4396509"/>
              <a:gd name="connsiteY6" fmla="*/ 1166400 h 1166400"/>
              <a:gd name="connsiteX7" fmla="*/ 0 w 4396509"/>
              <a:gd name="connsiteY7" fmla="*/ 971996 h 1166400"/>
              <a:gd name="connsiteX8" fmla="*/ 0 w 4396509"/>
              <a:gd name="connsiteY8" fmla="*/ 194404 h 1166400"/>
              <a:gd name="connsiteX0" fmla="*/ 0 w 4396959"/>
              <a:gd name="connsiteY0" fmla="*/ 194404 h 1166400"/>
              <a:gd name="connsiteX1" fmla="*/ 194404 w 4396959"/>
              <a:gd name="connsiteY1" fmla="*/ 0 h 1166400"/>
              <a:gd name="connsiteX2" fmla="*/ 4202105 w 4396959"/>
              <a:gd name="connsiteY2" fmla="*/ 0 h 1166400"/>
              <a:gd name="connsiteX3" fmla="*/ 4396509 w 4396959"/>
              <a:gd name="connsiteY3" fmla="*/ 194404 h 1166400"/>
              <a:gd name="connsiteX4" fmla="*/ 4396509 w 4396959"/>
              <a:gd name="connsiteY4" fmla="*/ 971996 h 1166400"/>
              <a:gd name="connsiteX5" fmla="*/ 4301693 w 4396959"/>
              <a:gd name="connsiteY5" fmla="*/ 1166400 h 1166400"/>
              <a:gd name="connsiteX6" fmla="*/ 194404 w 4396959"/>
              <a:gd name="connsiteY6" fmla="*/ 1166400 h 1166400"/>
              <a:gd name="connsiteX7" fmla="*/ 0 w 4396959"/>
              <a:gd name="connsiteY7" fmla="*/ 971996 h 1166400"/>
              <a:gd name="connsiteX8" fmla="*/ 0 w 4396959"/>
              <a:gd name="connsiteY8" fmla="*/ 194404 h 1166400"/>
              <a:gd name="connsiteX0" fmla="*/ 0 w 4407557"/>
              <a:gd name="connsiteY0" fmla="*/ 194404 h 1166400"/>
              <a:gd name="connsiteX1" fmla="*/ 194404 w 4407557"/>
              <a:gd name="connsiteY1" fmla="*/ 0 h 1166400"/>
              <a:gd name="connsiteX2" fmla="*/ 4337907 w 4407557"/>
              <a:gd name="connsiteY2" fmla="*/ 9053 h 1166400"/>
              <a:gd name="connsiteX3" fmla="*/ 4396509 w 4407557"/>
              <a:gd name="connsiteY3" fmla="*/ 194404 h 1166400"/>
              <a:gd name="connsiteX4" fmla="*/ 4396509 w 4407557"/>
              <a:gd name="connsiteY4" fmla="*/ 971996 h 1166400"/>
              <a:gd name="connsiteX5" fmla="*/ 4301693 w 4407557"/>
              <a:gd name="connsiteY5" fmla="*/ 1166400 h 1166400"/>
              <a:gd name="connsiteX6" fmla="*/ 194404 w 4407557"/>
              <a:gd name="connsiteY6" fmla="*/ 1166400 h 1166400"/>
              <a:gd name="connsiteX7" fmla="*/ 0 w 4407557"/>
              <a:gd name="connsiteY7" fmla="*/ 971996 h 1166400"/>
              <a:gd name="connsiteX8" fmla="*/ 0 w 4407557"/>
              <a:gd name="connsiteY8" fmla="*/ 194404 h 1166400"/>
              <a:gd name="connsiteX0" fmla="*/ 0 w 4400794"/>
              <a:gd name="connsiteY0" fmla="*/ 194404 h 1166400"/>
              <a:gd name="connsiteX1" fmla="*/ 194404 w 4400794"/>
              <a:gd name="connsiteY1" fmla="*/ 0 h 1166400"/>
              <a:gd name="connsiteX2" fmla="*/ 4320572 w 4400794"/>
              <a:gd name="connsiteY2" fmla="*/ 4719 h 1166400"/>
              <a:gd name="connsiteX3" fmla="*/ 4396509 w 4400794"/>
              <a:gd name="connsiteY3" fmla="*/ 194404 h 1166400"/>
              <a:gd name="connsiteX4" fmla="*/ 4396509 w 4400794"/>
              <a:gd name="connsiteY4" fmla="*/ 971996 h 1166400"/>
              <a:gd name="connsiteX5" fmla="*/ 4301693 w 4400794"/>
              <a:gd name="connsiteY5" fmla="*/ 1166400 h 1166400"/>
              <a:gd name="connsiteX6" fmla="*/ 194404 w 4400794"/>
              <a:gd name="connsiteY6" fmla="*/ 1166400 h 1166400"/>
              <a:gd name="connsiteX7" fmla="*/ 0 w 4400794"/>
              <a:gd name="connsiteY7" fmla="*/ 971996 h 1166400"/>
              <a:gd name="connsiteX8" fmla="*/ 0 w 4400794"/>
              <a:gd name="connsiteY8" fmla="*/ 194404 h 1166400"/>
              <a:gd name="connsiteX0" fmla="*/ 0 w 4399557"/>
              <a:gd name="connsiteY0" fmla="*/ 194404 h 1166400"/>
              <a:gd name="connsiteX1" fmla="*/ 194404 w 4399557"/>
              <a:gd name="connsiteY1" fmla="*/ 0 h 1166400"/>
              <a:gd name="connsiteX2" fmla="*/ 4316238 w 4399557"/>
              <a:gd name="connsiteY2" fmla="*/ 4719 h 1166400"/>
              <a:gd name="connsiteX3" fmla="*/ 4396509 w 4399557"/>
              <a:gd name="connsiteY3" fmla="*/ 194404 h 1166400"/>
              <a:gd name="connsiteX4" fmla="*/ 4396509 w 4399557"/>
              <a:gd name="connsiteY4" fmla="*/ 971996 h 1166400"/>
              <a:gd name="connsiteX5" fmla="*/ 4301693 w 4399557"/>
              <a:gd name="connsiteY5" fmla="*/ 1166400 h 1166400"/>
              <a:gd name="connsiteX6" fmla="*/ 194404 w 4399557"/>
              <a:gd name="connsiteY6" fmla="*/ 1166400 h 1166400"/>
              <a:gd name="connsiteX7" fmla="*/ 0 w 4399557"/>
              <a:gd name="connsiteY7" fmla="*/ 971996 h 1166400"/>
              <a:gd name="connsiteX8" fmla="*/ 0 w 4399557"/>
              <a:gd name="connsiteY8" fmla="*/ 194404 h 11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9557" h="1166400">
                <a:moveTo>
                  <a:pt x="0" y="194404"/>
                </a:moveTo>
                <a:cubicBezTo>
                  <a:pt x="0" y="87038"/>
                  <a:pt x="87038" y="0"/>
                  <a:pt x="194404" y="0"/>
                </a:cubicBezTo>
                <a:lnTo>
                  <a:pt x="4316238" y="4719"/>
                </a:lnTo>
                <a:cubicBezTo>
                  <a:pt x="4423604" y="4719"/>
                  <a:pt x="4396509" y="87038"/>
                  <a:pt x="4396509" y="194404"/>
                </a:cubicBezTo>
                <a:lnTo>
                  <a:pt x="4396509" y="971996"/>
                </a:lnTo>
                <a:cubicBezTo>
                  <a:pt x="4396509" y="1079362"/>
                  <a:pt x="4409059" y="1166400"/>
                  <a:pt x="4301693" y="1166400"/>
                </a:cubicBezTo>
                <a:lnTo>
                  <a:pt x="194404" y="1166400"/>
                </a:lnTo>
                <a:cubicBezTo>
                  <a:pt x="87038" y="1166400"/>
                  <a:pt x="0" y="1079362"/>
                  <a:pt x="0" y="971996"/>
                </a:cubicBezTo>
                <a:lnTo>
                  <a:pt x="0" y="194404"/>
                </a:lnTo>
                <a:close/>
              </a:path>
            </a:pathLst>
          </a:custGeom>
          <a:solidFill>
            <a:srgbClr val="F2F2F2"/>
          </a:solidFill>
        </p:spPr>
        <p:txBody>
          <a:bodyPr lIns="1332000" tIns="72000" rIns="162000" bIns="72000"/>
          <a:lstStyle>
            <a:lvl1pPr marL="0" indent="0">
              <a:buNone/>
              <a:defRPr lang="de-AT" sz="1400" b="0" i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 hier einfügen</a:t>
            </a:r>
            <a:endParaRPr lang="de-AT" dirty="0"/>
          </a:p>
        </p:txBody>
      </p:sp>
      <p:sp>
        <p:nvSpPr>
          <p:cNvPr id="13" name="Freeform 146">
            <a:extLst>
              <a:ext uri="{FF2B5EF4-FFF2-40B4-BE49-F238E27FC236}">
                <a16:creationId xmlns:a16="http://schemas.microsoft.com/office/drawing/2014/main" id="{97C138A7-7304-4DE8-BC90-D8C7114616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78975" y="3563524"/>
            <a:ext cx="154496" cy="1166400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1DC6547E-2D66-4A8C-8003-25A8F5DCB2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315" y="3492404"/>
            <a:ext cx="983948" cy="1074398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52E1C854-8D07-42F9-8C06-CD2C88C94B4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1354454" y="3492405"/>
            <a:ext cx="169792" cy="85387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rgbClr val="95131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A1CBF866-FDA7-43A5-9B9C-52C419E5DF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24245" y="3547754"/>
            <a:ext cx="895017" cy="1006546"/>
          </a:xfrm>
          <a:prstGeom prst="rect">
            <a:avLst/>
          </a:prstGeom>
          <a:solidFill>
            <a:srgbClr val="DA1C24"/>
          </a:solidFill>
          <a:effectLst/>
        </p:spPr>
        <p:txBody>
          <a:bodyPr anchor="ctr" anchorCtr="0"/>
          <a:lstStyle>
            <a:lvl1pPr marL="0" indent="0" algn="ctr">
              <a:lnSpc>
                <a:spcPct val="5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ODER </a:t>
            </a:r>
          </a:p>
          <a:p>
            <a:pPr lvl="0"/>
            <a:r>
              <a:rPr lang="de-DE" dirty="0"/>
              <a:t>ZAHL</a:t>
            </a:r>
            <a:endParaRPr lang="de-AT" dirty="0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719BD3C3-6A26-46DF-93F8-9644F1E89EF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99942" y="3563524"/>
            <a:ext cx="4399557" cy="1166400"/>
          </a:xfrm>
          <a:custGeom>
            <a:avLst/>
            <a:gdLst>
              <a:gd name="connsiteX0" fmla="*/ 0 w 4396509"/>
              <a:gd name="connsiteY0" fmla="*/ 194404 h 1166400"/>
              <a:gd name="connsiteX1" fmla="*/ 194404 w 4396509"/>
              <a:gd name="connsiteY1" fmla="*/ 0 h 1166400"/>
              <a:gd name="connsiteX2" fmla="*/ 4202105 w 4396509"/>
              <a:gd name="connsiteY2" fmla="*/ 0 h 1166400"/>
              <a:gd name="connsiteX3" fmla="*/ 4396509 w 4396509"/>
              <a:gd name="connsiteY3" fmla="*/ 194404 h 1166400"/>
              <a:gd name="connsiteX4" fmla="*/ 4396509 w 4396509"/>
              <a:gd name="connsiteY4" fmla="*/ 971996 h 1166400"/>
              <a:gd name="connsiteX5" fmla="*/ 4202105 w 4396509"/>
              <a:gd name="connsiteY5" fmla="*/ 1166400 h 1166400"/>
              <a:gd name="connsiteX6" fmla="*/ 194404 w 4396509"/>
              <a:gd name="connsiteY6" fmla="*/ 1166400 h 1166400"/>
              <a:gd name="connsiteX7" fmla="*/ 0 w 4396509"/>
              <a:gd name="connsiteY7" fmla="*/ 971996 h 1166400"/>
              <a:gd name="connsiteX8" fmla="*/ 0 w 4396509"/>
              <a:gd name="connsiteY8" fmla="*/ 194404 h 1166400"/>
              <a:gd name="connsiteX0" fmla="*/ 0 w 4396959"/>
              <a:gd name="connsiteY0" fmla="*/ 194404 h 1166400"/>
              <a:gd name="connsiteX1" fmla="*/ 194404 w 4396959"/>
              <a:gd name="connsiteY1" fmla="*/ 0 h 1166400"/>
              <a:gd name="connsiteX2" fmla="*/ 4202105 w 4396959"/>
              <a:gd name="connsiteY2" fmla="*/ 0 h 1166400"/>
              <a:gd name="connsiteX3" fmla="*/ 4396509 w 4396959"/>
              <a:gd name="connsiteY3" fmla="*/ 194404 h 1166400"/>
              <a:gd name="connsiteX4" fmla="*/ 4396509 w 4396959"/>
              <a:gd name="connsiteY4" fmla="*/ 971996 h 1166400"/>
              <a:gd name="connsiteX5" fmla="*/ 4301693 w 4396959"/>
              <a:gd name="connsiteY5" fmla="*/ 1166400 h 1166400"/>
              <a:gd name="connsiteX6" fmla="*/ 194404 w 4396959"/>
              <a:gd name="connsiteY6" fmla="*/ 1166400 h 1166400"/>
              <a:gd name="connsiteX7" fmla="*/ 0 w 4396959"/>
              <a:gd name="connsiteY7" fmla="*/ 971996 h 1166400"/>
              <a:gd name="connsiteX8" fmla="*/ 0 w 4396959"/>
              <a:gd name="connsiteY8" fmla="*/ 194404 h 1166400"/>
              <a:gd name="connsiteX0" fmla="*/ 0 w 4407557"/>
              <a:gd name="connsiteY0" fmla="*/ 194404 h 1166400"/>
              <a:gd name="connsiteX1" fmla="*/ 194404 w 4407557"/>
              <a:gd name="connsiteY1" fmla="*/ 0 h 1166400"/>
              <a:gd name="connsiteX2" fmla="*/ 4337907 w 4407557"/>
              <a:gd name="connsiteY2" fmla="*/ 9053 h 1166400"/>
              <a:gd name="connsiteX3" fmla="*/ 4396509 w 4407557"/>
              <a:gd name="connsiteY3" fmla="*/ 194404 h 1166400"/>
              <a:gd name="connsiteX4" fmla="*/ 4396509 w 4407557"/>
              <a:gd name="connsiteY4" fmla="*/ 971996 h 1166400"/>
              <a:gd name="connsiteX5" fmla="*/ 4301693 w 4407557"/>
              <a:gd name="connsiteY5" fmla="*/ 1166400 h 1166400"/>
              <a:gd name="connsiteX6" fmla="*/ 194404 w 4407557"/>
              <a:gd name="connsiteY6" fmla="*/ 1166400 h 1166400"/>
              <a:gd name="connsiteX7" fmla="*/ 0 w 4407557"/>
              <a:gd name="connsiteY7" fmla="*/ 971996 h 1166400"/>
              <a:gd name="connsiteX8" fmla="*/ 0 w 4407557"/>
              <a:gd name="connsiteY8" fmla="*/ 194404 h 1166400"/>
              <a:gd name="connsiteX0" fmla="*/ 0 w 4400794"/>
              <a:gd name="connsiteY0" fmla="*/ 194404 h 1166400"/>
              <a:gd name="connsiteX1" fmla="*/ 194404 w 4400794"/>
              <a:gd name="connsiteY1" fmla="*/ 0 h 1166400"/>
              <a:gd name="connsiteX2" fmla="*/ 4320572 w 4400794"/>
              <a:gd name="connsiteY2" fmla="*/ 4719 h 1166400"/>
              <a:gd name="connsiteX3" fmla="*/ 4396509 w 4400794"/>
              <a:gd name="connsiteY3" fmla="*/ 194404 h 1166400"/>
              <a:gd name="connsiteX4" fmla="*/ 4396509 w 4400794"/>
              <a:gd name="connsiteY4" fmla="*/ 971996 h 1166400"/>
              <a:gd name="connsiteX5" fmla="*/ 4301693 w 4400794"/>
              <a:gd name="connsiteY5" fmla="*/ 1166400 h 1166400"/>
              <a:gd name="connsiteX6" fmla="*/ 194404 w 4400794"/>
              <a:gd name="connsiteY6" fmla="*/ 1166400 h 1166400"/>
              <a:gd name="connsiteX7" fmla="*/ 0 w 4400794"/>
              <a:gd name="connsiteY7" fmla="*/ 971996 h 1166400"/>
              <a:gd name="connsiteX8" fmla="*/ 0 w 4400794"/>
              <a:gd name="connsiteY8" fmla="*/ 194404 h 1166400"/>
              <a:gd name="connsiteX0" fmla="*/ 0 w 4399557"/>
              <a:gd name="connsiteY0" fmla="*/ 194404 h 1166400"/>
              <a:gd name="connsiteX1" fmla="*/ 194404 w 4399557"/>
              <a:gd name="connsiteY1" fmla="*/ 0 h 1166400"/>
              <a:gd name="connsiteX2" fmla="*/ 4316238 w 4399557"/>
              <a:gd name="connsiteY2" fmla="*/ 4719 h 1166400"/>
              <a:gd name="connsiteX3" fmla="*/ 4396509 w 4399557"/>
              <a:gd name="connsiteY3" fmla="*/ 194404 h 1166400"/>
              <a:gd name="connsiteX4" fmla="*/ 4396509 w 4399557"/>
              <a:gd name="connsiteY4" fmla="*/ 971996 h 1166400"/>
              <a:gd name="connsiteX5" fmla="*/ 4301693 w 4399557"/>
              <a:gd name="connsiteY5" fmla="*/ 1166400 h 1166400"/>
              <a:gd name="connsiteX6" fmla="*/ 194404 w 4399557"/>
              <a:gd name="connsiteY6" fmla="*/ 1166400 h 1166400"/>
              <a:gd name="connsiteX7" fmla="*/ 0 w 4399557"/>
              <a:gd name="connsiteY7" fmla="*/ 971996 h 1166400"/>
              <a:gd name="connsiteX8" fmla="*/ 0 w 4399557"/>
              <a:gd name="connsiteY8" fmla="*/ 194404 h 11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9557" h="1166400">
                <a:moveTo>
                  <a:pt x="0" y="194404"/>
                </a:moveTo>
                <a:cubicBezTo>
                  <a:pt x="0" y="87038"/>
                  <a:pt x="87038" y="0"/>
                  <a:pt x="194404" y="0"/>
                </a:cubicBezTo>
                <a:lnTo>
                  <a:pt x="4316238" y="4719"/>
                </a:lnTo>
                <a:cubicBezTo>
                  <a:pt x="4423604" y="4719"/>
                  <a:pt x="4396509" y="87038"/>
                  <a:pt x="4396509" y="194404"/>
                </a:cubicBezTo>
                <a:lnTo>
                  <a:pt x="4396509" y="971996"/>
                </a:lnTo>
                <a:cubicBezTo>
                  <a:pt x="4396509" y="1079362"/>
                  <a:pt x="4409059" y="1166400"/>
                  <a:pt x="4301693" y="1166400"/>
                </a:cubicBezTo>
                <a:lnTo>
                  <a:pt x="194404" y="1166400"/>
                </a:lnTo>
                <a:cubicBezTo>
                  <a:pt x="87038" y="1166400"/>
                  <a:pt x="0" y="1079362"/>
                  <a:pt x="0" y="971996"/>
                </a:cubicBezTo>
                <a:lnTo>
                  <a:pt x="0" y="194404"/>
                </a:lnTo>
                <a:close/>
              </a:path>
            </a:pathLst>
          </a:custGeom>
          <a:solidFill>
            <a:srgbClr val="F2F2F2"/>
          </a:solidFill>
        </p:spPr>
        <p:txBody>
          <a:bodyPr lIns="1332000" tIns="72000" rIns="162000" bIns="72000"/>
          <a:lstStyle>
            <a:lvl1pPr marL="0" indent="0">
              <a:buNone/>
              <a:defRPr lang="de-AT" sz="1400" b="0" i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 hier einfügen</a:t>
            </a:r>
            <a:endParaRPr lang="de-AT" dirty="0"/>
          </a:p>
        </p:txBody>
      </p:sp>
      <p:sp>
        <p:nvSpPr>
          <p:cNvPr id="18" name="Freeform 146">
            <a:extLst>
              <a:ext uri="{FF2B5EF4-FFF2-40B4-BE49-F238E27FC236}">
                <a16:creationId xmlns:a16="http://schemas.microsoft.com/office/drawing/2014/main" id="{E93301D5-BCE3-427F-A6BC-D22432FFC9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46275" y="3563524"/>
            <a:ext cx="154496" cy="1166400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9" name="Freeform 144">
            <a:extLst>
              <a:ext uri="{FF2B5EF4-FFF2-40B4-BE49-F238E27FC236}">
                <a16:creationId xmlns:a16="http://schemas.microsoft.com/office/drawing/2014/main" id="{B9F69F36-246A-495C-A70B-198C339BA8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615" y="3492404"/>
            <a:ext cx="983948" cy="1074398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20" name="Freeform 145">
            <a:extLst>
              <a:ext uri="{FF2B5EF4-FFF2-40B4-BE49-F238E27FC236}">
                <a16:creationId xmlns:a16="http://schemas.microsoft.com/office/drawing/2014/main" id="{C7CF1704-B945-4FA0-85AF-CD640EC9444B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421754" y="3492405"/>
            <a:ext cx="169792" cy="85387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rgbClr val="95131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08A4BD03-A03E-4CB3-BF53-364D554942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91545" y="3547754"/>
            <a:ext cx="895017" cy="1006546"/>
          </a:xfrm>
          <a:prstGeom prst="rect">
            <a:avLst/>
          </a:prstGeom>
          <a:solidFill>
            <a:srgbClr val="DA1C24"/>
          </a:solidFill>
          <a:effectLst/>
        </p:spPr>
        <p:txBody>
          <a:bodyPr anchor="ctr" anchorCtr="0"/>
          <a:lstStyle>
            <a:lvl1pPr marL="0" indent="0" algn="ctr">
              <a:lnSpc>
                <a:spcPct val="5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ODER </a:t>
            </a:r>
          </a:p>
          <a:p>
            <a:pPr lvl="0"/>
            <a:r>
              <a:rPr lang="de-DE" dirty="0"/>
              <a:t>ZAHL</a:t>
            </a:r>
            <a:endParaRPr lang="de-AT" dirty="0"/>
          </a:p>
        </p:txBody>
      </p:sp>
      <p:sp>
        <p:nvSpPr>
          <p:cNvPr id="22" name="Titelplatzhalter 2">
            <a:extLst>
              <a:ext uri="{FF2B5EF4-FFF2-40B4-BE49-F238E27FC236}">
                <a16:creationId xmlns:a16="http://schemas.microsoft.com/office/drawing/2014/main" id="{BB6D680D-29FA-43CB-A9F0-3075F77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3" name="Textplatzhalter 5">
            <a:extLst>
              <a:ext uri="{FF2B5EF4-FFF2-40B4-BE49-F238E27FC236}">
                <a16:creationId xmlns:a16="http://schemas.microsoft.com/office/drawing/2014/main" id="{7EF56755-D019-4D19-AFCE-F51C3D609B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232642" y="4963699"/>
            <a:ext cx="4399557" cy="1166400"/>
          </a:xfrm>
          <a:custGeom>
            <a:avLst/>
            <a:gdLst>
              <a:gd name="connsiteX0" fmla="*/ 0 w 4396509"/>
              <a:gd name="connsiteY0" fmla="*/ 194404 h 1166400"/>
              <a:gd name="connsiteX1" fmla="*/ 194404 w 4396509"/>
              <a:gd name="connsiteY1" fmla="*/ 0 h 1166400"/>
              <a:gd name="connsiteX2" fmla="*/ 4202105 w 4396509"/>
              <a:gd name="connsiteY2" fmla="*/ 0 h 1166400"/>
              <a:gd name="connsiteX3" fmla="*/ 4396509 w 4396509"/>
              <a:gd name="connsiteY3" fmla="*/ 194404 h 1166400"/>
              <a:gd name="connsiteX4" fmla="*/ 4396509 w 4396509"/>
              <a:gd name="connsiteY4" fmla="*/ 971996 h 1166400"/>
              <a:gd name="connsiteX5" fmla="*/ 4202105 w 4396509"/>
              <a:gd name="connsiteY5" fmla="*/ 1166400 h 1166400"/>
              <a:gd name="connsiteX6" fmla="*/ 194404 w 4396509"/>
              <a:gd name="connsiteY6" fmla="*/ 1166400 h 1166400"/>
              <a:gd name="connsiteX7" fmla="*/ 0 w 4396509"/>
              <a:gd name="connsiteY7" fmla="*/ 971996 h 1166400"/>
              <a:gd name="connsiteX8" fmla="*/ 0 w 4396509"/>
              <a:gd name="connsiteY8" fmla="*/ 194404 h 1166400"/>
              <a:gd name="connsiteX0" fmla="*/ 0 w 4396959"/>
              <a:gd name="connsiteY0" fmla="*/ 194404 h 1166400"/>
              <a:gd name="connsiteX1" fmla="*/ 194404 w 4396959"/>
              <a:gd name="connsiteY1" fmla="*/ 0 h 1166400"/>
              <a:gd name="connsiteX2" fmla="*/ 4202105 w 4396959"/>
              <a:gd name="connsiteY2" fmla="*/ 0 h 1166400"/>
              <a:gd name="connsiteX3" fmla="*/ 4396509 w 4396959"/>
              <a:gd name="connsiteY3" fmla="*/ 194404 h 1166400"/>
              <a:gd name="connsiteX4" fmla="*/ 4396509 w 4396959"/>
              <a:gd name="connsiteY4" fmla="*/ 971996 h 1166400"/>
              <a:gd name="connsiteX5" fmla="*/ 4301693 w 4396959"/>
              <a:gd name="connsiteY5" fmla="*/ 1166400 h 1166400"/>
              <a:gd name="connsiteX6" fmla="*/ 194404 w 4396959"/>
              <a:gd name="connsiteY6" fmla="*/ 1166400 h 1166400"/>
              <a:gd name="connsiteX7" fmla="*/ 0 w 4396959"/>
              <a:gd name="connsiteY7" fmla="*/ 971996 h 1166400"/>
              <a:gd name="connsiteX8" fmla="*/ 0 w 4396959"/>
              <a:gd name="connsiteY8" fmla="*/ 194404 h 1166400"/>
              <a:gd name="connsiteX0" fmla="*/ 0 w 4407557"/>
              <a:gd name="connsiteY0" fmla="*/ 194404 h 1166400"/>
              <a:gd name="connsiteX1" fmla="*/ 194404 w 4407557"/>
              <a:gd name="connsiteY1" fmla="*/ 0 h 1166400"/>
              <a:gd name="connsiteX2" fmla="*/ 4337907 w 4407557"/>
              <a:gd name="connsiteY2" fmla="*/ 9053 h 1166400"/>
              <a:gd name="connsiteX3" fmla="*/ 4396509 w 4407557"/>
              <a:gd name="connsiteY3" fmla="*/ 194404 h 1166400"/>
              <a:gd name="connsiteX4" fmla="*/ 4396509 w 4407557"/>
              <a:gd name="connsiteY4" fmla="*/ 971996 h 1166400"/>
              <a:gd name="connsiteX5" fmla="*/ 4301693 w 4407557"/>
              <a:gd name="connsiteY5" fmla="*/ 1166400 h 1166400"/>
              <a:gd name="connsiteX6" fmla="*/ 194404 w 4407557"/>
              <a:gd name="connsiteY6" fmla="*/ 1166400 h 1166400"/>
              <a:gd name="connsiteX7" fmla="*/ 0 w 4407557"/>
              <a:gd name="connsiteY7" fmla="*/ 971996 h 1166400"/>
              <a:gd name="connsiteX8" fmla="*/ 0 w 4407557"/>
              <a:gd name="connsiteY8" fmla="*/ 194404 h 1166400"/>
              <a:gd name="connsiteX0" fmla="*/ 0 w 4400794"/>
              <a:gd name="connsiteY0" fmla="*/ 194404 h 1166400"/>
              <a:gd name="connsiteX1" fmla="*/ 194404 w 4400794"/>
              <a:gd name="connsiteY1" fmla="*/ 0 h 1166400"/>
              <a:gd name="connsiteX2" fmla="*/ 4320572 w 4400794"/>
              <a:gd name="connsiteY2" fmla="*/ 4719 h 1166400"/>
              <a:gd name="connsiteX3" fmla="*/ 4396509 w 4400794"/>
              <a:gd name="connsiteY3" fmla="*/ 194404 h 1166400"/>
              <a:gd name="connsiteX4" fmla="*/ 4396509 w 4400794"/>
              <a:gd name="connsiteY4" fmla="*/ 971996 h 1166400"/>
              <a:gd name="connsiteX5" fmla="*/ 4301693 w 4400794"/>
              <a:gd name="connsiteY5" fmla="*/ 1166400 h 1166400"/>
              <a:gd name="connsiteX6" fmla="*/ 194404 w 4400794"/>
              <a:gd name="connsiteY6" fmla="*/ 1166400 h 1166400"/>
              <a:gd name="connsiteX7" fmla="*/ 0 w 4400794"/>
              <a:gd name="connsiteY7" fmla="*/ 971996 h 1166400"/>
              <a:gd name="connsiteX8" fmla="*/ 0 w 4400794"/>
              <a:gd name="connsiteY8" fmla="*/ 194404 h 1166400"/>
              <a:gd name="connsiteX0" fmla="*/ 0 w 4399557"/>
              <a:gd name="connsiteY0" fmla="*/ 194404 h 1166400"/>
              <a:gd name="connsiteX1" fmla="*/ 194404 w 4399557"/>
              <a:gd name="connsiteY1" fmla="*/ 0 h 1166400"/>
              <a:gd name="connsiteX2" fmla="*/ 4316238 w 4399557"/>
              <a:gd name="connsiteY2" fmla="*/ 4719 h 1166400"/>
              <a:gd name="connsiteX3" fmla="*/ 4396509 w 4399557"/>
              <a:gd name="connsiteY3" fmla="*/ 194404 h 1166400"/>
              <a:gd name="connsiteX4" fmla="*/ 4396509 w 4399557"/>
              <a:gd name="connsiteY4" fmla="*/ 971996 h 1166400"/>
              <a:gd name="connsiteX5" fmla="*/ 4301693 w 4399557"/>
              <a:gd name="connsiteY5" fmla="*/ 1166400 h 1166400"/>
              <a:gd name="connsiteX6" fmla="*/ 194404 w 4399557"/>
              <a:gd name="connsiteY6" fmla="*/ 1166400 h 1166400"/>
              <a:gd name="connsiteX7" fmla="*/ 0 w 4399557"/>
              <a:gd name="connsiteY7" fmla="*/ 971996 h 1166400"/>
              <a:gd name="connsiteX8" fmla="*/ 0 w 4399557"/>
              <a:gd name="connsiteY8" fmla="*/ 194404 h 11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9557" h="1166400">
                <a:moveTo>
                  <a:pt x="0" y="194404"/>
                </a:moveTo>
                <a:cubicBezTo>
                  <a:pt x="0" y="87038"/>
                  <a:pt x="87038" y="0"/>
                  <a:pt x="194404" y="0"/>
                </a:cubicBezTo>
                <a:lnTo>
                  <a:pt x="4316238" y="4719"/>
                </a:lnTo>
                <a:cubicBezTo>
                  <a:pt x="4423604" y="4719"/>
                  <a:pt x="4396509" y="87038"/>
                  <a:pt x="4396509" y="194404"/>
                </a:cubicBezTo>
                <a:lnTo>
                  <a:pt x="4396509" y="971996"/>
                </a:lnTo>
                <a:cubicBezTo>
                  <a:pt x="4396509" y="1079362"/>
                  <a:pt x="4409059" y="1166400"/>
                  <a:pt x="4301693" y="1166400"/>
                </a:cubicBezTo>
                <a:lnTo>
                  <a:pt x="194404" y="1166400"/>
                </a:lnTo>
                <a:cubicBezTo>
                  <a:pt x="87038" y="1166400"/>
                  <a:pt x="0" y="1079362"/>
                  <a:pt x="0" y="971996"/>
                </a:cubicBezTo>
                <a:lnTo>
                  <a:pt x="0" y="194404"/>
                </a:lnTo>
                <a:close/>
              </a:path>
            </a:pathLst>
          </a:custGeom>
          <a:solidFill>
            <a:srgbClr val="F2F2F2"/>
          </a:solidFill>
        </p:spPr>
        <p:txBody>
          <a:bodyPr lIns="1332000" tIns="72000" rIns="162000" bIns="72000"/>
          <a:lstStyle>
            <a:lvl1pPr marL="0" indent="0">
              <a:buNone/>
              <a:defRPr lang="de-AT" sz="1400" b="0" i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 hier einfügen</a:t>
            </a:r>
            <a:endParaRPr lang="de-AT" dirty="0"/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EDD6BA22-38D1-413E-8D60-1720830152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78975" y="4963699"/>
            <a:ext cx="154496" cy="1166400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25" name="Freeform 144">
            <a:extLst>
              <a:ext uri="{FF2B5EF4-FFF2-40B4-BE49-F238E27FC236}">
                <a16:creationId xmlns:a16="http://schemas.microsoft.com/office/drawing/2014/main" id="{088674F7-1037-4926-A9F8-E143AC5573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315" y="4892579"/>
            <a:ext cx="983948" cy="1074398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26" name="Freeform 145">
            <a:extLst>
              <a:ext uri="{FF2B5EF4-FFF2-40B4-BE49-F238E27FC236}">
                <a16:creationId xmlns:a16="http://schemas.microsoft.com/office/drawing/2014/main" id="{5B650668-F7CD-4138-9487-2E68082B934B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1354454" y="4892580"/>
            <a:ext cx="169792" cy="85387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rgbClr val="95131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EAB77F63-A202-405E-B5CA-195CCD64BFB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524245" y="4947929"/>
            <a:ext cx="895017" cy="1006546"/>
          </a:xfrm>
          <a:prstGeom prst="rect">
            <a:avLst/>
          </a:prstGeom>
          <a:solidFill>
            <a:srgbClr val="DA1C24"/>
          </a:solidFill>
          <a:effectLst/>
        </p:spPr>
        <p:txBody>
          <a:bodyPr anchor="ctr" anchorCtr="0"/>
          <a:lstStyle>
            <a:lvl1pPr marL="0" indent="0" algn="ctr">
              <a:lnSpc>
                <a:spcPct val="5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ODER </a:t>
            </a:r>
          </a:p>
          <a:p>
            <a:pPr lvl="0"/>
            <a:r>
              <a:rPr lang="de-DE" dirty="0"/>
              <a:t>ZAHL</a:t>
            </a:r>
            <a:endParaRPr lang="de-AT" dirty="0"/>
          </a:p>
        </p:txBody>
      </p:sp>
      <p:sp>
        <p:nvSpPr>
          <p:cNvPr id="28" name="Textplatzhalter 5">
            <a:extLst>
              <a:ext uri="{FF2B5EF4-FFF2-40B4-BE49-F238E27FC236}">
                <a16:creationId xmlns:a16="http://schemas.microsoft.com/office/drawing/2014/main" id="{FB75AC2A-0816-4FD8-986B-6593BCACC7B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99942" y="4963699"/>
            <a:ext cx="4399557" cy="1166400"/>
          </a:xfrm>
          <a:custGeom>
            <a:avLst/>
            <a:gdLst>
              <a:gd name="connsiteX0" fmla="*/ 0 w 4396509"/>
              <a:gd name="connsiteY0" fmla="*/ 194404 h 1166400"/>
              <a:gd name="connsiteX1" fmla="*/ 194404 w 4396509"/>
              <a:gd name="connsiteY1" fmla="*/ 0 h 1166400"/>
              <a:gd name="connsiteX2" fmla="*/ 4202105 w 4396509"/>
              <a:gd name="connsiteY2" fmla="*/ 0 h 1166400"/>
              <a:gd name="connsiteX3" fmla="*/ 4396509 w 4396509"/>
              <a:gd name="connsiteY3" fmla="*/ 194404 h 1166400"/>
              <a:gd name="connsiteX4" fmla="*/ 4396509 w 4396509"/>
              <a:gd name="connsiteY4" fmla="*/ 971996 h 1166400"/>
              <a:gd name="connsiteX5" fmla="*/ 4202105 w 4396509"/>
              <a:gd name="connsiteY5" fmla="*/ 1166400 h 1166400"/>
              <a:gd name="connsiteX6" fmla="*/ 194404 w 4396509"/>
              <a:gd name="connsiteY6" fmla="*/ 1166400 h 1166400"/>
              <a:gd name="connsiteX7" fmla="*/ 0 w 4396509"/>
              <a:gd name="connsiteY7" fmla="*/ 971996 h 1166400"/>
              <a:gd name="connsiteX8" fmla="*/ 0 w 4396509"/>
              <a:gd name="connsiteY8" fmla="*/ 194404 h 1166400"/>
              <a:gd name="connsiteX0" fmla="*/ 0 w 4396959"/>
              <a:gd name="connsiteY0" fmla="*/ 194404 h 1166400"/>
              <a:gd name="connsiteX1" fmla="*/ 194404 w 4396959"/>
              <a:gd name="connsiteY1" fmla="*/ 0 h 1166400"/>
              <a:gd name="connsiteX2" fmla="*/ 4202105 w 4396959"/>
              <a:gd name="connsiteY2" fmla="*/ 0 h 1166400"/>
              <a:gd name="connsiteX3" fmla="*/ 4396509 w 4396959"/>
              <a:gd name="connsiteY3" fmla="*/ 194404 h 1166400"/>
              <a:gd name="connsiteX4" fmla="*/ 4396509 w 4396959"/>
              <a:gd name="connsiteY4" fmla="*/ 971996 h 1166400"/>
              <a:gd name="connsiteX5" fmla="*/ 4301693 w 4396959"/>
              <a:gd name="connsiteY5" fmla="*/ 1166400 h 1166400"/>
              <a:gd name="connsiteX6" fmla="*/ 194404 w 4396959"/>
              <a:gd name="connsiteY6" fmla="*/ 1166400 h 1166400"/>
              <a:gd name="connsiteX7" fmla="*/ 0 w 4396959"/>
              <a:gd name="connsiteY7" fmla="*/ 971996 h 1166400"/>
              <a:gd name="connsiteX8" fmla="*/ 0 w 4396959"/>
              <a:gd name="connsiteY8" fmla="*/ 194404 h 1166400"/>
              <a:gd name="connsiteX0" fmla="*/ 0 w 4407557"/>
              <a:gd name="connsiteY0" fmla="*/ 194404 h 1166400"/>
              <a:gd name="connsiteX1" fmla="*/ 194404 w 4407557"/>
              <a:gd name="connsiteY1" fmla="*/ 0 h 1166400"/>
              <a:gd name="connsiteX2" fmla="*/ 4337907 w 4407557"/>
              <a:gd name="connsiteY2" fmla="*/ 9053 h 1166400"/>
              <a:gd name="connsiteX3" fmla="*/ 4396509 w 4407557"/>
              <a:gd name="connsiteY3" fmla="*/ 194404 h 1166400"/>
              <a:gd name="connsiteX4" fmla="*/ 4396509 w 4407557"/>
              <a:gd name="connsiteY4" fmla="*/ 971996 h 1166400"/>
              <a:gd name="connsiteX5" fmla="*/ 4301693 w 4407557"/>
              <a:gd name="connsiteY5" fmla="*/ 1166400 h 1166400"/>
              <a:gd name="connsiteX6" fmla="*/ 194404 w 4407557"/>
              <a:gd name="connsiteY6" fmla="*/ 1166400 h 1166400"/>
              <a:gd name="connsiteX7" fmla="*/ 0 w 4407557"/>
              <a:gd name="connsiteY7" fmla="*/ 971996 h 1166400"/>
              <a:gd name="connsiteX8" fmla="*/ 0 w 4407557"/>
              <a:gd name="connsiteY8" fmla="*/ 194404 h 1166400"/>
              <a:gd name="connsiteX0" fmla="*/ 0 w 4400794"/>
              <a:gd name="connsiteY0" fmla="*/ 194404 h 1166400"/>
              <a:gd name="connsiteX1" fmla="*/ 194404 w 4400794"/>
              <a:gd name="connsiteY1" fmla="*/ 0 h 1166400"/>
              <a:gd name="connsiteX2" fmla="*/ 4320572 w 4400794"/>
              <a:gd name="connsiteY2" fmla="*/ 4719 h 1166400"/>
              <a:gd name="connsiteX3" fmla="*/ 4396509 w 4400794"/>
              <a:gd name="connsiteY3" fmla="*/ 194404 h 1166400"/>
              <a:gd name="connsiteX4" fmla="*/ 4396509 w 4400794"/>
              <a:gd name="connsiteY4" fmla="*/ 971996 h 1166400"/>
              <a:gd name="connsiteX5" fmla="*/ 4301693 w 4400794"/>
              <a:gd name="connsiteY5" fmla="*/ 1166400 h 1166400"/>
              <a:gd name="connsiteX6" fmla="*/ 194404 w 4400794"/>
              <a:gd name="connsiteY6" fmla="*/ 1166400 h 1166400"/>
              <a:gd name="connsiteX7" fmla="*/ 0 w 4400794"/>
              <a:gd name="connsiteY7" fmla="*/ 971996 h 1166400"/>
              <a:gd name="connsiteX8" fmla="*/ 0 w 4400794"/>
              <a:gd name="connsiteY8" fmla="*/ 194404 h 1166400"/>
              <a:gd name="connsiteX0" fmla="*/ 0 w 4399557"/>
              <a:gd name="connsiteY0" fmla="*/ 194404 h 1166400"/>
              <a:gd name="connsiteX1" fmla="*/ 194404 w 4399557"/>
              <a:gd name="connsiteY1" fmla="*/ 0 h 1166400"/>
              <a:gd name="connsiteX2" fmla="*/ 4316238 w 4399557"/>
              <a:gd name="connsiteY2" fmla="*/ 4719 h 1166400"/>
              <a:gd name="connsiteX3" fmla="*/ 4396509 w 4399557"/>
              <a:gd name="connsiteY3" fmla="*/ 194404 h 1166400"/>
              <a:gd name="connsiteX4" fmla="*/ 4396509 w 4399557"/>
              <a:gd name="connsiteY4" fmla="*/ 971996 h 1166400"/>
              <a:gd name="connsiteX5" fmla="*/ 4301693 w 4399557"/>
              <a:gd name="connsiteY5" fmla="*/ 1166400 h 1166400"/>
              <a:gd name="connsiteX6" fmla="*/ 194404 w 4399557"/>
              <a:gd name="connsiteY6" fmla="*/ 1166400 h 1166400"/>
              <a:gd name="connsiteX7" fmla="*/ 0 w 4399557"/>
              <a:gd name="connsiteY7" fmla="*/ 971996 h 1166400"/>
              <a:gd name="connsiteX8" fmla="*/ 0 w 4399557"/>
              <a:gd name="connsiteY8" fmla="*/ 194404 h 11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9557" h="1166400">
                <a:moveTo>
                  <a:pt x="0" y="194404"/>
                </a:moveTo>
                <a:cubicBezTo>
                  <a:pt x="0" y="87038"/>
                  <a:pt x="87038" y="0"/>
                  <a:pt x="194404" y="0"/>
                </a:cubicBezTo>
                <a:lnTo>
                  <a:pt x="4316238" y="4719"/>
                </a:lnTo>
                <a:cubicBezTo>
                  <a:pt x="4423604" y="4719"/>
                  <a:pt x="4396509" y="87038"/>
                  <a:pt x="4396509" y="194404"/>
                </a:cubicBezTo>
                <a:lnTo>
                  <a:pt x="4396509" y="971996"/>
                </a:lnTo>
                <a:cubicBezTo>
                  <a:pt x="4396509" y="1079362"/>
                  <a:pt x="4409059" y="1166400"/>
                  <a:pt x="4301693" y="1166400"/>
                </a:cubicBezTo>
                <a:lnTo>
                  <a:pt x="194404" y="1166400"/>
                </a:lnTo>
                <a:cubicBezTo>
                  <a:pt x="87038" y="1166400"/>
                  <a:pt x="0" y="1079362"/>
                  <a:pt x="0" y="971996"/>
                </a:cubicBezTo>
                <a:lnTo>
                  <a:pt x="0" y="194404"/>
                </a:lnTo>
                <a:close/>
              </a:path>
            </a:pathLst>
          </a:custGeom>
          <a:solidFill>
            <a:srgbClr val="F2F2F2"/>
          </a:solidFill>
        </p:spPr>
        <p:txBody>
          <a:bodyPr lIns="1332000" tIns="72000" rIns="162000" bIns="72000"/>
          <a:lstStyle>
            <a:lvl1pPr marL="0" indent="0">
              <a:buNone/>
              <a:defRPr lang="de-AT" sz="1400" b="0" i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 hier einfügen</a:t>
            </a:r>
            <a:endParaRPr lang="de-AT" dirty="0"/>
          </a:p>
        </p:txBody>
      </p:sp>
      <p:sp>
        <p:nvSpPr>
          <p:cNvPr id="29" name="Freeform 146">
            <a:extLst>
              <a:ext uri="{FF2B5EF4-FFF2-40B4-BE49-F238E27FC236}">
                <a16:creationId xmlns:a16="http://schemas.microsoft.com/office/drawing/2014/main" id="{DBAD0E6D-4594-4D13-B3AE-7169E7FA06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46275" y="4963699"/>
            <a:ext cx="154496" cy="1166400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30" name="Freeform 144">
            <a:extLst>
              <a:ext uri="{FF2B5EF4-FFF2-40B4-BE49-F238E27FC236}">
                <a16:creationId xmlns:a16="http://schemas.microsoft.com/office/drawing/2014/main" id="{08FB20FD-4831-4599-A70F-FE9981DEC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615" y="4892579"/>
            <a:ext cx="983948" cy="1074398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31" name="Freeform 145">
            <a:extLst>
              <a:ext uri="{FF2B5EF4-FFF2-40B4-BE49-F238E27FC236}">
                <a16:creationId xmlns:a16="http://schemas.microsoft.com/office/drawing/2014/main" id="{A2842E58-F484-45F2-AE4D-1A41BA3C75A1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421754" y="4892580"/>
            <a:ext cx="169792" cy="85387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rgbClr val="95131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1E82E48E-92F3-4D3E-B938-8A64F29DDE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91545" y="4947929"/>
            <a:ext cx="895017" cy="1006546"/>
          </a:xfrm>
          <a:prstGeom prst="rect">
            <a:avLst/>
          </a:prstGeom>
          <a:solidFill>
            <a:srgbClr val="DA1C24"/>
          </a:solidFill>
          <a:effectLst/>
        </p:spPr>
        <p:txBody>
          <a:bodyPr anchor="ctr" anchorCtr="0"/>
          <a:lstStyle>
            <a:lvl1pPr marL="0" indent="0" algn="ctr">
              <a:lnSpc>
                <a:spcPct val="5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ODER </a:t>
            </a:r>
          </a:p>
          <a:p>
            <a:pPr lvl="0"/>
            <a:r>
              <a:rPr lang="de-DE" dirty="0"/>
              <a:t>ZAHL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81350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er-Icon-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3">
            <a:extLst>
              <a:ext uri="{FF2B5EF4-FFF2-40B4-BE49-F238E27FC236}">
                <a16:creationId xmlns:a16="http://schemas.microsoft.com/office/drawing/2014/main" id="{853DCCF0-CD3C-411F-BF3D-D451608773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13780" y="4024994"/>
            <a:ext cx="2077811" cy="129743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ctr">
              <a:lnSpc>
                <a:spcPct val="150000"/>
              </a:lnSpc>
              <a:defRPr/>
            </a:pP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Textinhalt</a:t>
            </a:r>
            <a:endParaRPr lang="de-DE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Oval 43">
            <a:extLst>
              <a:ext uri="{FF2B5EF4-FFF2-40B4-BE49-F238E27FC236}">
                <a16:creationId xmlns:a16="http://schemas.microsoft.com/office/drawing/2014/main" id="{249D0F59-FDE2-4B02-AF95-32F303F719F3}"/>
              </a:ext>
            </a:extLst>
          </p:cNvPr>
          <p:cNvSpPr/>
          <p:nvPr/>
        </p:nvSpPr>
        <p:spPr>
          <a:xfrm>
            <a:off x="1819272" y="2193677"/>
            <a:ext cx="1266825" cy="1266825"/>
          </a:xfrm>
          <a:prstGeom prst="ellipse">
            <a:avLst/>
          </a:prstGeom>
          <a:noFill/>
          <a:ln>
            <a:solidFill>
              <a:srgbClr val="DA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79A77F0F-9161-48F9-A429-4D7850B8B8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13555" y="3625171"/>
            <a:ext cx="2078037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DA1C24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Headline</a:t>
            </a:r>
            <a:endParaRPr lang="de-AT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3B376507-13B6-4193-85F6-6E615E67A7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46045" y="4024994"/>
            <a:ext cx="2077811" cy="129743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ctr">
              <a:lnSpc>
                <a:spcPct val="150000"/>
              </a:lnSpc>
              <a:defRPr/>
            </a:pP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Textinhalt</a:t>
            </a:r>
            <a:endParaRPr lang="de-DE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43">
            <a:extLst>
              <a:ext uri="{FF2B5EF4-FFF2-40B4-BE49-F238E27FC236}">
                <a16:creationId xmlns:a16="http://schemas.microsoft.com/office/drawing/2014/main" id="{54915C3F-A878-48D9-A32C-716EE7E608E4}"/>
              </a:ext>
            </a:extLst>
          </p:cNvPr>
          <p:cNvSpPr/>
          <p:nvPr/>
        </p:nvSpPr>
        <p:spPr>
          <a:xfrm>
            <a:off x="4151537" y="2193677"/>
            <a:ext cx="1266825" cy="1266825"/>
          </a:xfrm>
          <a:prstGeom prst="ellipse">
            <a:avLst/>
          </a:prstGeom>
          <a:noFill/>
          <a:ln>
            <a:solidFill>
              <a:srgbClr val="DA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5B32D7D-56CA-43B7-BB0B-842DD8F744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5820" y="3625171"/>
            <a:ext cx="2078037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DA1C24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Headline</a:t>
            </a:r>
            <a:endParaRPr lang="de-AT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93F0D1D3-C88C-44E0-B0E8-6FA38C14D7C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78310" y="4024994"/>
            <a:ext cx="2077811" cy="129743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ctr">
              <a:lnSpc>
                <a:spcPct val="150000"/>
              </a:lnSpc>
              <a:defRPr/>
            </a:pP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Textinhalt</a:t>
            </a:r>
            <a:endParaRPr lang="de-DE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43">
            <a:extLst>
              <a:ext uri="{FF2B5EF4-FFF2-40B4-BE49-F238E27FC236}">
                <a16:creationId xmlns:a16="http://schemas.microsoft.com/office/drawing/2014/main" id="{19800A77-F543-4EC8-8CB2-6FCA198EE7B8}"/>
              </a:ext>
            </a:extLst>
          </p:cNvPr>
          <p:cNvSpPr/>
          <p:nvPr/>
        </p:nvSpPr>
        <p:spPr>
          <a:xfrm>
            <a:off x="6483802" y="2193677"/>
            <a:ext cx="1266825" cy="1266825"/>
          </a:xfrm>
          <a:prstGeom prst="ellipse">
            <a:avLst/>
          </a:prstGeom>
          <a:noFill/>
          <a:ln>
            <a:solidFill>
              <a:srgbClr val="DA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8E2F6D42-BA32-468C-BE2F-3DDEF95A8C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78085" y="3625171"/>
            <a:ext cx="2078037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DA1C24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Headline</a:t>
            </a:r>
            <a:endParaRPr lang="de-AT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D677A80E-1299-46EE-A897-0CDE69799F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13296" y="4024994"/>
            <a:ext cx="2077811" cy="129743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ctr">
              <a:lnSpc>
                <a:spcPct val="150000"/>
              </a:lnSpc>
              <a:defRPr/>
            </a:pP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Textinhalt</a:t>
            </a:r>
            <a:endParaRPr lang="de-DE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Oval 43">
            <a:extLst>
              <a:ext uri="{FF2B5EF4-FFF2-40B4-BE49-F238E27FC236}">
                <a16:creationId xmlns:a16="http://schemas.microsoft.com/office/drawing/2014/main" id="{D4EA6B9A-E065-4505-8469-7B6A3802CB41}"/>
              </a:ext>
            </a:extLst>
          </p:cNvPr>
          <p:cNvSpPr/>
          <p:nvPr/>
        </p:nvSpPr>
        <p:spPr>
          <a:xfrm>
            <a:off x="8818788" y="2193677"/>
            <a:ext cx="1266825" cy="1266825"/>
          </a:xfrm>
          <a:prstGeom prst="ellipse">
            <a:avLst/>
          </a:prstGeom>
          <a:noFill/>
          <a:ln>
            <a:solidFill>
              <a:srgbClr val="DA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7E722C27-ADA1-4E91-A4AD-24849F8C15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13071" y="3625171"/>
            <a:ext cx="2078037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DA1C24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Headline</a:t>
            </a:r>
            <a:endParaRPr lang="de-AT" dirty="0"/>
          </a:p>
        </p:txBody>
      </p:sp>
      <p:sp>
        <p:nvSpPr>
          <p:cNvPr id="14" name="Titelplatzhalter 2">
            <a:extLst>
              <a:ext uri="{FF2B5EF4-FFF2-40B4-BE49-F238E27FC236}">
                <a16:creationId xmlns:a16="http://schemas.microsoft.com/office/drawing/2014/main" id="{8F1C3720-7F93-435B-AD76-C066206A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200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er-Icon-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3">
            <a:extLst>
              <a:ext uri="{FF2B5EF4-FFF2-40B4-BE49-F238E27FC236}">
                <a16:creationId xmlns:a16="http://schemas.microsoft.com/office/drawing/2014/main" id="{0BDEF07C-A5AA-4F13-B27E-3AFD9478B8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1467" y="4024994"/>
            <a:ext cx="2077811" cy="129743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ctr">
              <a:lnSpc>
                <a:spcPct val="150000"/>
              </a:lnSpc>
              <a:defRPr/>
            </a:pP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Textinhalt</a:t>
            </a:r>
            <a:endParaRPr lang="de-DE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Oval 43">
            <a:extLst>
              <a:ext uri="{FF2B5EF4-FFF2-40B4-BE49-F238E27FC236}">
                <a16:creationId xmlns:a16="http://schemas.microsoft.com/office/drawing/2014/main" id="{25F7CEB2-2D4E-4AD1-A7B8-2E9EE34B0625}"/>
              </a:ext>
            </a:extLst>
          </p:cNvPr>
          <p:cNvSpPr/>
          <p:nvPr/>
        </p:nvSpPr>
        <p:spPr>
          <a:xfrm>
            <a:off x="2896959" y="2193677"/>
            <a:ext cx="1266825" cy="1266825"/>
          </a:xfrm>
          <a:prstGeom prst="ellipse">
            <a:avLst/>
          </a:prstGeom>
          <a:noFill/>
          <a:ln>
            <a:solidFill>
              <a:srgbClr val="DA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E9F65D4-6526-4BD4-BC79-97AD678B18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91242" y="3625171"/>
            <a:ext cx="2078037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DA1C24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Headline</a:t>
            </a:r>
            <a:endParaRPr lang="de-AT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4611DCA9-F477-4F20-A92D-C0F9A9E93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23732" y="4024994"/>
            <a:ext cx="2077811" cy="129743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ctr">
              <a:lnSpc>
                <a:spcPct val="150000"/>
              </a:lnSpc>
              <a:defRPr/>
            </a:pP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Textinhalt</a:t>
            </a:r>
            <a:endParaRPr lang="de-DE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43">
            <a:extLst>
              <a:ext uri="{FF2B5EF4-FFF2-40B4-BE49-F238E27FC236}">
                <a16:creationId xmlns:a16="http://schemas.microsoft.com/office/drawing/2014/main" id="{EA9CB372-4668-48F5-B8E7-7DF2EE2C0430}"/>
              </a:ext>
            </a:extLst>
          </p:cNvPr>
          <p:cNvSpPr/>
          <p:nvPr/>
        </p:nvSpPr>
        <p:spPr>
          <a:xfrm>
            <a:off x="5229224" y="2193677"/>
            <a:ext cx="1266825" cy="1266825"/>
          </a:xfrm>
          <a:prstGeom prst="ellipse">
            <a:avLst/>
          </a:prstGeom>
          <a:noFill/>
          <a:ln>
            <a:solidFill>
              <a:srgbClr val="DA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BC50A6E-2975-492A-AD05-BF87130E876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23507" y="3625171"/>
            <a:ext cx="2078037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FF000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Headline</a:t>
            </a:r>
            <a:endParaRPr lang="de-AT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4F854BE0-1CAD-4033-870E-32F5547458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55997" y="4024994"/>
            <a:ext cx="2077811" cy="129743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ctr">
              <a:lnSpc>
                <a:spcPct val="150000"/>
              </a:lnSpc>
              <a:defRPr/>
            </a:pP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Textinhalt</a:t>
            </a:r>
            <a:endParaRPr lang="de-DE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43">
            <a:extLst>
              <a:ext uri="{FF2B5EF4-FFF2-40B4-BE49-F238E27FC236}">
                <a16:creationId xmlns:a16="http://schemas.microsoft.com/office/drawing/2014/main" id="{9B98AF5F-730F-498C-9AC4-19E3C6A45627}"/>
              </a:ext>
            </a:extLst>
          </p:cNvPr>
          <p:cNvSpPr/>
          <p:nvPr/>
        </p:nvSpPr>
        <p:spPr>
          <a:xfrm>
            <a:off x="7561489" y="2193677"/>
            <a:ext cx="1266825" cy="1266825"/>
          </a:xfrm>
          <a:prstGeom prst="ellipse">
            <a:avLst/>
          </a:prstGeom>
          <a:noFill/>
          <a:ln>
            <a:solidFill>
              <a:srgbClr val="DA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E01DE018-F6E3-4459-AB56-D56942098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55772" y="3625171"/>
            <a:ext cx="2078037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FF000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Headline</a:t>
            </a:r>
            <a:endParaRPr lang="de-AT" dirty="0"/>
          </a:p>
        </p:txBody>
      </p:sp>
      <p:sp>
        <p:nvSpPr>
          <p:cNvPr id="11" name="Titelplatzhalter 2">
            <a:extLst>
              <a:ext uri="{FF2B5EF4-FFF2-40B4-BE49-F238E27FC236}">
                <a16:creationId xmlns:a16="http://schemas.microsoft.com/office/drawing/2014/main" id="{C5DB6C94-6EFF-432D-B58F-FF7A4FD2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87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2">
            <a:extLst>
              <a:ext uri="{FF2B5EF4-FFF2-40B4-BE49-F238E27FC236}">
                <a16:creationId xmlns:a16="http://schemas.microsoft.com/office/drawing/2014/main" id="{AF8E0A52-0F98-4F28-A2A2-D181013345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525398"/>
            <a:ext cx="11462794" cy="110168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ctr">
              <a:defRPr sz="4000" b="1">
                <a:solidFill>
                  <a:srgbClr val="DA1C24"/>
                </a:solidFill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EFC854F-27FE-42CF-ADB2-091014C409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788087"/>
            <a:ext cx="11462794" cy="360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buClr>
                <a:srgbClr val="D9222A"/>
              </a:buClr>
              <a:buSzPct val="150000"/>
              <a:buNone/>
              <a:defRPr lang="de-DE" sz="2000" b="1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rtl="0" eaLnBrk="1" latinLnBrk="0" hangingPunct="1">
              <a:lnSpc>
                <a:spcPct val="90000"/>
              </a:lnSpc>
              <a:defRPr lang="de-DE" sz="1400" kern="1200" dirty="0" smtClean="0">
                <a:solidFill>
                  <a:srgbClr val="6D6E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Symbol" panose="05050102010706020507" pitchFamily="18" charset="2"/>
              <a:buChar char="-"/>
              <a:defRPr lang="de-DE" sz="1200" kern="1200" dirty="0" smtClean="0">
                <a:solidFill>
                  <a:srgbClr val="6D6E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ct val="90000"/>
              </a:lnSpc>
              <a:defRPr lang="de-DE" sz="1100" kern="1200" dirty="0" smtClean="0">
                <a:solidFill>
                  <a:srgbClr val="6D6E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Symbol" panose="05050102010706020507" pitchFamily="18" charset="2"/>
              <a:buChar char="-"/>
              <a:defRPr lang="de-AT" sz="800" kern="1200" dirty="0" smtClean="0">
                <a:solidFill>
                  <a:srgbClr val="6D6E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68218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2">
            <a:extLst>
              <a:ext uri="{FF2B5EF4-FFF2-40B4-BE49-F238E27FC236}">
                <a16:creationId xmlns:a16="http://schemas.microsoft.com/office/drawing/2014/main" id="{351D14B4-B1B9-43F6-B0C9-CF59E09F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2888"/>
            <a:ext cx="12192000" cy="36059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iamond 1">
            <a:extLst>
              <a:ext uri="{FF2B5EF4-FFF2-40B4-BE49-F238E27FC236}">
                <a16:creationId xmlns:a16="http://schemas.microsoft.com/office/drawing/2014/main" id="{CEE49D39-BE32-4E1A-B31D-8AE1B48FA7BA}"/>
              </a:ext>
            </a:extLst>
          </p:cNvPr>
          <p:cNvSpPr>
            <a:spLocks noChangeAspect="1"/>
          </p:cNvSpPr>
          <p:nvPr/>
        </p:nvSpPr>
        <p:spPr>
          <a:xfrm>
            <a:off x="5465929" y="1983308"/>
            <a:ext cx="1312037" cy="1312037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A75B3B-B7E3-4717-93CC-3A0B1669E2C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78" y="2398660"/>
            <a:ext cx="586738" cy="481331"/>
          </a:xfrm>
          <a:prstGeom prst="rect">
            <a:avLst/>
          </a:prstGeom>
        </p:spPr>
      </p:pic>
      <p:sp>
        <p:nvSpPr>
          <p:cNvPr id="5" name="Textplatzhalter 3">
            <a:extLst>
              <a:ext uri="{FF2B5EF4-FFF2-40B4-BE49-F238E27FC236}">
                <a16:creationId xmlns:a16="http://schemas.microsoft.com/office/drawing/2014/main" id="{4ADC4777-8320-4DEA-A441-7D509243D5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4348190"/>
            <a:ext cx="12191999" cy="15265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45310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2">
            <a:extLst>
              <a:ext uri="{FF2B5EF4-FFF2-40B4-BE49-F238E27FC236}">
                <a16:creationId xmlns:a16="http://schemas.microsoft.com/office/drawing/2014/main" id="{4489D121-A4C1-48F6-82E2-74C1E4B4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2888"/>
            <a:ext cx="12192000" cy="36059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0794EB51-B7CD-4200-AD19-DFDFB1597C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4348190"/>
            <a:ext cx="12191999" cy="15265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1CE358AD-0231-413A-8F47-99E12793F00A}"/>
              </a:ext>
            </a:extLst>
          </p:cNvPr>
          <p:cNvSpPr>
            <a:spLocks noChangeAspect="1"/>
          </p:cNvSpPr>
          <p:nvPr/>
        </p:nvSpPr>
        <p:spPr>
          <a:xfrm rot="5400000">
            <a:off x="5513725" y="2102522"/>
            <a:ext cx="1248157" cy="1075997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82F12E-2A88-491D-9818-81AD59C2B8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65" y="2352758"/>
            <a:ext cx="658703" cy="5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3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ktop An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>
            <a:extLst>
              <a:ext uri="{FF2B5EF4-FFF2-40B4-BE49-F238E27FC236}">
                <a16:creationId xmlns:a16="http://schemas.microsoft.com/office/drawing/2014/main" id="{84801AA3-1BDB-47AA-BBE8-00F2D4E285A0}"/>
              </a:ext>
            </a:extLst>
          </p:cNvPr>
          <p:cNvGrpSpPr>
            <a:grpSpLocks noChangeAspect="1"/>
          </p:cNvGrpSpPr>
          <p:nvPr/>
        </p:nvGrpSpPr>
        <p:grpSpPr>
          <a:xfrm>
            <a:off x="2977041" y="2025561"/>
            <a:ext cx="6186487" cy="3561242"/>
            <a:chOff x="5898415" y="1976415"/>
            <a:chExt cx="5654530" cy="3255020"/>
          </a:xfrm>
        </p:grpSpPr>
        <p:sp>
          <p:nvSpPr>
            <p:cNvPr id="3" name="Freeform 45">
              <a:extLst>
                <a:ext uri="{FF2B5EF4-FFF2-40B4-BE49-F238E27FC236}">
                  <a16:creationId xmlns:a16="http://schemas.microsoft.com/office/drawing/2014/main" id="{243735F0-91B9-4456-853A-AB17AEB1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rial" panose="020B0604020202020204" pitchFamily="34" charset="0"/>
              </a:endParaRPr>
            </a:p>
          </p:txBody>
        </p:sp>
        <p:sp>
          <p:nvSpPr>
            <p:cNvPr id="4" name="Freeform 46">
              <a:extLst>
                <a:ext uri="{FF2B5EF4-FFF2-40B4-BE49-F238E27FC236}">
                  <a16:creationId xmlns:a16="http://schemas.microsoft.com/office/drawing/2014/main" id="{8B3C0621-010F-43DE-ADD8-F5E105062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rial" panose="020B0604020202020204" pitchFamily="34" charset="0"/>
              </a:endParaRPr>
            </a:p>
          </p:txBody>
        </p:sp>
        <p:sp>
          <p:nvSpPr>
            <p:cNvPr id="5" name="Freeform 47">
              <a:extLst>
                <a:ext uri="{FF2B5EF4-FFF2-40B4-BE49-F238E27FC236}">
                  <a16:creationId xmlns:a16="http://schemas.microsoft.com/office/drawing/2014/main" id="{42721B03-0913-4287-961A-C92CC00C9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48">
              <a:extLst>
                <a:ext uri="{FF2B5EF4-FFF2-40B4-BE49-F238E27FC236}">
                  <a16:creationId xmlns:a16="http://schemas.microsoft.com/office/drawing/2014/main" id="{D484A81B-B48E-4804-A98D-0A8D1CC6B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50">
              <a:extLst>
                <a:ext uri="{FF2B5EF4-FFF2-40B4-BE49-F238E27FC236}">
                  <a16:creationId xmlns:a16="http://schemas.microsoft.com/office/drawing/2014/main" id="{5FD7641C-4CD1-4574-85B5-D1ACE234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rial" panose="020B0604020202020204" pitchFamily="34" charset="0"/>
              </a:endParaRPr>
            </a:p>
          </p:txBody>
        </p:sp>
        <p:sp>
          <p:nvSpPr>
            <p:cNvPr id="8" name="Freeform 51">
              <a:extLst>
                <a:ext uri="{FF2B5EF4-FFF2-40B4-BE49-F238E27FC236}">
                  <a16:creationId xmlns:a16="http://schemas.microsoft.com/office/drawing/2014/main" id="{A1B7ED10-4846-4253-92FF-27E1333AD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52">
              <a:extLst>
                <a:ext uri="{FF2B5EF4-FFF2-40B4-BE49-F238E27FC236}">
                  <a16:creationId xmlns:a16="http://schemas.microsoft.com/office/drawing/2014/main" id="{99EC7456-2971-41A8-A2B3-860ABE7F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rial" panose="020B0604020202020204" pitchFamily="34" charset="0"/>
              </a:endParaRPr>
            </a:p>
          </p:txBody>
        </p:sp>
        <p:sp>
          <p:nvSpPr>
            <p:cNvPr id="10" name="Oval 54">
              <a:extLst>
                <a:ext uri="{FF2B5EF4-FFF2-40B4-BE49-F238E27FC236}">
                  <a16:creationId xmlns:a16="http://schemas.microsoft.com/office/drawing/2014/main" id="{054C922A-DC16-4410-BCF6-E5D721FDD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rial" panose="020B0604020202020204" pitchFamily="34" charset="0"/>
              </a:endParaRPr>
            </a:p>
          </p:txBody>
        </p:sp>
        <p:sp>
          <p:nvSpPr>
            <p:cNvPr id="11" name="Oval 55">
              <a:extLst>
                <a:ext uri="{FF2B5EF4-FFF2-40B4-BE49-F238E27FC236}">
                  <a16:creationId xmlns:a16="http://schemas.microsoft.com/office/drawing/2014/main" id="{74311F93-14B6-40F6-A7E5-C765B828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rial" panose="020B0604020202020204" pitchFamily="34" charset="0"/>
              </a:endParaRPr>
            </a:p>
          </p:txBody>
        </p:sp>
        <p:sp>
          <p:nvSpPr>
            <p:cNvPr id="12" name="Oval 56">
              <a:extLst>
                <a:ext uri="{FF2B5EF4-FFF2-40B4-BE49-F238E27FC236}">
                  <a16:creationId xmlns:a16="http://schemas.microsoft.com/office/drawing/2014/main" id="{557676D4-B3DF-434D-B090-FD2187E2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rial" panose="020B0604020202020204" pitchFamily="34" charset="0"/>
              </a:endParaRPr>
            </a:p>
          </p:txBody>
        </p:sp>
        <p:sp>
          <p:nvSpPr>
            <p:cNvPr id="13" name="Oval 57">
              <a:extLst>
                <a:ext uri="{FF2B5EF4-FFF2-40B4-BE49-F238E27FC236}">
                  <a16:creationId xmlns:a16="http://schemas.microsoft.com/office/drawing/2014/main" id="{CA8BD4F0-3A0A-4386-9749-49C7F7529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58">
              <a:extLst>
                <a:ext uri="{FF2B5EF4-FFF2-40B4-BE49-F238E27FC236}">
                  <a16:creationId xmlns:a16="http://schemas.microsoft.com/office/drawing/2014/main" id="{C62E8A5A-1981-4DC2-B664-07E3A68FF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rial" panose="020B0604020202020204" pitchFamily="34" charset="0"/>
              </a:endParaRPr>
            </a:p>
          </p:txBody>
        </p:sp>
      </p:grpSp>
      <p:sp>
        <p:nvSpPr>
          <p:cNvPr id="16" name="Titelplatzhalter 2">
            <a:extLst>
              <a:ext uri="{FF2B5EF4-FFF2-40B4-BE49-F238E27FC236}">
                <a16:creationId xmlns:a16="http://schemas.microsoft.com/office/drawing/2014/main" id="{C75B8DFE-0D4F-4440-8CDD-7531FDAF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9C03CEC1-3833-4DE1-BBC2-263B59EA5E4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76563" y="5867400"/>
            <a:ext cx="618648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commodo.</a:t>
            </a:r>
            <a:endParaRPr lang="de-AT" dirty="0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EFE04B5B-260C-4124-A4E9-B8012085769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70180" y="2258275"/>
            <a:ext cx="4649559" cy="293714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359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An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iPhone6_mockup_front_white.png">
            <a:extLst>
              <a:ext uri="{FF2B5EF4-FFF2-40B4-BE49-F238E27FC236}">
                <a16:creationId xmlns:a16="http://schemas.microsoft.com/office/drawing/2014/main" id="{2F3391E8-4194-469B-83BD-E7417C328C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35" y="1394150"/>
            <a:ext cx="2875885" cy="4498411"/>
          </a:xfrm>
          <a:prstGeom prst="rect">
            <a:avLst/>
          </a:prstGeom>
        </p:spPr>
      </p:pic>
      <p:sp>
        <p:nvSpPr>
          <p:cNvPr id="4" name="Titelplatzhalter 2">
            <a:extLst>
              <a:ext uri="{FF2B5EF4-FFF2-40B4-BE49-F238E27FC236}">
                <a16:creationId xmlns:a16="http://schemas.microsoft.com/office/drawing/2014/main" id="{7E9AF4AE-BED3-4C4C-8917-789FAD30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274" y="1658602"/>
            <a:ext cx="4235443" cy="37632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>
              <a:defRPr sz="2400">
                <a:solidFill>
                  <a:srgbClr val="DA1C2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77ED8BAB-499F-4B69-94B2-AA3EC7343F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91100" y="2171700"/>
            <a:ext cx="4235450" cy="3514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7C8A769-4A40-403A-8A26-06D2B92C441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05572" y="2095499"/>
            <a:ext cx="1723831" cy="307365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7621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4">
            <a:extLst>
              <a:ext uri="{FF2B5EF4-FFF2-40B4-BE49-F238E27FC236}">
                <a16:creationId xmlns:a16="http://schemas.microsoft.com/office/drawing/2014/main" id="{DFA1F35E-6CCA-4573-9698-1D0FE59832C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603234" y="4098289"/>
            <a:ext cx="1755313" cy="2896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Max Mustermann</a:t>
            </a:r>
            <a:endParaRPr lang="de-AT" dirty="0"/>
          </a:p>
        </p:txBody>
      </p:sp>
      <p:sp>
        <p:nvSpPr>
          <p:cNvPr id="4" name="Titelplatzhalter 2">
            <a:extLst>
              <a:ext uri="{FF2B5EF4-FFF2-40B4-BE49-F238E27FC236}">
                <a16:creationId xmlns:a16="http://schemas.microsoft.com/office/drawing/2014/main" id="{ECC9C5B2-BE71-4BF1-B86C-CCFA9D10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27D9893-2FC7-43C3-AAA9-B9FFC371553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985267" y="4098289"/>
            <a:ext cx="1755313" cy="2896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Max Mustermann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9D22F32A-63F4-4253-B868-024F7A0CDA3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67300" y="4098289"/>
            <a:ext cx="1755313" cy="2896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Max Mustermann</a:t>
            </a:r>
            <a:endParaRPr lang="de-AT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1482949C-6FFC-4222-B40E-C5D8E6FDCBD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749333" y="4098289"/>
            <a:ext cx="1755313" cy="2896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Max Mustermann</a:t>
            </a:r>
            <a:endParaRPr lang="de-AT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96A3EE23-151F-4C03-BC42-7B92EFB6762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603234" y="4460317"/>
            <a:ext cx="1755313" cy="12650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1B61200D-DD6C-4BF5-BB32-5522BF585A4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985267" y="4460317"/>
            <a:ext cx="1755313" cy="12650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A3BE856-BD97-48A9-A60E-717D341C4BB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67300" y="4460316"/>
            <a:ext cx="1755313" cy="12650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D7A3BDB6-C16E-4B09-B49E-3FCBFBB79C0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749333" y="4460316"/>
            <a:ext cx="1755313" cy="12650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235A99F-BB9F-4C49-BE8B-DB9BF50E646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603234" y="2104857"/>
            <a:ext cx="1755095" cy="1753976"/>
          </a:xfrm>
          <a:prstGeom prst="ellipse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D1AC4693-4EC5-4297-BB25-5C604E980205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985485" y="2104857"/>
            <a:ext cx="1755095" cy="1753976"/>
          </a:xfrm>
          <a:prstGeom prst="ellipse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847EA888-810D-44C3-A725-CDB0705F909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67518" y="2104857"/>
            <a:ext cx="1755095" cy="1753976"/>
          </a:xfrm>
          <a:prstGeom prst="ellipse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9" name="Bildplatzhalter 15">
            <a:extLst>
              <a:ext uri="{FF2B5EF4-FFF2-40B4-BE49-F238E27FC236}">
                <a16:creationId xmlns:a16="http://schemas.microsoft.com/office/drawing/2014/main" id="{E8CCCD39-FEB0-4A4E-A6B1-D8DB3FC2A17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749333" y="2104857"/>
            <a:ext cx="1755095" cy="1753976"/>
          </a:xfrm>
          <a:prstGeom prst="ellipse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357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4">
            <a:extLst>
              <a:ext uri="{FF2B5EF4-FFF2-40B4-BE49-F238E27FC236}">
                <a16:creationId xmlns:a16="http://schemas.microsoft.com/office/drawing/2014/main" id="{FD42B471-8045-474D-B08D-4662462D21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05730" y="4098289"/>
            <a:ext cx="1755313" cy="2896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Max Mustermann</a:t>
            </a:r>
            <a:endParaRPr lang="de-AT" dirty="0"/>
          </a:p>
        </p:txBody>
      </p:sp>
      <p:sp>
        <p:nvSpPr>
          <p:cNvPr id="4" name="Titelplatzhalter 2">
            <a:extLst>
              <a:ext uri="{FF2B5EF4-FFF2-40B4-BE49-F238E27FC236}">
                <a16:creationId xmlns:a16="http://schemas.microsoft.com/office/drawing/2014/main" id="{5C6A54B0-CD06-421B-829B-4BB9B9EB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FA76C075-8F35-46F5-8C17-8B548ECCFE3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87763" y="4098289"/>
            <a:ext cx="1755313" cy="2896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Max Mustermann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5E1F4395-E442-43B8-88AE-3E05D680290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69796" y="4098289"/>
            <a:ext cx="1755313" cy="2896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rgbClr val="FF0000"/>
                </a:solidFill>
              </a:defRPr>
            </a:lvl2pPr>
            <a:lvl3pPr marL="914400" indent="0">
              <a:buNone/>
              <a:defRPr>
                <a:solidFill>
                  <a:srgbClr val="FF0000"/>
                </a:solidFill>
              </a:defRPr>
            </a:lvl3pPr>
            <a:lvl4pPr marL="1371600" indent="0">
              <a:buNone/>
              <a:defRPr>
                <a:solidFill>
                  <a:srgbClr val="FF0000"/>
                </a:solidFill>
              </a:defRPr>
            </a:lvl4pPr>
            <a:lvl5pPr marL="18288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de-DE" dirty="0"/>
              <a:t>Max Mustermann</a:t>
            </a:r>
            <a:endParaRPr lang="de-AT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0244D7D-656B-4ADD-A370-CA53B32654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05730" y="4451264"/>
            <a:ext cx="1755313" cy="12650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B5B59CC0-6B04-41A6-BF34-E240B0C7D2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87762" y="4451264"/>
            <a:ext cx="1755313" cy="12650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2AB98873-43EF-407A-B70B-35FA5D5B2C0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569796" y="4451263"/>
            <a:ext cx="1755313" cy="12650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415D0440-A6B1-4548-8075-696FCF705A3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2805948" y="2104858"/>
            <a:ext cx="1755095" cy="1753976"/>
          </a:xfrm>
          <a:prstGeom prst="ellipse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3" name="Bildplatzhalter 15">
            <a:extLst>
              <a:ext uri="{FF2B5EF4-FFF2-40B4-BE49-F238E27FC236}">
                <a16:creationId xmlns:a16="http://schemas.microsoft.com/office/drawing/2014/main" id="{49661FE0-2A03-4B2D-A0C8-DC50A9958FA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187762" y="2104858"/>
            <a:ext cx="1755095" cy="1753976"/>
          </a:xfrm>
          <a:prstGeom prst="ellipse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03C4C943-7585-4470-8879-D889E8C2945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569576" y="2104858"/>
            <a:ext cx="1755095" cy="1753976"/>
          </a:xfrm>
          <a:prstGeom prst="ellipse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8919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sto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2">
            <a:extLst>
              <a:ext uri="{FF2B5EF4-FFF2-40B4-BE49-F238E27FC236}">
                <a16:creationId xmlns:a16="http://schemas.microsoft.com/office/drawing/2014/main" id="{7129BE0A-612B-40B2-95E8-95BFB2DB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AFE3DB8E-5059-46D2-9A6E-7010A0B14A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49686" y="3219679"/>
            <a:ext cx="2099680" cy="14925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ACB713-D57E-4407-9E7D-15B6D0DD43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49685" y="2788045"/>
            <a:ext cx="2099680" cy="4015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1990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398A3F22-378A-43F9-B9FF-7265266EDBF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149685" y="2302093"/>
            <a:ext cx="2099680" cy="4015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C0247D79-3118-4C0A-ACF7-8C1E5BC1C73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240431" y="2703691"/>
            <a:ext cx="868363" cy="46037"/>
          </a:xfrm>
          <a:prstGeom prst="rect">
            <a:avLst/>
          </a:prstGeom>
          <a:solidFill>
            <a:srgbClr val="DA1C24"/>
          </a:solidFill>
        </p:spPr>
        <p:txBody>
          <a:bodyPr/>
          <a:lstStyle>
            <a:lvl1pPr marL="0" indent="0">
              <a:buNone/>
              <a:defRPr sz="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FF4B802F-1C94-4BF0-905C-461DF42B0DB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579039" y="3817441"/>
            <a:ext cx="2099680" cy="14925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9CBBD5F6-D0EB-4DE2-BC5C-4FA268B42AF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579038" y="3385807"/>
            <a:ext cx="2099680" cy="4015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2000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81E29A62-9EF9-47E3-92E4-9CE4432BC6D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579038" y="2899855"/>
            <a:ext cx="2099680" cy="4015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9BE065F-5036-4DB7-B003-2E6BC6A6FC9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669784" y="3301453"/>
            <a:ext cx="868363" cy="46037"/>
          </a:xfrm>
          <a:prstGeom prst="rect">
            <a:avLst/>
          </a:prstGeom>
          <a:solidFill>
            <a:srgbClr val="DA1C24"/>
          </a:solidFill>
        </p:spPr>
        <p:txBody>
          <a:bodyPr/>
          <a:lstStyle>
            <a:lvl1pPr marL="0" indent="0">
              <a:buNone/>
              <a:defRPr sz="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F583C51C-8A1A-4187-A712-B07BA61D4FB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099137" y="3219679"/>
            <a:ext cx="2099680" cy="14925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5B8F9036-6B03-4B9D-AED0-EFDE186B587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99136" y="2788045"/>
            <a:ext cx="2099680" cy="4015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2010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ACC998F4-AFAF-4374-8937-F5B749292BB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099136" y="2302093"/>
            <a:ext cx="2099680" cy="4015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5963E139-3AD2-44A3-9FA7-D1B1DBDCF34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89882" y="2703691"/>
            <a:ext cx="868363" cy="46037"/>
          </a:xfrm>
          <a:prstGeom prst="rect">
            <a:avLst/>
          </a:prstGeom>
          <a:solidFill>
            <a:srgbClr val="DA1C24"/>
          </a:solidFill>
        </p:spPr>
        <p:txBody>
          <a:bodyPr/>
          <a:lstStyle>
            <a:lvl1pPr marL="0" indent="0">
              <a:buNone/>
              <a:defRPr sz="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483D256E-761C-4D92-AA63-87CBA51AC76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619235" y="3817441"/>
            <a:ext cx="2099680" cy="14925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B7CD80FC-7284-4355-B817-8C2CB88F32E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619234" y="3385807"/>
            <a:ext cx="2099680" cy="4015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2019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0368C190-D5B6-4FC7-9751-EDAFD41798D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619234" y="2899855"/>
            <a:ext cx="2099680" cy="4015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AD50B548-41F4-44E5-BD29-AC2838970B4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09980" y="3301453"/>
            <a:ext cx="868363" cy="46037"/>
          </a:xfrm>
          <a:prstGeom prst="rect">
            <a:avLst/>
          </a:prstGeom>
          <a:solidFill>
            <a:srgbClr val="DA1C24"/>
          </a:solidFill>
        </p:spPr>
        <p:txBody>
          <a:bodyPr/>
          <a:lstStyle>
            <a:lvl1pPr marL="0" indent="0">
              <a:buNone/>
              <a:defRPr sz="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25040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ktur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515423" y="1077685"/>
            <a:ext cx="4351911" cy="5294815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A7C59348-E091-4F0B-9603-89FFD37F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5389447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59999" y="1903363"/>
            <a:ext cx="5389447" cy="4146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41522919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ktur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8001F5A6-50DA-433E-A7F2-7AE4599EDA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0453" y="992591"/>
            <a:ext cx="4794246" cy="5490891"/>
          </a:xfrm>
          <a:custGeom>
            <a:avLst/>
            <a:gdLst>
              <a:gd name="connsiteX0" fmla="*/ 8955694 w 11724934"/>
              <a:gd name="connsiteY0" fmla="*/ 2976334 h 13428667"/>
              <a:gd name="connsiteX1" fmla="*/ 3330999 w 11724934"/>
              <a:gd name="connsiteY1" fmla="*/ 12125956 h 13428667"/>
              <a:gd name="connsiteX2" fmla="*/ 3074428 w 11724934"/>
              <a:gd name="connsiteY2" fmla="*/ 11690634 h 13428667"/>
              <a:gd name="connsiteX3" fmla="*/ 8133670 w 11724934"/>
              <a:gd name="connsiteY3" fmla="*/ 3460824 h 13428667"/>
              <a:gd name="connsiteX4" fmla="*/ 6613112 w 11724934"/>
              <a:gd name="connsiteY4" fmla="*/ 2045671 h 13428667"/>
              <a:gd name="connsiteX5" fmla="*/ 988418 w 11724934"/>
              <a:gd name="connsiteY5" fmla="*/ 11195294 h 13428667"/>
              <a:gd name="connsiteX6" fmla="*/ 731845 w 11724934"/>
              <a:gd name="connsiteY6" fmla="*/ 10759973 h 13428667"/>
              <a:gd name="connsiteX7" fmla="*/ 5791089 w 11724934"/>
              <a:gd name="connsiteY7" fmla="*/ 2530161 h 13428667"/>
              <a:gd name="connsiteX8" fmla="*/ 10347090 w 11724934"/>
              <a:gd name="connsiteY8" fmla="*/ 1955479 h 13428667"/>
              <a:gd name="connsiteX9" fmla="*/ 3290281 w 11724934"/>
              <a:gd name="connsiteY9" fmla="*/ 13428667 h 13428667"/>
              <a:gd name="connsiteX10" fmla="*/ 2991235 w 11724934"/>
              <a:gd name="connsiteY10" fmla="*/ 12921283 h 13428667"/>
              <a:gd name="connsiteX11" fmla="*/ 9388443 w 11724934"/>
              <a:gd name="connsiteY11" fmla="*/ 2520493 h 13428667"/>
              <a:gd name="connsiteX12" fmla="*/ 9016568 w 11724934"/>
              <a:gd name="connsiteY12" fmla="*/ 1717422 h 13428667"/>
              <a:gd name="connsiteX13" fmla="*/ 3391873 w 11724934"/>
              <a:gd name="connsiteY13" fmla="*/ 10867044 h 13428667"/>
              <a:gd name="connsiteX14" fmla="*/ 3135302 w 11724934"/>
              <a:gd name="connsiteY14" fmla="*/ 10431723 h 13428667"/>
              <a:gd name="connsiteX15" fmla="*/ 8194543 w 11724934"/>
              <a:gd name="connsiteY15" fmla="*/ 2201912 h 13428667"/>
              <a:gd name="connsiteX16" fmla="*/ 8004509 w 11724934"/>
              <a:gd name="connsiteY16" fmla="*/ 1024816 h 13428667"/>
              <a:gd name="connsiteX17" fmla="*/ 947699 w 11724934"/>
              <a:gd name="connsiteY17" fmla="*/ 12498007 h 13428667"/>
              <a:gd name="connsiteX18" fmla="*/ 648653 w 11724934"/>
              <a:gd name="connsiteY18" fmla="*/ 11990622 h 13428667"/>
              <a:gd name="connsiteX19" fmla="*/ 7045862 w 11724934"/>
              <a:gd name="connsiteY19" fmla="*/ 1589830 h 13428667"/>
              <a:gd name="connsiteX20" fmla="*/ 11724934 w 11724934"/>
              <a:gd name="connsiteY20" fmla="*/ 930662 h 13428667"/>
              <a:gd name="connsiteX21" fmla="*/ 4668125 w 11724934"/>
              <a:gd name="connsiteY21" fmla="*/ 12403851 h 13428667"/>
              <a:gd name="connsiteX22" fmla="*/ 4369080 w 11724934"/>
              <a:gd name="connsiteY22" fmla="*/ 11896466 h 13428667"/>
              <a:gd name="connsiteX23" fmla="*/ 10766288 w 11724934"/>
              <a:gd name="connsiteY23" fmla="*/ 1495676 h 13428667"/>
              <a:gd name="connsiteX24" fmla="*/ 6673985 w 11724934"/>
              <a:gd name="connsiteY24" fmla="*/ 786761 h 13428667"/>
              <a:gd name="connsiteX25" fmla="*/ 1049293 w 11724934"/>
              <a:gd name="connsiteY25" fmla="*/ 9936384 h 13428667"/>
              <a:gd name="connsiteX26" fmla="*/ 792719 w 11724934"/>
              <a:gd name="connsiteY26" fmla="*/ 9501062 h 13428667"/>
              <a:gd name="connsiteX27" fmla="*/ 5851961 w 11724934"/>
              <a:gd name="connsiteY27" fmla="*/ 1271251 h 13428667"/>
              <a:gd name="connsiteX28" fmla="*/ 6440843 w 11724934"/>
              <a:gd name="connsiteY28" fmla="*/ 94156 h 13428667"/>
              <a:gd name="connsiteX29" fmla="*/ 278218 w 11724934"/>
              <a:gd name="connsiteY29" fmla="*/ 10053030 h 13428667"/>
              <a:gd name="connsiteX30" fmla="*/ 0 w 11724934"/>
              <a:gd name="connsiteY30" fmla="*/ 9580984 h 13428667"/>
              <a:gd name="connsiteX31" fmla="*/ 5543097 w 11724934"/>
              <a:gd name="connsiteY31" fmla="*/ 623276 h 13428667"/>
              <a:gd name="connsiteX32" fmla="*/ 9382354 w 11724934"/>
              <a:gd name="connsiteY32" fmla="*/ 0 h 13428667"/>
              <a:gd name="connsiteX33" fmla="*/ 2325545 w 11724934"/>
              <a:gd name="connsiteY33" fmla="*/ 11473190 h 13428667"/>
              <a:gd name="connsiteX34" fmla="*/ 2026498 w 11724934"/>
              <a:gd name="connsiteY34" fmla="*/ 10965805 h 13428667"/>
              <a:gd name="connsiteX35" fmla="*/ 8423706 w 11724934"/>
              <a:gd name="connsiteY35" fmla="*/ 565013 h 1342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724934" h="13428667">
                <a:moveTo>
                  <a:pt x="8955694" y="2976334"/>
                </a:moveTo>
                <a:lnTo>
                  <a:pt x="3330999" y="12125956"/>
                </a:lnTo>
                <a:lnTo>
                  <a:pt x="3074428" y="11690634"/>
                </a:lnTo>
                <a:lnTo>
                  <a:pt x="8133670" y="3460824"/>
                </a:lnTo>
                <a:close/>
                <a:moveTo>
                  <a:pt x="6613112" y="2045671"/>
                </a:moveTo>
                <a:lnTo>
                  <a:pt x="988418" y="11195294"/>
                </a:lnTo>
                <a:lnTo>
                  <a:pt x="731845" y="10759973"/>
                </a:lnTo>
                <a:lnTo>
                  <a:pt x="5791089" y="2530161"/>
                </a:lnTo>
                <a:close/>
                <a:moveTo>
                  <a:pt x="10347090" y="1955479"/>
                </a:moveTo>
                <a:lnTo>
                  <a:pt x="3290281" y="13428667"/>
                </a:lnTo>
                <a:lnTo>
                  <a:pt x="2991235" y="12921283"/>
                </a:lnTo>
                <a:lnTo>
                  <a:pt x="9388443" y="2520493"/>
                </a:lnTo>
                <a:close/>
                <a:moveTo>
                  <a:pt x="9016568" y="1717422"/>
                </a:moveTo>
                <a:lnTo>
                  <a:pt x="3391873" y="10867044"/>
                </a:lnTo>
                <a:lnTo>
                  <a:pt x="3135302" y="10431723"/>
                </a:lnTo>
                <a:lnTo>
                  <a:pt x="8194543" y="2201912"/>
                </a:lnTo>
                <a:close/>
                <a:moveTo>
                  <a:pt x="8004509" y="1024816"/>
                </a:moveTo>
                <a:lnTo>
                  <a:pt x="947699" y="12498007"/>
                </a:lnTo>
                <a:lnTo>
                  <a:pt x="648653" y="11990622"/>
                </a:lnTo>
                <a:lnTo>
                  <a:pt x="7045862" y="1589830"/>
                </a:lnTo>
                <a:close/>
                <a:moveTo>
                  <a:pt x="11724934" y="930662"/>
                </a:moveTo>
                <a:lnTo>
                  <a:pt x="4668125" y="12403851"/>
                </a:lnTo>
                <a:lnTo>
                  <a:pt x="4369080" y="11896466"/>
                </a:lnTo>
                <a:lnTo>
                  <a:pt x="10766288" y="1495676"/>
                </a:lnTo>
                <a:close/>
                <a:moveTo>
                  <a:pt x="6673985" y="786761"/>
                </a:moveTo>
                <a:lnTo>
                  <a:pt x="1049293" y="9936384"/>
                </a:lnTo>
                <a:lnTo>
                  <a:pt x="792719" y="9501062"/>
                </a:lnTo>
                <a:lnTo>
                  <a:pt x="5851961" y="1271251"/>
                </a:lnTo>
                <a:close/>
                <a:moveTo>
                  <a:pt x="6440843" y="94156"/>
                </a:moveTo>
                <a:lnTo>
                  <a:pt x="278218" y="10053030"/>
                </a:lnTo>
                <a:lnTo>
                  <a:pt x="0" y="9580984"/>
                </a:lnTo>
                <a:lnTo>
                  <a:pt x="5543097" y="623276"/>
                </a:lnTo>
                <a:close/>
                <a:moveTo>
                  <a:pt x="9382354" y="0"/>
                </a:moveTo>
                <a:lnTo>
                  <a:pt x="2325545" y="11473190"/>
                </a:lnTo>
                <a:lnTo>
                  <a:pt x="2026498" y="10965805"/>
                </a:lnTo>
                <a:lnTo>
                  <a:pt x="8423706" y="5650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37DB7535-4BCD-43BA-A528-E2A8CDE8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972" y="1368000"/>
            <a:ext cx="5389447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3350A3-AD90-4D3E-B300-2685A8E252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45971" y="1903363"/>
            <a:ext cx="5389447" cy="4146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36504596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yg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288CF5F-2BEB-42C9-BE4F-BF9F22BA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532" y="1479768"/>
            <a:ext cx="6391529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3E7F99-4F95-49F1-B63A-CCC77E6EA5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06531" y="2015131"/>
            <a:ext cx="6391529" cy="4146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8DF2C551-C54F-4553-9CD8-752CFC3588E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7658" y="4859315"/>
            <a:ext cx="2524125" cy="427038"/>
          </a:xfrm>
          <a:prstGeom prst="rect">
            <a:avLst/>
          </a:prstGeom>
          <a:ln w="38100">
            <a:solidFill>
              <a:srgbClr val="DA1C24"/>
            </a:solidFill>
          </a:ln>
        </p:spPr>
        <p:txBody>
          <a:bodyPr tIns="72000" anchor="ctr" anchorCtr="0"/>
          <a:lstStyle>
            <a:lvl1pPr marL="0" indent="0" algn="ctr">
              <a:buNone/>
              <a:defRPr b="1" cap="all" baseline="0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Buttontext</a:t>
            </a:r>
            <a:endParaRPr lang="de-AT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9A3520E-C519-404D-AA4E-42F9D57D457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51329" y="1479768"/>
            <a:ext cx="2636781" cy="3030580"/>
          </a:xfrm>
          <a:custGeom>
            <a:avLst/>
            <a:gdLst>
              <a:gd name="connsiteX0" fmla="*/ 0 w 2612571"/>
              <a:gd name="connsiteY0" fmla="*/ 1515292 h 3030583"/>
              <a:gd name="connsiteX1" fmla="*/ 653143 w 2612571"/>
              <a:gd name="connsiteY1" fmla="*/ 1 h 3030583"/>
              <a:gd name="connsiteX2" fmla="*/ 1959428 w 2612571"/>
              <a:gd name="connsiteY2" fmla="*/ 1 h 3030583"/>
              <a:gd name="connsiteX3" fmla="*/ 2612571 w 2612571"/>
              <a:gd name="connsiteY3" fmla="*/ 1515292 h 3030583"/>
              <a:gd name="connsiteX4" fmla="*/ 1959428 w 2612571"/>
              <a:gd name="connsiteY4" fmla="*/ 3030582 h 3030583"/>
              <a:gd name="connsiteX5" fmla="*/ 653143 w 2612571"/>
              <a:gd name="connsiteY5" fmla="*/ 3030582 h 3030583"/>
              <a:gd name="connsiteX6" fmla="*/ 0 w 2612571"/>
              <a:gd name="connsiteY6" fmla="*/ 1515292 h 3030583"/>
              <a:gd name="connsiteX0" fmla="*/ 0 w 2612571"/>
              <a:gd name="connsiteY0" fmla="*/ 1515291 h 3030581"/>
              <a:gd name="connsiteX1" fmla="*/ 1228877 w 2612571"/>
              <a:gd name="connsiteY1" fmla="*/ 0 h 3030581"/>
              <a:gd name="connsiteX2" fmla="*/ 1959428 w 2612571"/>
              <a:gd name="connsiteY2" fmla="*/ 0 h 3030581"/>
              <a:gd name="connsiteX3" fmla="*/ 2612571 w 2612571"/>
              <a:gd name="connsiteY3" fmla="*/ 1515291 h 3030581"/>
              <a:gd name="connsiteX4" fmla="*/ 1959428 w 2612571"/>
              <a:gd name="connsiteY4" fmla="*/ 3030581 h 3030581"/>
              <a:gd name="connsiteX5" fmla="*/ 653143 w 2612571"/>
              <a:gd name="connsiteY5" fmla="*/ 3030581 h 3030581"/>
              <a:gd name="connsiteX6" fmla="*/ 0 w 2612571"/>
              <a:gd name="connsiteY6" fmla="*/ 1515291 h 3030581"/>
              <a:gd name="connsiteX0" fmla="*/ 0 w 2623860"/>
              <a:gd name="connsiteY0" fmla="*/ 1515291 h 3030581"/>
              <a:gd name="connsiteX1" fmla="*/ 1228877 w 2623860"/>
              <a:gd name="connsiteY1" fmla="*/ 0 h 3030581"/>
              <a:gd name="connsiteX2" fmla="*/ 1959428 w 2623860"/>
              <a:gd name="connsiteY2" fmla="*/ 0 h 3030581"/>
              <a:gd name="connsiteX3" fmla="*/ 2623860 w 2623860"/>
              <a:gd name="connsiteY3" fmla="*/ 2373247 h 3030581"/>
              <a:gd name="connsiteX4" fmla="*/ 1959428 w 2623860"/>
              <a:gd name="connsiteY4" fmla="*/ 3030581 h 3030581"/>
              <a:gd name="connsiteX5" fmla="*/ 653143 w 2623860"/>
              <a:gd name="connsiteY5" fmla="*/ 3030581 h 3030581"/>
              <a:gd name="connsiteX6" fmla="*/ 0 w 2623860"/>
              <a:gd name="connsiteY6" fmla="*/ 1515291 h 3030581"/>
              <a:gd name="connsiteX0" fmla="*/ 0 w 2625473"/>
              <a:gd name="connsiteY0" fmla="*/ 1515291 h 3030581"/>
              <a:gd name="connsiteX1" fmla="*/ 1228877 w 2625473"/>
              <a:gd name="connsiteY1" fmla="*/ 0 h 3030581"/>
              <a:gd name="connsiteX2" fmla="*/ 2625473 w 2625473"/>
              <a:gd name="connsiteY2" fmla="*/ 666045 h 3030581"/>
              <a:gd name="connsiteX3" fmla="*/ 2623860 w 2625473"/>
              <a:gd name="connsiteY3" fmla="*/ 2373247 h 3030581"/>
              <a:gd name="connsiteX4" fmla="*/ 1959428 w 2625473"/>
              <a:gd name="connsiteY4" fmla="*/ 3030581 h 3030581"/>
              <a:gd name="connsiteX5" fmla="*/ 653143 w 2625473"/>
              <a:gd name="connsiteY5" fmla="*/ 3030581 h 3030581"/>
              <a:gd name="connsiteX6" fmla="*/ 0 w 2625473"/>
              <a:gd name="connsiteY6" fmla="*/ 1515291 h 3030581"/>
              <a:gd name="connsiteX0" fmla="*/ 0 w 2625473"/>
              <a:gd name="connsiteY0" fmla="*/ 1515291 h 3041869"/>
              <a:gd name="connsiteX1" fmla="*/ 1228877 w 2625473"/>
              <a:gd name="connsiteY1" fmla="*/ 0 h 3041869"/>
              <a:gd name="connsiteX2" fmla="*/ 2625473 w 2625473"/>
              <a:gd name="connsiteY2" fmla="*/ 666045 h 3041869"/>
              <a:gd name="connsiteX3" fmla="*/ 2623860 w 2625473"/>
              <a:gd name="connsiteY3" fmla="*/ 2373247 h 3041869"/>
              <a:gd name="connsiteX4" fmla="*/ 1315962 w 2625473"/>
              <a:gd name="connsiteY4" fmla="*/ 3041869 h 3041869"/>
              <a:gd name="connsiteX5" fmla="*/ 653143 w 2625473"/>
              <a:gd name="connsiteY5" fmla="*/ 3030581 h 3041869"/>
              <a:gd name="connsiteX6" fmla="*/ 0 w 2625473"/>
              <a:gd name="connsiteY6" fmla="*/ 1515291 h 3041869"/>
              <a:gd name="connsiteX0" fmla="*/ 1613 w 2627086"/>
              <a:gd name="connsiteY0" fmla="*/ 1515291 h 3041869"/>
              <a:gd name="connsiteX1" fmla="*/ 1230490 w 2627086"/>
              <a:gd name="connsiteY1" fmla="*/ 0 h 3041869"/>
              <a:gd name="connsiteX2" fmla="*/ 2627086 w 2627086"/>
              <a:gd name="connsiteY2" fmla="*/ 666045 h 3041869"/>
              <a:gd name="connsiteX3" fmla="*/ 2625473 w 2627086"/>
              <a:gd name="connsiteY3" fmla="*/ 2373247 h 3041869"/>
              <a:gd name="connsiteX4" fmla="*/ 1317575 w 2627086"/>
              <a:gd name="connsiteY4" fmla="*/ 3041869 h 3041869"/>
              <a:gd name="connsiteX5" fmla="*/ 0 w 2627086"/>
              <a:gd name="connsiteY5" fmla="*/ 2398403 h 3041869"/>
              <a:gd name="connsiteX6" fmla="*/ 1613 w 2627086"/>
              <a:gd name="connsiteY6" fmla="*/ 1515291 h 3041869"/>
              <a:gd name="connsiteX0" fmla="*/ 19 w 2636781"/>
              <a:gd name="connsiteY0" fmla="*/ 646046 h 3041869"/>
              <a:gd name="connsiteX1" fmla="*/ 1240185 w 2636781"/>
              <a:gd name="connsiteY1" fmla="*/ 0 h 3041869"/>
              <a:gd name="connsiteX2" fmla="*/ 2636781 w 2636781"/>
              <a:gd name="connsiteY2" fmla="*/ 666045 h 3041869"/>
              <a:gd name="connsiteX3" fmla="*/ 2635168 w 2636781"/>
              <a:gd name="connsiteY3" fmla="*/ 2373247 h 3041869"/>
              <a:gd name="connsiteX4" fmla="*/ 1327270 w 2636781"/>
              <a:gd name="connsiteY4" fmla="*/ 3041869 h 3041869"/>
              <a:gd name="connsiteX5" fmla="*/ 9695 w 2636781"/>
              <a:gd name="connsiteY5" fmla="*/ 2398403 h 3041869"/>
              <a:gd name="connsiteX6" fmla="*/ 19 w 2636781"/>
              <a:gd name="connsiteY6" fmla="*/ 646046 h 3041869"/>
              <a:gd name="connsiteX0" fmla="*/ 19 w 2636781"/>
              <a:gd name="connsiteY0" fmla="*/ 634757 h 3030580"/>
              <a:gd name="connsiteX1" fmla="*/ 1296630 w 2636781"/>
              <a:gd name="connsiteY1" fmla="*/ 0 h 3030580"/>
              <a:gd name="connsiteX2" fmla="*/ 2636781 w 2636781"/>
              <a:gd name="connsiteY2" fmla="*/ 654756 h 3030580"/>
              <a:gd name="connsiteX3" fmla="*/ 2635168 w 2636781"/>
              <a:gd name="connsiteY3" fmla="*/ 2361958 h 3030580"/>
              <a:gd name="connsiteX4" fmla="*/ 1327270 w 2636781"/>
              <a:gd name="connsiteY4" fmla="*/ 3030580 h 3030580"/>
              <a:gd name="connsiteX5" fmla="*/ 9695 w 2636781"/>
              <a:gd name="connsiteY5" fmla="*/ 2387114 h 3030580"/>
              <a:gd name="connsiteX6" fmla="*/ 19 w 2636781"/>
              <a:gd name="connsiteY6" fmla="*/ 634757 h 30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6781" h="3030580">
                <a:moveTo>
                  <a:pt x="19" y="634757"/>
                </a:moveTo>
                <a:lnTo>
                  <a:pt x="1296630" y="0"/>
                </a:lnTo>
                <a:lnTo>
                  <a:pt x="2636781" y="654756"/>
                </a:lnTo>
                <a:cubicBezTo>
                  <a:pt x="2636243" y="1223823"/>
                  <a:pt x="2635706" y="1792891"/>
                  <a:pt x="2635168" y="2361958"/>
                </a:cubicBezTo>
                <a:lnTo>
                  <a:pt x="1327270" y="3030580"/>
                </a:lnTo>
                <a:lnTo>
                  <a:pt x="9695" y="2387114"/>
                </a:lnTo>
                <a:cubicBezTo>
                  <a:pt x="10233" y="2092743"/>
                  <a:pt x="-519" y="929128"/>
                  <a:pt x="19" y="634757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296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FE62D65-C7F1-4B8A-8713-DC843A69F4F1}"/>
              </a:ext>
            </a:extLst>
          </p:cNvPr>
          <p:cNvSpPr/>
          <p:nvPr/>
        </p:nvSpPr>
        <p:spPr>
          <a:xfrm>
            <a:off x="466165" y="1368000"/>
            <a:ext cx="2411506" cy="4710071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05117901-0073-4D8D-AE86-30A1F8163E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56934" y="2334725"/>
            <a:ext cx="8871284" cy="3474948"/>
          </a:xfrm>
          <a:prstGeom prst="rect">
            <a:avLst/>
          </a:prstGeom>
        </p:spPr>
        <p:txBody>
          <a:bodyPr/>
          <a:lstStyle>
            <a:lvl1pPr marL="895350" indent="-8953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7C7A7B"/>
              </a:buClr>
              <a:buSzPct val="100000"/>
              <a:buFont typeface="+mj-lt"/>
              <a:buAutoNum type="arabicPeriod"/>
              <a:tabLst/>
              <a:defRPr lang="de-DE" sz="1600" u="none" kern="1200" baseline="0" dirty="0">
                <a:solidFill>
                  <a:srgbClr val="7C7A7B"/>
                </a:solidFill>
                <a:uFill>
                  <a:solidFill>
                    <a:schemeClr val="accent6"/>
                  </a:solidFill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96938" indent="-538163" algn="l" defTabSz="914400" rtl="0" eaLnBrk="1" latinLnBrk="0" hangingPunct="1">
              <a:lnSpc>
                <a:spcPct val="90000"/>
              </a:lnSpc>
              <a:buFont typeface="+mj-lt"/>
              <a:buAutoNum type="alphaLcParenR"/>
              <a:defRPr lang="de-DE" sz="1400" kern="1200" dirty="0" smtClean="0">
                <a:solidFill>
                  <a:srgbClr val="6D6E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Symbol" panose="05050102010706020507" pitchFamily="18" charset="2"/>
              <a:buChar char="-"/>
              <a:defRPr lang="de-DE" sz="1200" kern="1200" dirty="0" smtClean="0">
                <a:solidFill>
                  <a:srgbClr val="6D6E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ct val="90000"/>
              </a:lnSpc>
              <a:defRPr lang="de-DE" sz="1100" kern="1200" dirty="0" smtClean="0">
                <a:solidFill>
                  <a:srgbClr val="6D6E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Symbol" panose="05050102010706020507" pitchFamily="18" charset="2"/>
              <a:buChar char="-"/>
              <a:defRPr lang="de-AT" sz="800" kern="1200" dirty="0" smtClean="0">
                <a:solidFill>
                  <a:srgbClr val="6D6E6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Test</a:t>
            </a:r>
          </a:p>
          <a:p>
            <a:pPr lvl="1"/>
            <a:r>
              <a:rPr lang="de-DE" dirty="0"/>
              <a:t>Test2</a:t>
            </a:r>
          </a:p>
          <a:p>
            <a:pPr lvl="0"/>
            <a:r>
              <a:rPr lang="de-DE" dirty="0"/>
              <a:t>Test3</a:t>
            </a:r>
          </a:p>
          <a:p>
            <a:pPr lvl="1"/>
            <a:r>
              <a:rPr lang="de-DE" dirty="0"/>
              <a:t>Test4</a:t>
            </a:r>
          </a:p>
          <a:p>
            <a:pPr lvl="1"/>
            <a:r>
              <a:rPr lang="de-DE" dirty="0"/>
              <a:t>Test5</a:t>
            </a:r>
          </a:p>
          <a:p>
            <a:pPr lvl="0"/>
            <a:r>
              <a:rPr lang="de-DE" dirty="0"/>
              <a:t>Test6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CBD23D4-161C-4F49-A90B-A4CBD088F003}"/>
              </a:ext>
            </a:extLst>
          </p:cNvPr>
          <p:cNvSpPr txBox="1"/>
          <p:nvPr/>
        </p:nvSpPr>
        <p:spPr>
          <a:xfrm>
            <a:off x="861399" y="1376257"/>
            <a:ext cx="177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kern="1200" dirty="0">
                <a:solidFill>
                  <a:srgbClr val="DA1C24"/>
                </a:solidFill>
                <a:latin typeface="Arial" charset="0"/>
                <a:ea typeface="+mj-ea"/>
                <a:cs typeface="Arial" charset="0"/>
              </a:rPr>
              <a:t>Agenda</a:t>
            </a:r>
            <a:endParaRPr lang="de-AT" sz="3200" b="1" kern="1200" dirty="0">
              <a:solidFill>
                <a:srgbClr val="DA1C24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43355D5-F252-422E-A650-DC1C0F2F2065}"/>
              </a:ext>
            </a:extLst>
          </p:cNvPr>
          <p:cNvSpPr/>
          <p:nvPr userDrawn="1"/>
        </p:nvSpPr>
        <p:spPr>
          <a:xfrm>
            <a:off x="466165" y="1368000"/>
            <a:ext cx="2411506" cy="4710071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CBFF0C-92BC-49E7-B925-A736B59048A6}"/>
              </a:ext>
            </a:extLst>
          </p:cNvPr>
          <p:cNvSpPr txBox="1"/>
          <p:nvPr userDrawn="1"/>
        </p:nvSpPr>
        <p:spPr>
          <a:xfrm>
            <a:off x="861399" y="1376257"/>
            <a:ext cx="177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kern="1200" dirty="0">
                <a:solidFill>
                  <a:srgbClr val="DA1C24"/>
                </a:solidFill>
                <a:latin typeface="Arial" charset="0"/>
                <a:ea typeface="+mj-ea"/>
                <a:cs typeface="Arial" charset="0"/>
              </a:rPr>
              <a:t>Agenda</a:t>
            </a:r>
            <a:endParaRPr lang="de-AT" sz="3200" b="1" kern="1200" dirty="0">
              <a:solidFill>
                <a:srgbClr val="DA1C24"/>
              </a:solidFill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54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07887545-BEE1-454F-AF92-8F8C4D132F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55" y="1668560"/>
            <a:ext cx="3951288" cy="4168775"/>
          </a:xfrm>
          <a:prstGeom prst="rect">
            <a:avLst/>
          </a:prstGeom>
          <a:solidFill>
            <a:srgbClr val="575556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„Zitat: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</a:p>
          <a:p>
            <a:pPr lvl="0"/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</a:p>
          <a:p>
            <a:pPr lvl="0"/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.“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1071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und 1-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>
            <a:extLst>
              <a:ext uri="{FF2B5EF4-FFF2-40B4-BE49-F238E27FC236}">
                <a16:creationId xmlns:a16="http://schemas.microsoft.com/office/drawing/2014/main" id="{14EBC9B6-4826-4EF2-B128-53BC89AC3D28}"/>
              </a:ext>
            </a:extLst>
          </p:cNvPr>
          <p:cNvSpPr txBox="1"/>
          <p:nvPr/>
        </p:nvSpPr>
        <p:spPr>
          <a:xfrm>
            <a:off x="6692184" y="1343286"/>
            <a:ext cx="756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+mj-lt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93986656-4F1C-4413-BB62-3DFB4F9783B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22050" y="1920472"/>
            <a:ext cx="4029767" cy="9675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DEF55F1-ED0D-4625-9D51-C9B40D56A7C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92184" y="1492762"/>
            <a:ext cx="743985" cy="10207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0" b="1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56FE537-B979-4030-AFC2-5C22D7AB151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622051" y="1492762"/>
            <a:ext cx="4029766" cy="4015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009614C-137D-49CD-BB9F-C7BF23267F7C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622049" y="3548587"/>
            <a:ext cx="4029767" cy="9675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6CCCE9B2-69B0-4960-A157-2BFA40BF4AA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692183" y="3120877"/>
            <a:ext cx="743985" cy="10207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0" b="1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21DF836-A250-48A5-86FC-E7ABA345572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622050" y="3120877"/>
            <a:ext cx="4029766" cy="4015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44F03337-3C06-4433-BC30-349DD3C8D65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622049" y="5176702"/>
            <a:ext cx="4029767" cy="9675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2FF57C05-4E7B-49A7-B62E-80C1AAA0DEF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692183" y="4748992"/>
            <a:ext cx="743985" cy="10207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0" b="1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CE7E3325-7EC1-4765-9855-74136168661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622050" y="4748992"/>
            <a:ext cx="4029766" cy="4015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DA1C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5FC52E78-5E5A-43D8-BFCF-422681D783B8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561392" y="1492762"/>
            <a:ext cx="5534608" cy="465152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35303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9A378DD2-5493-4F12-8B4A-64ED2749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281" y="1379479"/>
            <a:ext cx="5417346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30B91AC6-5F94-4CD5-8745-B6FBC208798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89281" y="2987160"/>
            <a:ext cx="2225749" cy="376558"/>
          </a:xfrm>
          <a:prstGeom prst="rect">
            <a:avLst/>
          </a:prstGeom>
          <a:ln w="38100">
            <a:solidFill>
              <a:srgbClr val="DA1C24"/>
            </a:solidFill>
          </a:ln>
        </p:spPr>
        <p:txBody>
          <a:bodyPr anchor="ctr" anchorCtr="0"/>
          <a:lstStyle>
            <a:lvl1pPr marL="0" indent="0" algn="ctr"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Buttontext</a:t>
            </a:r>
            <a:endParaRPr lang="de-AT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3C62E9C-E9FA-46EF-B629-25840E1369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9281" y="1878904"/>
            <a:ext cx="9208779" cy="1002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17211E7-9D1F-49A3-A7AA-DF92D8BA4C2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3644062"/>
            <a:ext cx="12192000" cy="32139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3474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-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2">
            <a:extLst>
              <a:ext uri="{FF2B5EF4-FFF2-40B4-BE49-F238E27FC236}">
                <a16:creationId xmlns:a16="http://schemas.microsoft.com/office/drawing/2014/main" id="{99AD4167-07B1-49B8-87E9-FA262411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857"/>
            <a:ext cx="12192000" cy="36646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3D517436-FEB0-4AAC-9158-3A8B4B98077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38638" y="2527300"/>
            <a:ext cx="3521075" cy="3698010"/>
          </a:xfrm>
          <a:prstGeom prst="rect">
            <a:avLst/>
          </a:prstGeom>
          <a:ln w="50800">
            <a:solidFill>
              <a:srgbClr val="F2F2F2"/>
            </a:solidFill>
          </a:ln>
        </p:spPr>
        <p:txBody>
          <a:bodyPr lIns="252000" rIns="252000" anchor="ctr" anchorCtr="0"/>
          <a:lstStyle>
            <a:lvl1pPr marL="0" indent="0" algn="ctr">
              <a:lnSpc>
                <a:spcPct val="110000"/>
              </a:lnSpc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29CFE9D-B209-495D-A8BE-BF872ED55BD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69" y="2527299"/>
            <a:ext cx="4123559" cy="3696341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2FC5F9A1-5ED1-4A19-9AD2-0A25808AE98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064623" y="2527300"/>
            <a:ext cx="4117207" cy="36963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4110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2">
            <a:extLst>
              <a:ext uri="{FF2B5EF4-FFF2-40B4-BE49-F238E27FC236}">
                <a16:creationId xmlns:a16="http://schemas.microsoft.com/office/drawing/2014/main" id="{AEE1436E-DF78-4A7C-A99D-4ED3298E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4332"/>
            <a:ext cx="12192000" cy="36646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92075" algn="ctr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CEE72400-4CB9-4926-971B-1822D49DDF3D}"/>
              </a:ext>
            </a:extLst>
          </p:cNvPr>
          <p:cNvSpPr>
            <a:spLocks noChangeAspect="1"/>
          </p:cNvSpPr>
          <p:nvPr/>
        </p:nvSpPr>
        <p:spPr>
          <a:xfrm>
            <a:off x="1136870" y="2057254"/>
            <a:ext cx="4833646" cy="35597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A2C8C78F-F0CC-460A-B206-16210EF767B7}"/>
              </a:ext>
            </a:extLst>
          </p:cNvPr>
          <p:cNvSpPr>
            <a:spLocks noChangeAspect="1"/>
          </p:cNvSpPr>
          <p:nvPr/>
        </p:nvSpPr>
        <p:spPr>
          <a:xfrm>
            <a:off x="1299927" y="2249328"/>
            <a:ext cx="9155535" cy="31756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B6FE3F37-DC97-4D34-B04C-443DD191B82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620338" y="2997833"/>
            <a:ext cx="4029767" cy="2171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BF2C68E1-A163-4AA5-8469-2A8E9B98ECA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620339" y="2570123"/>
            <a:ext cx="4029766" cy="4015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9D85D24-E712-4710-A8B5-0D4EF2E23B83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5970516" y="2065298"/>
            <a:ext cx="4833644" cy="355173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5762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356C4DA-E483-4583-86FF-AFEE834EE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8425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E5CD6FC-2BFB-42CC-BBCD-A216076D8F1E}"/>
              </a:ext>
            </a:extLst>
          </p:cNvPr>
          <p:cNvSpPr txBox="1"/>
          <p:nvPr/>
        </p:nvSpPr>
        <p:spPr>
          <a:xfrm>
            <a:off x="6096000" y="3429000"/>
            <a:ext cx="4896544" cy="19892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1" dirty="0">
                <a:solidFill>
                  <a:schemeClr val="tx1"/>
                </a:solidFill>
                <a:latin typeface="+mj-lt"/>
              </a:rPr>
              <a:t>Geschäftsstelle Wien:</a:t>
            </a:r>
            <a:br>
              <a:rPr lang="de-DE" sz="2000" b="1" dirty="0">
                <a:solidFill>
                  <a:schemeClr val="tx1"/>
                </a:solidFill>
                <a:latin typeface="+mj-lt"/>
              </a:rPr>
            </a:br>
            <a:r>
              <a:rPr lang="de-DE" sz="2000" b="0">
                <a:solidFill>
                  <a:schemeClr val="tx1"/>
                </a:solidFill>
                <a:latin typeface="+mj-lt"/>
              </a:rPr>
              <a:t>Grasbergergasse 13, </a:t>
            </a:r>
            <a:r>
              <a:rPr lang="de-DE" sz="2000" b="0" dirty="0">
                <a:solidFill>
                  <a:schemeClr val="tx1"/>
                </a:solidFill>
                <a:latin typeface="+mj-lt"/>
              </a:rPr>
              <a:t>1030 Wien</a:t>
            </a:r>
            <a:br>
              <a:rPr lang="de-DE" sz="2000" b="0" dirty="0">
                <a:solidFill>
                  <a:schemeClr val="tx1"/>
                </a:solidFill>
                <a:latin typeface="+mj-lt"/>
              </a:rPr>
            </a:br>
            <a:r>
              <a:rPr lang="de-DE" sz="2000" b="0" dirty="0">
                <a:solidFill>
                  <a:schemeClr val="tx1"/>
                </a:solidFill>
                <a:latin typeface="+mj-lt"/>
              </a:rPr>
              <a:t>Tel.: +43 (0) 50 4009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0" dirty="0">
                <a:solidFill>
                  <a:schemeClr val="tx1"/>
                </a:solidFill>
                <a:latin typeface="+mj-lt"/>
              </a:rPr>
              <a:t>Fax: +43 (0) 50 4007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0" dirty="0">
                <a:solidFill>
                  <a:schemeClr val="tx1"/>
                </a:solidFill>
                <a:latin typeface="+mj-lt"/>
              </a:rPr>
              <a:t>E-Mail: </a:t>
            </a:r>
            <a:r>
              <a:rPr lang="de-DE" sz="2000" b="0" dirty="0" err="1">
                <a:solidFill>
                  <a:schemeClr val="tx1"/>
                </a:solidFill>
                <a:latin typeface="+mj-lt"/>
              </a:rPr>
              <a:t>office@arz.at</a:t>
            </a:r>
            <a:endParaRPr lang="de-DE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E93D9A-BAA3-46B3-881B-40C8CC192C39}"/>
              </a:ext>
            </a:extLst>
          </p:cNvPr>
          <p:cNvSpPr txBox="1"/>
          <p:nvPr/>
        </p:nvSpPr>
        <p:spPr>
          <a:xfrm>
            <a:off x="360000" y="3429000"/>
            <a:ext cx="4896544" cy="19892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Geschäftsstelle Innsbruck: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Tschamlerstraße</a:t>
            </a:r>
            <a:r>
              <a:rPr lang="de-DE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2, 6020 Innsbruck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Postfach Nr. 647, 6010 Innsbruck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Tel.: +43 (0) 50 4009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Fax: +43 (0) 50 4007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E-Mail: </a:t>
            </a:r>
            <a:r>
              <a:rPr lang="de-DE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office@arz.at</a:t>
            </a:r>
            <a:endParaRPr lang="de-DE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46A9C8-C1E0-4635-99CC-A49A8914E55E}"/>
              </a:ext>
            </a:extLst>
          </p:cNvPr>
          <p:cNvSpPr txBox="1"/>
          <p:nvPr/>
        </p:nvSpPr>
        <p:spPr>
          <a:xfrm>
            <a:off x="360000" y="2520000"/>
            <a:ext cx="7824232" cy="3473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ARZ Allgemeines</a:t>
            </a:r>
            <a:r>
              <a:rPr lang="de-DE" sz="2400" b="1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Rechenzentrum GmbH</a:t>
            </a:r>
            <a:endParaRPr lang="de-DE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405F6E2-713C-4474-BCC9-110379E84AE8}"/>
              </a:ext>
            </a:extLst>
          </p:cNvPr>
          <p:cNvSpPr txBox="1"/>
          <p:nvPr/>
        </p:nvSpPr>
        <p:spPr>
          <a:xfrm>
            <a:off x="360000" y="5951116"/>
            <a:ext cx="3048020" cy="34783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1" dirty="0" err="1">
                <a:solidFill>
                  <a:schemeClr val="tx1"/>
                </a:solidFill>
              </a:rPr>
              <a:t>www.arz.at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12" name="Bild 5" descr="ARZ-Slogan.png">
            <a:extLst>
              <a:ext uri="{FF2B5EF4-FFF2-40B4-BE49-F238E27FC236}">
                <a16:creationId xmlns:a16="http://schemas.microsoft.com/office/drawing/2014/main" id="{D11C6662-7785-4F41-915C-0683BA76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532800"/>
            <a:ext cx="6735105" cy="2267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353966-8EF7-457E-BBDD-C84B30F20E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8425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547B1C6-A636-40F9-A59E-2834B34CD8E9}"/>
              </a:ext>
            </a:extLst>
          </p:cNvPr>
          <p:cNvSpPr txBox="1"/>
          <p:nvPr userDrawn="1"/>
        </p:nvSpPr>
        <p:spPr>
          <a:xfrm>
            <a:off x="6096000" y="3429000"/>
            <a:ext cx="4896544" cy="19892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1" dirty="0">
                <a:solidFill>
                  <a:schemeClr val="tx1"/>
                </a:solidFill>
                <a:latin typeface="+mj-lt"/>
              </a:rPr>
              <a:t>Geschäftsstelle Wien:</a:t>
            </a:r>
            <a:br>
              <a:rPr lang="de-DE" sz="2000" b="1" dirty="0">
                <a:solidFill>
                  <a:schemeClr val="tx1"/>
                </a:solidFill>
                <a:latin typeface="+mj-lt"/>
              </a:rPr>
            </a:br>
            <a:r>
              <a:rPr lang="de-DE" sz="2000" b="0" dirty="0">
                <a:solidFill>
                  <a:schemeClr val="tx1"/>
                </a:solidFill>
                <a:latin typeface="+mj-lt"/>
              </a:rPr>
              <a:t>Grasbergergasse 13, 1030 Wien</a:t>
            </a:r>
            <a:br>
              <a:rPr lang="de-DE" sz="2000" b="0" dirty="0">
                <a:solidFill>
                  <a:schemeClr val="tx1"/>
                </a:solidFill>
                <a:latin typeface="+mj-lt"/>
              </a:rPr>
            </a:br>
            <a:r>
              <a:rPr lang="de-DE" sz="2000" b="0" dirty="0">
                <a:solidFill>
                  <a:schemeClr val="tx1"/>
                </a:solidFill>
                <a:latin typeface="+mj-lt"/>
              </a:rPr>
              <a:t>Tel.: +43 (0) 50 4009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0" dirty="0">
                <a:solidFill>
                  <a:schemeClr val="tx1"/>
                </a:solidFill>
                <a:latin typeface="+mj-lt"/>
              </a:rPr>
              <a:t>Fax: +43 (0) 50 4007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0" dirty="0">
                <a:solidFill>
                  <a:schemeClr val="tx1"/>
                </a:solidFill>
                <a:latin typeface="+mj-lt"/>
              </a:rPr>
              <a:t>E-Mail: </a:t>
            </a:r>
            <a:r>
              <a:rPr lang="de-DE" sz="2000" b="0" dirty="0" err="1">
                <a:solidFill>
                  <a:schemeClr val="tx1"/>
                </a:solidFill>
                <a:latin typeface="+mj-lt"/>
              </a:rPr>
              <a:t>office@arz.at</a:t>
            </a:r>
            <a:endParaRPr lang="de-DE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7F15722-902C-46AC-83F7-B5BF2ABADD56}"/>
              </a:ext>
            </a:extLst>
          </p:cNvPr>
          <p:cNvSpPr txBox="1"/>
          <p:nvPr userDrawn="1"/>
        </p:nvSpPr>
        <p:spPr>
          <a:xfrm>
            <a:off x="360000" y="3429000"/>
            <a:ext cx="4896544" cy="19892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Geschäftsstelle Innsbruck: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Tschamlerstraße</a:t>
            </a:r>
            <a:r>
              <a:rPr lang="de-DE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2, 6020 Innsbruck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Postfach Nr. 647, 6010 Innsbruck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Tel.: +43 (0) 50 4009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Fax: +43 (0) 50 4007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E-Mail: </a:t>
            </a:r>
            <a:r>
              <a:rPr lang="de-DE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office@arz.at</a:t>
            </a:r>
            <a:endParaRPr lang="de-DE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432B5FB-CCE3-44F3-BD4F-98F6DECBDB78}"/>
              </a:ext>
            </a:extLst>
          </p:cNvPr>
          <p:cNvSpPr txBox="1"/>
          <p:nvPr userDrawn="1"/>
        </p:nvSpPr>
        <p:spPr>
          <a:xfrm>
            <a:off x="360000" y="2520000"/>
            <a:ext cx="7824232" cy="3473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ARZ Allgemeines</a:t>
            </a:r>
            <a:r>
              <a:rPr lang="de-DE" sz="2400" b="1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Rechenzentrum GmbH</a:t>
            </a:r>
            <a:endParaRPr lang="de-DE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C9B2923-1CFA-4EB1-B567-015E8D72B7C7}"/>
              </a:ext>
            </a:extLst>
          </p:cNvPr>
          <p:cNvSpPr txBox="1"/>
          <p:nvPr userDrawn="1"/>
        </p:nvSpPr>
        <p:spPr>
          <a:xfrm>
            <a:off x="360000" y="5951116"/>
            <a:ext cx="3048020" cy="34783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1" dirty="0" err="1">
                <a:solidFill>
                  <a:schemeClr val="tx1"/>
                </a:solidFill>
              </a:rPr>
              <a:t>www.arz.at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16" name="Bild 5" descr="ARZ-Slogan.png">
            <a:extLst>
              <a:ext uri="{FF2B5EF4-FFF2-40B4-BE49-F238E27FC236}">
                <a16:creationId xmlns:a16="http://schemas.microsoft.com/office/drawing/2014/main" id="{0C4C9A2B-DD0C-4BD4-8B4D-1489FA1A1A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0000" y="532800"/>
            <a:ext cx="6735105" cy="2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30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2">
            <a:extLst>
              <a:ext uri="{FF2B5EF4-FFF2-40B4-BE49-F238E27FC236}">
                <a16:creationId xmlns:a16="http://schemas.microsoft.com/office/drawing/2014/main" id="{0D71896B-566B-4C89-B368-F9246125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E54D403-2002-4658-886F-E8F5B3E1B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901662"/>
            <a:ext cx="11462794" cy="44058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Clr>
                <a:srgbClr val="D9222A"/>
              </a:buClr>
              <a:buSzPct val="150000"/>
              <a:defRPr lang="de-DE" sz="14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12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DE" sz="10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9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AT" sz="8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12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3D00FCC-FAAD-4DE4-AAA6-ED1C5A593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901662"/>
            <a:ext cx="5564939" cy="44058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1800"/>
              </a:lnSpc>
              <a:spcBef>
                <a:spcPts val="600"/>
              </a:spcBef>
              <a:buClr>
                <a:srgbClr val="D9222A"/>
              </a:buClr>
              <a:buSzPct val="150000"/>
              <a:defRPr lang="de-DE" sz="14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12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DE" sz="10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9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AT" sz="8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FCE286A-B0A7-4BA0-A919-5F3F2A095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67063" y="1901662"/>
            <a:ext cx="5555731" cy="44058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1800"/>
              </a:lnSpc>
              <a:spcBef>
                <a:spcPts val="600"/>
              </a:spcBef>
              <a:buClr>
                <a:srgbClr val="D9222A"/>
              </a:buClr>
              <a:buSzPct val="150000"/>
              <a:defRPr lang="de-DE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DE" sz="1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AT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8" name="Titelplatzhalter 2">
            <a:extLst>
              <a:ext uri="{FF2B5EF4-FFF2-40B4-BE49-F238E27FC236}">
                <a16:creationId xmlns:a16="http://schemas.microsoft.com/office/drawing/2014/main" id="{64B6C9F7-6520-4381-BB2C-F8D1DBC7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47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F7FD8FA-1E93-42B7-B696-BFEFF73186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1" y="1901662"/>
            <a:ext cx="3579338" cy="44058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1800"/>
              </a:lnSpc>
              <a:spcBef>
                <a:spcPts val="600"/>
              </a:spcBef>
              <a:buClr>
                <a:srgbClr val="D9222A"/>
              </a:buClr>
              <a:buSzPct val="150000"/>
              <a:defRPr lang="de-DE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DE" sz="1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AT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4638F7DA-FDC1-4E9A-8AF7-3728CE0C98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1728" y="1901662"/>
            <a:ext cx="3579338" cy="44058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1800"/>
              </a:lnSpc>
              <a:spcBef>
                <a:spcPts val="600"/>
              </a:spcBef>
              <a:buClr>
                <a:srgbClr val="D9222A"/>
              </a:buClr>
              <a:buSzPct val="150000"/>
              <a:defRPr lang="de-DE" sz="14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12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DE" sz="10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9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AT" sz="800" kern="1200" dirty="0" smtClean="0">
                <a:solidFill>
                  <a:srgbClr val="7C7A7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63476CAA-235B-40F7-9056-3015034689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3455" y="1901662"/>
            <a:ext cx="3579338" cy="44058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1800"/>
              </a:lnSpc>
              <a:spcBef>
                <a:spcPts val="600"/>
              </a:spcBef>
              <a:buClr>
                <a:srgbClr val="D9222A"/>
              </a:buClr>
              <a:buSzPct val="150000"/>
              <a:defRPr lang="de-DE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DE" sz="1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AT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0" name="Titelplatzhalter 2">
            <a:extLst>
              <a:ext uri="{FF2B5EF4-FFF2-40B4-BE49-F238E27FC236}">
                <a16:creationId xmlns:a16="http://schemas.microsoft.com/office/drawing/2014/main" id="{34B94AE0-EEB3-4B74-A8EB-5B2EBB4E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80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F98176-048F-4D2D-9D89-04909F5E0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583" y="2401455"/>
            <a:ext cx="4729234" cy="528492"/>
          </a:xfrm>
          <a:prstGeom prst="rect">
            <a:avLst/>
          </a:prstGeom>
          <a:solidFill>
            <a:srgbClr val="9F186E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5E39F1-1FDE-47CB-A1E5-7EB09AD68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19643" y="2401455"/>
            <a:ext cx="4729235" cy="528492"/>
          </a:xfrm>
          <a:prstGeom prst="rect">
            <a:avLst/>
          </a:prstGeom>
          <a:solidFill>
            <a:srgbClr val="2C9E9E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86A47FB5-EADE-4477-854E-AD8C58AFC1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582" y="3018783"/>
            <a:ext cx="4729235" cy="2896090"/>
          </a:xfrm>
          <a:prstGeom prst="rect">
            <a:avLst/>
          </a:prstGeom>
          <a:ln>
            <a:solidFill>
              <a:srgbClr val="9F186E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ts val="1800"/>
              </a:lnSpc>
              <a:spcBef>
                <a:spcPts val="600"/>
              </a:spcBef>
              <a:buClr>
                <a:srgbClr val="D9222A"/>
              </a:buClr>
              <a:buSzPct val="150000"/>
              <a:defRPr lang="de-DE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DE" sz="1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AT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76470CDC-F30A-4C0A-B6BD-49E647427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19644" y="3018783"/>
            <a:ext cx="4729235" cy="2896090"/>
          </a:xfrm>
          <a:prstGeom prst="rect">
            <a:avLst/>
          </a:prstGeom>
          <a:ln>
            <a:solidFill>
              <a:srgbClr val="2C9E9E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ts val="1800"/>
              </a:lnSpc>
              <a:spcBef>
                <a:spcPts val="600"/>
              </a:spcBef>
              <a:buClr>
                <a:srgbClr val="D9222A"/>
              </a:buClr>
              <a:buSzPct val="150000"/>
              <a:defRPr lang="de-DE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DE" sz="1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AT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0" name="Titelplatzhalter 2">
            <a:extLst>
              <a:ext uri="{FF2B5EF4-FFF2-40B4-BE49-F238E27FC236}">
                <a16:creationId xmlns:a16="http://schemas.microsoft.com/office/drawing/2014/main" id="{C89A5CEB-F3F0-486A-BD82-CB4AEA0C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42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684A73-9C1A-4CE2-B350-2E13270674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901662"/>
            <a:ext cx="5564939" cy="4405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5" name="Textplatzhalter 12">
            <a:extLst>
              <a:ext uri="{FF2B5EF4-FFF2-40B4-BE49-F238E27FC236}">
                <a16:creationId xmlns:a16="http://schemas.microsoft.com/office/drawing/2014/main" id="{7F7CD876-027C-45A6-AE3E-AA4E4F0C8F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67063" y="1901662"/>
            <a:ext cx="5555731" cy="4405832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ts val="1800"/>
              </a:lnSpc>
              <a:spcBef>
                <a:spcPts val="600"/>
              </a:spcBef>
              <a:buClr>
                <a:srgbClr val="D9222A"/>
              </a:buClr>
              <a:buSzPct val="150000"/>
              <a:defRPr lang="de-DE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DE" sz="1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AT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7" name="Titelplatzhalter 2">
            <a:extLst>
              <a:ext uri="{FF2B5EF4-FFF2-40B4-BE49-F238E27FC236}">
                <a16:creationId xmlns:a16="http://schemas.microsoft.com/office/drawing/2014/main" id="{3AFEE52C-F16E-4778-A940-05DB062F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D56507ED-CB6C-405E-B0F2-F626307D97F1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60001" y="1901307"/>
            <a:ext cx="5547742" cy="440583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AT" dirty="0"/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315EDD4-04BD-46C5-A28E-CA1B33ED18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259" y="2336800"/>
            <a:ext cx="5538535" cy="3970694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ts val="1800"/>
              </a:lnSpc>
              <a:spcBef>
                <a:spcPts val="600"/>
              </a:spcBef>
              <a:buClr>
                <a:srgbClr val="D9222A"/>
              </a:buClr>
              <a:buSzPct val="150000"/>
              <a:defRPr lang="de-DE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DE" sz="1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400" rtl="0" eaLnBrk="1" latinLnBrk="0" hangingPunct="1">
              <a:lnSpc>
                <a:spcPts val="1800"/>
              </a:lnSpc>
              <a:spcBef>
                <a:spcPts val="600"/>
              </a:spcBef>
              <a:defRPr lang="de-DE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 lang="de-AT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7" name="Titelplatzhalter 2">
            <a:extLst>
              <a:ext uri="{FF2B5EF4-FFF2-40B4-BE49-F238E27FC236}">
                <a16:creationId xmlns:a16="http://schemas.microsoft.com/office/drawing/2014/main" id="{2F6FB568-1FAE-44FA-947E-DF171F73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8000"/>
            <a:ext cx="11462794" cy="360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2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269FA4-9209-4142-A491-819C19C6F13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7347"/>
            <a:ext cx="12192000" cy="429769"/>
          </a:xfrm>
          <a:prstGeom prst="rect">
            <a:avLst/>
          </a:prstGeom>
        </p:spPr>
      </p:pic>
      <p:sp>
        <p:nvSpPr>
          <p:cNvPr id="12" name="Datumsplatzhalter 6">
            <a:extLst>
              <a:ext uri="{FF2B5EF4-FFF2-40B4-BE49-F238E27FC236}">
                <a16:creationId xmlns:a16="http://schemas.microsoft.com/office/drawing/2014/main" id="{C9218CEB-5B1B-49C8-9D32-5B682A2E8B83}"/>
              </a:ext>
            </a:extLst>
          </p:cNvPr>
          <p:cNvSpPr txBox="1">
            <a:spLocks/>
          </p:cNvSpPr>
          <p:nvPr/>
        </p:nvSpPr>
        <p:spPr>
          <a:xfrm>
            <a:off x="360000" y="6570000"/>
            <a:ext cx="3168000" cy="28800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b="0" i="0" kern="1200" baseline="0" smtClean="0">
                <a:solidFill>
                  <a:srgbClr val="6D6E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800" dirty="0">
                <a:solidFill>
                  <a:srgbClr val="7C7A7B"/>
                </a:solidFill>
                <a:latin typeface="Arial" charset="0"/>
                <a:ea typeface="Arial" charset="0"/>
                <a:cs typeface="Arial" charset="0"/>
              </a:rPr>
              <a:t>ARZ</a:t>
            </a:r>
            <a:r>
              <a:rPr lang="de-DE" sz="800" baseline="0" dirty="0">
                <a:solidFill>
                  <a:srgbClr val="7C7A7B"/>
                </a:solidFill>
                <a:latin typeface="Arial" charset="0"/>
                <a:ea typeface="Arial" charset="0"/>
                <a:cs typeface="Arial" charset="0"/>
              </a:rPr>
              <a:t> Allgemeines Rechenzentrum GmbH</a:t>
            </a:r>
            <a:endParaRPr lang="de-DE" sz="800" dirty="0">
              <a:solidFill>
                <a:srgbClr val="7C7A7B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Datumsplatzhalter 6">
            <a:extLst>
              <a:ext uri="{FF2B5EF4-FFF2-40B4-BE49-F238E27FC236}">
                <a16:creationId xmlns:a16="http://schemas.microsoft.com/office/drawing/2014/main" id="{CA4CB1D0-75F0-423B-9EC4-77B6B3097306}"/>
              </a:ext>
            </a:extLst>
          </p:cNvPr>
          <p:cNvSpPr txBox="1">
            <a:spLocks/>
          </p:cNvSpPr>
          <p:nvPr/>
        </p:nvSpPr>
        <p:spPr>
          <a:xfrm>
            <a:off x="4512000" y="6570000"/>
            <a:ext cx="3168000" cy="260494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b="0" i="0" kern="1200" baseline="0" smtClean="0">
                <a:solidFill>
                  <a:srgbClr val="6D6E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>
                <a:solidFill>
                  <a:srgbClr val="7C7A7B"/>
                </a:solidFill>
                <a:latin typeface="Arial" charset="0"/>
                <a:ea typeface="Arial" charset="0"/>
                <a:cs typeface="Arial" charset="0"/>
              </a:rPr>
              <a:t>Test, Datum, Ort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1E9257A-A530-455E-9C18-0A00871B265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52146"/>
          </a:xfrm>
          <a:prstGeom prst="rect">
            <a:avLst/>
          </a:prstGeom>
        </p:spPr>
      </p:pic>
      <p:pic>
        <p:nvPicPr>
          <p:cNvPr id="23" name="Bild 12" descr="ARZ-Slogan.png">
            <a:extLst>
              <a:ext uri="{FF2B5EF4-FFF2-40B4-BE49-F238E27FC236}">
                <a16:creationId xmlns:a16="http://schemas.microsoft.com/office/drawing/2014/main" id="{DC3E48B4-B1D7-460A-A32C-7109FB0A8FE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60000" y="313954"/>
            <a:ext cx="3639129" cy="122530"/>
          </a:xfrm>
          <a:prstGeom prst="rect">
            <a:avLst/>
          </a:prstGeom>
        </p:spPr>
      </p:pic>
      <p:sp>
        <p:nvSpPr>
          <p:cNvPr id="8" name="Datumsplatzhalter 6">
            <a:extLst>
              <a:ext uri="{FF2B5EF4-FFF2-40B4-BE49-F238E27FC236}">
                <a16:creationId xmlns:a16="http://schemas.microsoft.com/office/drawing/2014/main" id="{8AB9022B-FA99-412F-A866-C25BF1663D26}"/>
              </a:ext>
            </a:extLst>
          </p:cNvPr>
          <p:cNvSpPr txBox="1">
            <a:spLocks/>
          </p:cNvSpPr>
          <p:nvPr/>
        </p:nvSpPr>
        <p:spPr>
          <a:xfrm>
            <a:off x="10892117" y="6569040"/>
            <a:ext cx="1090937" cy="260494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b="0" i="0" kern="1200" baseline="0" smtClean="0">
                <a:solidFill>
                  <a:srgbClr val="6D6E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D7DDAF-CC47-42E4-A731-5A514503AA0A}" type="slidenum">
              <a:rPr lang="de-DE" sz="800" smtClean="0">
                <a:solidFill>
                  <a:srgbClr val="7C7A7B"/>
                </a:solidFill>
                <a:latin typeface="Arial" charset="0"/>
                <a:ea typeface="Arial" charset="0"/>
                <a:cs typeface="Arial" charset="0"/>
              </a:rPr>
              <a:t>‹Nr.›</a:t>
            </a:fld>
            <a:endParaRPr lang="de-DE" sz="800" dirty="0">
              <a:solidFill>
                <a:srgbClr val="7C7A7B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E12AE7-97BD-439C-8A17-4A9F435579EF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7347"/>
            <a:ext cx="12192000" cy="429769"/>
          </a:xfrm>
          <a:prstGeom prst="rect">
            <a:avLst/>
          </a:prstGeom>
        </p:spPr>
      </p:pic>
      <p:sp>
        <p:nvSpPr>
          <p:cNvPr id="10" name="Datumsplatzhalter 6">
            <a:extLst>
              <a:ext uri="{FF2B5EF4-FFF2-40B4-BE49-F238E27FC236}">
                <a16:creationId xmlns:a16="http://schemas.microsoft.com/office/drawing/2014/main" id="{12B10F16-0702-4324-ACE2-F5C364026340}"/>
              </a:ext>
            </a:extLst>
          </p:cNvPr>
          <p:cNvSpPr txBox="1">
            <a:spLocks/>
          </p:cNvSpPr>
          <p:nvPr userDrawn="1"/>
        </p:nvSpPr>
        <p:spPr>
          <a:xfrm>
            <a:off x="360000" y="6570000"/>
            <a:ext cx="3168000" cy="28800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b="0" i="0" kern="1200" baseline="0" smtClean="0">
                <a:solidFill>
                  <a:srgbClr val="6D6E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800" dirty="0">
                <a:solidFill>
                  <a:srgbClr val="7C7A7B"/>
                </a:solidFill>
                <a:latin typeface="Arial" charset="0"/>
                <a:ea typeface="Arial" charset="0"/>
                <a:cs typeface="Arial" charset="0"/>
              </a:rPr>
              <a:t>ARZ</a:t>
            </a:r>
            <a:r>
              <a:rPr lang="de-DE" sz="800" baseline="0" dirty="0">
                <a:solidFill>
                  <a:srgbClr val="7C7A7B"/>
                </a:solidFill>
                <a:latin typeface="Arial" charset="0"/>
                <a:ea typeface="Arial" charset="0"/>
                <a:cs typeface="Arial" charset="0"/>
              </a:rPr>
              <a:t> Allgemeines Rechenzentrum GmbH</a:t>
            </a:r>
            <a:endParaRPr lang="de-DE" sz="800" dirty="0">
              <a:solidFill>
                <a:srgbClr val="7C7A7B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Datumsplatzhalter 6">
            <a:extLst>
              <a:ext uri="{FF2B5EF4-FFF2-40B4-BE49-F238E27FC236}">
                <a16:creationId xmlns:a16="http://schemas.microsoft.com/office/drawing/2014/main" id="{7491A42D-8201-48E0-9548-70F042736CDE}"/>
              </a:ext>
            </a:extLst>
          </p:cNvPr>
          <p:cNvSpPr txBox="1">
            <a:spLocks/>
          </p:cNvSpPr>
          <p:nvPr userDrawn="1"/>
        </p:nvSpPr>
        <p:spPr>
          <a:xfrm>
            <a:off x="4512000" y="6570000"/>
            <a:ext cx="3168000" cy="260494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b="0" i="0" kern="1200" baseline="0" smtClean="0">
                <a:solidFill>
                  <a:srgbClr val="6D6E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>
                <a:solidFill>
                  <a:srgbClr val="7C7A7B"/>
                </a:solidFill>
                <a:latin typeface="Arial" charset="0"/>
                <a:ea typeface="Arial" charset="0"/>
                <a:cs typeface="Arial" charset="0"/>
              </a:rPr>
              <a:t>Test, Datum, Ort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343E715-AF66-4B44-95F7-855D6396B1F8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52146"/>
          </a:xfrm>
          <a:prstGeom prst="rect">
            <a:avLst/>
          </a:prstGeom>
        </p:spPr>
      </p:pic>
      <p:pic>
        <p:nvPicPr>
          <p:cNvPr id="17" name="Bild 12" descr="ARZ-Slogan.png">
            <a:extLst>
              <a:ext uri="{FF2B5EF4-FFF2-40B4-BE49-F238E27FC236}">
                <a16:creationId xmlns:a16="http://schemas.microsoft.com/office/drawing/2014/main" id="{858C563A-C56E-4FF6-B873-33185C48704E}"/>
              </a:ext>
            </a:extLst>
          </p:cNvPr>
          <p:cNvPicPr>
            <a:picLocks noChangeAspect="1"/>
          </p:cNvPicPr>
          <p:nvPr userDrawn="1"/>
        </p:nvPicPr>
        <p:blipFill>
          <a:blip r:embed="rId39"/>
          <a:stretch>
            <a:fillRect/>
          </a:stretch>
        </p:blipFill>
        <p:spPr>
          <a:xfrm>
            <a:off x="360000" y="313954"/>
            <a:ext cx="3639129" cy="122530"/>
          </a:xfrm>
          <a:prstGeom prst="rect">
            <a:avLst/>
          </a:prstGeom>
        </p:spPr>
      </p:pic>
      <p:sp>
        <p:nvSpPr>
          <p:cNvPr id="18" name="Datumsplatzhalter 6">
            <a:extLst>
              <a:ext uri="{FF2B5EF4-FFF2-40B4-BE49-F238E27FC236}">
                <a16:creationId xmlns:a16="http://schemas.microsoft.com/office/drawing/2014/main" id="{F0051DD1-F217-4253-95EE-02385F8FFEE8}"/>
              </a:ext>
            </a:extLst>
          </p:cNvPr>
          <p:cNvSpPr txBox="1">
            <a:spLocks/>
          </p:cNvSpPr>
          <p:nvPr userDrawn="1"/>
        </p:nvSpPr>
        <p:spPr>
          <a:xfrm>
            <a:off x="10892117" y="6569040"/>
            <a:ext cx="1090937" cy="260494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b="0" i="0" kern="1200" baseline="0" smtClean="0">
                <a:solidFill>
                  <a:srgbClr val="6D6E6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D7DDAF-CC47-42E4-A731-5A514503AA0A}" type="slidenum">
              <a:rPr lang="de-DE" sz="800" smtClean="0">
                <a:solidFill>
                  <a:srgbClr val="7C7A7B"/>
                </a:solidFill>
                <a:latin typeface="Arial" charset="0"/>
                <a:ea typeface="Arial" charset="0"/>
                <a:cs typeface="Arial" charset="0"/>
              </a:rPr>
              <a:t>‹Nr.›</a:t>
            </a:fld>
            <a:endParaRPr lang="de-DE" sz="800" dirty="0">
              <a:solidFill>
                <a:srgbClr val="7C7A7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9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3400" kern="1200" dirty="0">
          <a:solidFill>
            <a:srgbClr val="D9222A"/>
          </a:solidFill>
          <a:latin typeface="Arial" charset="0"/>
          <a:ea typeface="+mj-ea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6D6E6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6D6E6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6D6E6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6D6E6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600" kern="1200" dirty="0">
          <a:solidFill>
            <a:srgbClr val="6D6E6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book/en/v2" TargetMode="External"/><Relationship Id="rId3" Type="http://schemas.openxmlformats.org/officeDocument/2006/relationships/hyperlink" Target="https://asciidocfx.com/" TargetMode="External"/><Relationship Id="rId7" Type="http://schemas.openxmlformats.org/officeDocument/2006/relationships/hyperlink" Target="http://plantuml.com/de/" TargetMode="External"/><Relationship Id="rId2" Type="http://schemas.openxmlformats.org/officeDocument/2006/relationships/hyperlink" Target="https://en.wikipedia.org/wiki/SOLID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c42.de/template" TargetMode="External"/><Relationship Id="rId5" Type="http://schemas.openxmlformats.org/officeDocument/2006/relationships/hyperlink" Target="https://maven.apache.org/" TargetMode="External"/><Relationship Id="rId4" Type="http://schemas.openxmlformats.org/officeDocument/2006/relationships/hyperlink" Target="https://asciidoctor.org/docs/asciidoc-writers-guide/" TargetMode="External"/><Relationship Id="rId9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D6789-F0A4-4EE6-9BEC-B96C1E0A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Tooling</a:t>
            </a:r>
            <a:r>
              <a:rPr lang="de-AT" dirty="0"/>
              <a:t> &amp;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How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1CC0F-ADF7-4A45-9E92-71E717E762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301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3F01-7B5B-40DC-B7EA-887236D4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&amp; </a:t>
            </a:r>
            <a:r>
              <a:rPr lang="de-AT" dirty="0" err="1"/>
              <a:t>Tooling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FC6F42-8B5F-4C6F-AF5A-C3891413D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SOLID: </a:t>
            </a:r>
            <a:r>
              <a:rPr lang="de-AT" dirty="0">
                <a:hlinkClick r:id="rId2"/>
              </a:rPr>
              <a:t>https://en.wikipedia.org/wiki/SOLID</a:t>
            </a:r>
            <a:endParaRPr lang="de-AT" dirty="0"/>
          </a:p>
          <a:p>
            <a:r>
              <a:rPr lang="de-AT" dirty="0" err="1"/>
              <a:t>asciidoc</a:t>
            </a:r>
            <a:r>
              <a:rPr lang="de-AT" dirty="0"/>
              <a:t>:</a:t>
            </a:r>
          </a:p>
          <a:p>
            <a:pPr lvl="1"/>
            <a:r>
              <a:rPr lang="de-AT" dirty="0">
                <a:hlinkClick r:id="rId3"/>
              </a:rPr>
              <a:t>https://asciidocfx.com/</a:t>
            </a:r>
            <a:endParaRPr lang="de-AT" dirty="0"/>
          </a:p>
          <a:p>
            <a:pPr lvl="1"/>
            <a:r>
              <a:rPr lang="de-AT" dirty="0">
                <a:hlinkClick r:id="rId4"/>
              </a:rPr>
              <a:t>https://asciidoctor.org/docs/asciidoc-writers-guide/</a:t>
            </a:r>
            <a:endParaRPr lang="de-AT" dirty="0"/>
          </a:p>
          <a:p>
            <a:r>
              <a:rPr lang="de-AT" dirty="0">
                <a:hlinkClick r:id="rId5"/>
              </a:rPr>
              <a:t>https://maven.apache.org/</a:t>
            </a:r>
            <a:endParaRPr lang="de-AT" dirty="0"/>
          </a:p>
          <a:p>
            <a:r>
              <a:rPr lang="de-AT" dirty="0">
                <a:hlinkClick r:id="rId6"/>
              </a:rPr>
              <a:t>https://arc42.de/template</a:t>
            </a:r>
            <a:endParaRPr lang="de-AT" dirty="0"/>
          </a:p>
          <a:p>
            <a:r>
              <a:rPr lang="de-AT" dirty="0">
                <a:hlinkClick r:id="rId7"/>
              </a:rPr>
              <a:t>http://plantuml.com/de/</a:t>
            </a:r>
            <a:endParaRPr lang="de-AT" dirty="0"/>
          </a:p>
          <a:p>
            <a:r>
              <a:rPr lang="de-AT" dirty="0">
                <a:hlinkClick r:id="rId8"/>
              </a:rPr>
              <a:t>https://git-scm.com/book/en/v2</a:t>
            </a:r>
            <a:endParaRPr lang="de-AT" dirty="0"/>
          </a:p>
          <a:p>
            <a:r>
              <a:rPr lang="de-AT" dirty="0">
                <a:hlinkClick r:id="rId9"/>
              </a:rPr>
              <a:t>https://github.com/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9213780"/>
      </p:ext>
    </p:extLst>
  </p:cSld>
  <p:clrMapOvr>
    <a:masterClrMapping/>
  </p:clrMapOvr>
</p:sld>
</file>

<file path=ppt/theme/theme1.xml><?xml version="1.0" encoding="utf-8"?>
<a:theme xmlns:a="http://schemas.openxmlformats.org/drawingml/2006/main" name="ARZ_CID">
  <a:themeElements>
    <a:clrScheme name="Max">
      <a:dk1>
        <a:srgbClr val="7C7A7B"/>
      </a:dk1>
      <a:lt1>
        <a:srgbClr val="FFFFFF"/>
      </a:lt1>
      <a:dk2>
        <a:srgbClr val="575556"/>
      </a:dk2>
      <a:lt2>
        <a:srgbClr val="D0D0D0"/>
      </a:lt2>
      <a:accent1>
        <a:srgbClr val="A8A6A7"/>
      </a:accent1>
      <a:accent2>
        <a:srgbClr val="F1A52A"/>
      </a:accent2>
      <a:accent3>
        <a:srgbClr val="2C9FDE"/>
      </a:accent3>
      <a:accent4>
        <a:srgbClr val="9F186E"/>
      </a:accent4>
      <a:accent5>
        <a:srgbClr val="2C9E9E"/>
      </a:accent5>
      <a:accent6>
        <a:srgbClr val="DA1C24"/>
      </a:accent6>
      <a:hlink>
        <a:srgbClr val="FF0000"/>
      </a:hlink>
      <a:folHlink>
        <a:srgbClr val="954F72"/>
      </a:folHlink>
    </a:clrScheme>
    <a:fontScheme name="Ma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Z_CID" id="{DDC0DF6C-23EF-4901-8990-BF8A4A4A017B}" vid="{0092D49D-244D-45FD-93EA-9473FE79D4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ARZ_CID</Template>
  <TotalTime>0</TotalTime>
  <Words>79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Symbol</vt:lpstr>
      <vt:lpstr>ARZ_CID</vt:lpstr>
      <vt:lpstr>Tooling &amp; Know How</vt:lpstr>
      <vt:lpstr>Know How &amp; Tooling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ARZ GesmbH</dc:creator>
  <cp:lastModifiedBy>Renner Konrad</cp:lastModifiedBy>
  <cp:revision>112</cp:revision>
  <cp:lastPrinted>2018-10-17T14:27:28Z</cp:lastPrinted>
  <dcterms:created xsi:type="dcterms:W3CDTF">2018-10-15T12:13:26Z</dcterms:created>
  <dcterms:modified xsi:type="dcterms:W3CDTF">2019-07-04T13:21:58Z</dcterms:modified>
</cp:coreProperties>
</file>