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2A9B-DF33-4793-8AE7-9C1D3E19C9C3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6A5C-5220-4298-96ED-F28CF66A7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6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2A9B-DF33-4793-8AE7-9C1D3E19C9C3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6A5C-5220-4298-96ED-F28CF66A7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6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2A9B-DF33-4793-8AE7-9C1D3E19C9C3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6A5C-5220-4298-96ED-F28CF66A7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2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2A9B-DF33-4793-8AE7-9C1D3E19C9C3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6A5C-5220-4298-96ED-F28CF66A7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3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2A9B-DF33-4793-8AE7-9C1D3E19C9C3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6A5C-5220-4298-96ED-F28CF66A7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8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2A9B-DF33-4793-8AE7-9C1D3E19C9C3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6A5C-5220-4298-96ED-F28CF66A7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2A9B-DF33-4793-8AE7-9C1D3E19C9C3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6A5C-5220-4298-96ED-F28CF66A7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4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2A9B-DF33-4793-8AE7-9C1D3E19C9C3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6A5C-5220-4298-96ED-F28CF66A7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2A9B-DF33-4793-8AE7-9C1D3E19C9C3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6A5C-5220-4298-96ED-F28CF66A7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4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2A9B-DF33-4793-8AE7-9C1D3E19C9C3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6A5C-5220-4298-96ED-F28CF66A7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2A9B-DF33-4793-8AE7-9C1D3E19C9C3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6A5C-5220-4298-96ED-F28CF66A7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4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2A9B-DF33-4793-8AE7-9C1D3E19C9C3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6A5C-5220-4298-96ED-F28CF66A7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7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7778" y="1453977"/>
            <a:ext cx="996778" cy="10132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71567" y="395071"/>
            <a:ext cx="705159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消息队列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206313" y="1013254"/>
            <a:ext cx="0" cy="525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961871" y="1013254"/>
            <a:ext cx="0" cy="525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171567" y="1013254"/>
            <a:ext cx="0" cy="525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79045" y="596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0927" y="596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内网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769349" y="596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内网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0223157" y="1013253"/>
            <a:ext cx="0" cy="525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593587" y="1453977"/>
            <a:ext cx="996778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93587" y="3043880"/>
            <a:ext cx="996778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022029" y="1453977"/>
            <a:ext cx="996778" cy="10132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22029" y="3043880"/>
            <a:ext cx="996778" cy="10132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022029" y="4506440"/>
            <a:ext cx="996778" cy="10132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518096" y="3043880"/>
            <a:ext cx="996778" cy="1013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902213" y="5995084"/>
            <a:ext cx="10239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18096" y="4519482"/>
            <a:ext cx="996778" cy="1013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监控</a:t>
            </a:r>
          </a:p>
        </p:txBody>
      </p:sp>
      <p:sp>
        <p:nvSpPr>
          <p:cNvPr id="27" name="矩形 26"/>
          <p:cNvSpPr/>
          <p:nvPr/>
        </p:nvSpPr>
        <p:spPr>
          <a:xfrm>
            <a:off x="8514145" y="1440935"/>
            <a:ext cx="996778" cy="1013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593587" y="4519482"/>
            <a:ext cx="996778" cy="10132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8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</dc:creator>
  <cp:lastModifiedBy>im</cp:lastModifiedBy>
  <cp:revision>3</cp:revision>
  <dcterms:created xsi:type="dcterms:W3CDTF">2017-11-08T03:13:36Z</dcterms:created>
  <dcterms:modified xsi:type="dcterms:W3CDTF">2017-11-08T03:31:51Z</dcterms:modified>
</cp:coreProperties>
</file>