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Vrtak" initials="MV" lastIdx="1" clrIdx="0">
    <p:extLst>
      <p:ext uri="{19B8F6BF-5375-455C-9EA6-DF929625EA0E}">
        <p15:presenceInfo xmlns:p15="http://schemas.microsoft.com/office/powerpoint/2012/main" userId="S::martin.vrtak@visunum.com::d2a7c773-ce32-4931-9902-dc41f46665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6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09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72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1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5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48" y="493870"/>
            <a:ext cx="8637073" cy="1538230"/>
          </a:xfrm>
        </p:spPr>
        <p:txBody>
          <a:bodyPr>
            <a:normAutofit/>
          </a:bodyPr>
          <a:lstStyle/>
          <a:p>
            <a:pPr algn="ctr"/>
            <a:r>
              <a:rPr lang="sk-SK" sz="3600" dirty="0"/>
              <a:t>Vizualizácia dát získaných zo senzorov mobilného zariadenia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49" y="1950439"/>
            <a:ext cx="8637072" cy="1283516"/>
          </a:xfrm>
        </p:spPr>
        <p:txBody>
          <a:bodyPr anchor="ctr">
            <a:normAutofit/>
          </a:bodyPr>
          <a:lstStyle/>
          <a:p>
            <a:pPr algn="ctr"/>
            <a:r>
              <a:rPr lang="sk-SK" sz="2800" dirty="0"/>
              <a:t>Bakalárska práca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B0D51C8-D927-C089-440C-6AC2B5ACE9D2}"/>
              </a:ext>
            </a:extLst>
          </p:cNvPr>
          <p:cNvSpPr txBox="1"/>
          <p:nvPr/>
        </p:nvSpPr>
        <p:spPr>
          <a:xfrm>
            <a:off x="765150" y="3624048"/>
            <a:ext cx="86370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CHARAKTER PRÁCE:  	Vývoj softvéru</a:t>
            </a:r>
          </a:p>
          <a:p>
            <a:r>
              <a:rPr lang="sk-SK" sz="2400" dirty="0"/>
              <a:t>AUTOR:					Martin Vrták</a:t>
            </a:r>
          </a:p>
          <a:p>
            <a:r>
              <a:rPr lang="sk-SK" sz="2400" dirty="0"/>
              <a:t>ŠKOLITEĽ:				Mgr. Martin Vozár, PhD.</a:t>
            </a:r>
          </a:p>
          <a:p>
            <a:r>
              <a:rPr lang="sk-SK" sz="2400" dirty="0"/>
              <a:t>ROK:						2023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414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00E96E-DF14-1E46-B705-41B2B9D1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84F494-6F8E-BC09-7B24-36FC8890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Otázka 2: </a:t>
            </a:r>
          </a:p>
          <a:p>
            <a:pPr marL="0" indent="0">
              <a:buNone/>
            </a:pPr>
            <a:endParaRPr lang="sk-SK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Ktoré ďalšie dáta (iné ako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geolokačné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by malo zmysel v aplikácii</a:t>
            </a:r>
          </a:p>
          <a:p>
            <a:pPr marL="0" indent="0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vizualizovať?</a:t>
            </a:r>
          </a:p>
        </p:txBody>
      </p:sp>
    </p:spTree>
    <p:extLst>
      <p:ext uri="{BB962C8B-B14F-4D97-AF65-F5344CB8AC3E}">
        <p14:creationId xmlns:p14="http://schemas.microsoft.com/office/powerpoint/2010/main" val="210946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19B08D-52D0-C606-0CEB-DC3D872F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5E4F6E-90B9-764B-6699-D81EDAA1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Otázka 3</a:t>
            </a:r>
            <a:r>
              <a:rPr lang="sk-SK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sk-SK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dirty="0"/>
              <a:t>V priebehu obhajoby lepšie objasnite problém, ktorý ste riešili</a:t>
            </a:r>
          </a:p>
          <a:p>
            <a:pPr marL="0" indent="0">
              <a:buNone/>
            </a:pPr>
            <a:r>
              <a:rPr lang="sk-SK" dirty="0"/>
              <a:t>v súvislosti s meraním nadmorskej výšky pomocou lokalizačného</a:t>
            </a:r>
          </a:p>
          <a:p>
            <a:pPr marL="0" indent="0">
              <a:buNone/>
            </a:pPr>
            <a:r>
              <a:rPr lang="sk-SK" dirty="0"/>
              <a:t>senzora.</a:t>
            </a:r>
          </a:p>
        </p:txBody>
      </p:sp>
    </p:spTree>
    <p:extLst>
      <p:ext uri="{BB962C8B-B14F-4D97-AF65-F5344CB8AC3E}">
        <p14:creationId xmlns:p14="http://schemas.microsoft.com/office/powerpoint/2010/main" val="109542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6" y="0"/>
            <a:ext cx="8915399" cy="2262781"/>
          </a:xfrm>
        </p:spPr>
        <p:txBody>
          <a:bodyPr anchor="ctr">
            <a:normAutofit/>
          </a:bodyPr>
          <a:lstStyle/>
          <a:p>
            <a:r>
              <a:rPr lang="sk-SK" sz="3600" dirty="0">
                <a:effectLst/>
                <a:latin typeface="Arial" panose="020B0604020202020204" pitchFamily="34" charset="0"/>
              </a:rPr>
              <a:t>Štruktúra diplomovej/bakalárskej práce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192" y="2027034"/>
            <a:ext cx="8915399" cy="2803931"/>
          </a:xfrm>
        </p:spPr>
        <p:txBody>
          <a:bodyPr>
            <a:noAutofit/>
          </a:bodyPr>
          <a:lstStyle/>
          <a:p>
            <a:pPr algn="l"/>
            <a:r>
              <a:rPr lang="sk-SK" sz="2800" dirty="0">
                <a:effectLst/>
                <a:latin typeface="Arial" panose="020B0604020202020204" pitchFamily="34" charset="0"/>
              </a:rPr>
              <a:t>1. Analýza súčasného stavu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2. Cieľ práce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3. Metodológia</a:t>
            </a:r>
            <a:br>
              <a:rPr lang="sk-SK" sz="2800" dirty="0"/>
            </a:br>
            <a:r>
              <a:rPr lang="sk-SK" sz="2800" dirty="0"/>
              <a:t>	</a:t>
            </a:r>
            <a:r>
              <a:rPr lang="sk-SK" sz="2800" dirty="0">
                <a:effectLst/>
                <a:latin typeface="Arial" panose="020B0604020202020204" pitchFamily="34" charset="0"/>
              </a:rPr>
              <a:t>a. Metóda A</a:t>
            </a:r>
            <a:br>
              <a:rPr lang="sk-SK" sz="2800" dirty="0"/>
            </a:br>
            <a:r>
              <a:rPr lang="sk-SK" sz="2800" dirty="0"/>
              <a:t>	</a:t>
            </a:r>
            <a:r>
              <a:rPr lang="sk-SK" sz="2800" dirty="0">
                <a:effectLst/>
                <a:latin typeface="Arial" panose="020B0604020202020204" pitchFamily="34" charset="0"/>
              </a:rPr>
              <a:t>b. Metóda B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4. Výsledky práce / Kritická diskusia / Prínosy práce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41875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504" y="693180"/>
            <a:ext cx="7494320" cy="657447"/>
          </a:xfrm>
        </p:spPr>
        <p:txBody>
          <a:bodyPr/>
          <a:lstStyle/>
          <a:p>
            <a:pPr algn="l"/>
            <a:r>
              <a:rPr lang="sk-SK" sz="3600" dirty="0">
                <a:effectLst/>
                <a:latin typeface="Arial" panose="020B0604020202020204" pitchFamily="34" charset="0"/>
              </a:rPr>
              <a:t>Analýza súčasného stavu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504" y="1995530"/>
            <a:ext cx="7766936" cy="109689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dirty="0">
                <a:effectLst/>
                <a:latin typeface="Arial" panose="020B0604020202020204" pitchFamily="34" charset="0"/>
              </a:rPr>
              <a:t>stručný teoretický úvod do problematiky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dirty="0">
                <a:latin typeface="Arial" panose="020B0604020202020204" pitchFamily="34" charset="0"/>
              </a:rPr>
              <a:t>z</a:t>
            </a:r>
            <a:r>
              <a:rPr lang="sk-SK" dirty="0">
                <a:effectLst/>
                <a:latin typeface="Arial" panose="020B0604020202020204" pitchFamily="34" charset="0"/>
              </a:rPr>
              <a:t>ávery analýzy súčasného stavu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69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389B0-EC31-C416-1B43-6E604248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Cieľ práce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275C83-F4EA-2B15-A04E-07372F3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k-SK" dirty="0">
                <a:effectLst/>
                <a:latin typeface="Arial" panose="020B0604020202020204" pitchFamily="34" charset="0"/>
              </a:rPr>
              <a:t>• stručne zadefinovať cieľ práce</a:t>
            </a:r>
            <a:br>
              <a:rPr lang="sk-SK" dirty="0"/>
            </a:br>
            <a:r>
              <a:rPr lang="sk-SK" dirty="0"/>
              <a:t>	</a:t>
            </a:r>
          </a:p>
          <a:p>
            <a:pPr marL="0" indent="0">
              <a:buNone/>
            </a:pPr>
            <a:r>
              <a:rPr lang="sk-SK" dirty="0">
                <a:effectLst/>
                <a:latin typeface="Arial" panose="020B0604020202020204" pitchFamily="34" charset="0"/>
              </a:rPr>
              <a:t>Cieľ práce je rozdelený na čiastkové ciele:</a:t>
            </a:r>
          </a:p>
          <a:p>
            <a:pPr marL="0" indent="0">
              <a:buNone/>
            </a:pPr>
            <a:br>
              <a:rPr lang="sk-SK" dirty="0"/>
            </a:br>
            <a:r>
              <a:rPr lang="sk-SK" dirty="0">
                <a:effectLst/>
                <a:latin typeface="Arial" panose="020B0604020202020204" pitchFamily="34" charset="0"/>
              </a:rPr>
              <a:t>1. aplikácia metód A </a:t>
            </a:r>
            <a:r>
              <a:rPr lang="sk-SK" dirty="0" err="1">
                <a:effectLst/>
                <a:latin typeface="Arial" panose="020B0604020202020204" pitchFamily="34" charset="0"/>
              </a:rPr>
              <a:t>a</a:t>
            </a:r>
            <a:r>
              <a:rPr lang="sk-SK" dirty="0">
                <a:effectLst/>
                <a:latin typeface="Arial" panose="020B0604020202020204" pitchFamily="34" charset="0"/>
              </a:rPr>
              <a:t> B na dáta a vyhodnotenie výsledkov</a:t>
            </a:r>
            <a:br>
              <a:rPr lang="sk-SK" dirty="0"/>
            </a:br>
            <a:r>
              <a:rPr lang="sk-SK" dirty="0">
                <a:effectLst/>
                <a:latin typeface="Arial" panose="020B0604020202020204" pitchFamily="34" charset="0"/>
              </a:rPr>
              <a:t>2. návrh vlastnej metódy a jej aplikácia na dáta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699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6E59B-7B09-8D2D-83B3-450A0550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Metóda A (ukážka)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A8A20C-8F4B-16DF-30E0-58DCB825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k-SK" dirty="0">
                <a:effectLst/>
                <a:latin typeface="Arial" panose="020B0604020202020204" pitchFamily="34" charset="0"/>
              </a:rPr>
              <a:t>• metóda vhodná pre daný typ údajov</a:t>
            </a:r>
            <a:br>
              <a:rPr lang="sk-SK" dirty="0"/>
            </a:br>
            <a:r>
              <a:rPr lang="sk-SK" dirty="0">
                <a:effectLst/>
                <a:latin typeface="Arial" panose="020B0604020202020204" pitchFamily="34" charset="0"/>
              </a:rPr>
              <a:t>• výsledkom metódy je</a:t>
            </a:r>
            <a:br>
              <a:rPr lang="sk-SK" dirty="0"/>
            </a:br>
            <a:r>
              <a:rPr lang="sk-SK" dirty="0">
                <a:effectLst/>
                <a:latin typeface="Arial" panose="020B0604020202020204" pitchFamily="34" charset="0"/>
              </a:rPr>
              <a:t>• výhody metódy</a:t>
            </a:r>
            <a:br>
              <a:rPr lang="sk-SK" dirty="0"/>
            </a:br>
            <a:r>
              <a:rPr lang="sk-SK" dirty="0">
                <a:effectLst/>
                <a:latin typeface="Arial" panose="020B0604020202020204" pitchFamily="34" charset="0"/>
              </a:rPr>
              <a:t>• nevýhody metódy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454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9C450-8A84-DABB-0BE6-10932398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09329C-16DC-BFB6-E440-78A40BDF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130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1DE4E-02CA-3E53-35C4-E1901B0F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Diskusia / Zhrnutie výsledkov (ukážka)</a:t>
            </a:r>
            <a:br>
              <a:rPr lang="sk-SK" dirty="0">
                <a:effectLst/>
                <a:latin typeface="Arial" panose="020B0604020202020204" pitchFamily="34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DC088F-D525-6D78-F4BB-EED0EAA6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19004" cy="3880773"/>
          </a:xfrm>
        </p:spPr>
        <p:txBody>
          <a:bodyPr/>
          <a:lstStyle/>
          <a:p>
            <a:pPr marL="0" indent="0">
              <a:buNone/>
            </a:pPr>
            <a:r>
              <a:rPr lang="sk-SK" dirty="0">
                <a:effectLst/>
                <a:latin typeface="Arial" panose="020B0604020202020204" pitchFamily="34" charset="0"/>
              </a:rPr>
              <a:t>• skúmané metódy boli porovnané z rôznych hľadísk</a:t>
            </a:r>
            <a:br>
              <a:rPr lang="sk-SK" dirty="0"/>
            </a:br>
            <a:r>
              <a:rPr lang="sk-SK" dirty="0">
                <a:effectLst/>
                <a:latin typeface="Arial" panose="020B0604020202020204" pitchFamily="34" charset="0"/>
              </a:rPr>
              <a:t>• prínosom pre prax je použitie novej metódy, ktorá je efektívnejšia</a:t>
            </a:r>
            <a:br>
              <a:rPr lang="sk-SK" dirty="0"/>
            </a:br>
            <a:r>
              <a:rPr lang="sk-SK" dirty="0">
                <a:effectLst/>
                <a:latin typeface="Arial" panose="020B0604020202020204" pitchFamily="34" charset="0"/>
              </a:rPr>
              <a:t>• nevýhodou novej metódy je časová náročnosť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494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A0427-3EF1-5F8B-2735-798D4C69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43" y="0"/>
            <a:ext cx="8491833" cy="6858000"/>
          </a:xfrm>
        </p:spPr>
        <p:txBody>
          <a:bodyPr anchor="ctr">
            <a:noAutofit/>
          </a:bodyPr>
          <a:lstStyle/>
          <a:p>
            <a:pPr algn="ctr"/>
            <a:r>
              <a:rPr lang="sk-SK" sz="4800" dirty="0">
                <a:effectLst/>
                <a:latin typeface="Arial" panose="020B0604020202020204" pitchFamily="34" charset="0"/>
              </a:rPr>
              <a:t>Ďakujem za pozornosť!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424728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071283-7BD3-A9BD-DF2F-7AA61E3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C5C904-7B4C-0072-B714-293E8E03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Otázka 1: </a:t>
            </a:r>
          </a:p>
          <a:p>
            <a:pPr marL="0" indent="0">
              <a:buNone/>
            </a:pPr>
            <a:endParaRPr lang="sk-SK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Zrealizujte záznam trasy pomocou vytvorenej aplikácie. Vizualizujte zozbierané dáta s využitím v práci spomínanej služby Google </a:t>
            </a:r>
            <a:r>
              <a:rPr lang="sk-SK" sz="2800" dirty="0" err="1">
                <a:effectLst/>
                <a:latin typeface="Arial" panose="020B0604020202020204" pitchFamily="34" charset="0"/>
              </a:rPr>
              <a:t>Earth</a:t>
            </a:r>
            <a:r>
              <a:rPr lang="sk-SK" sz="2800" dirty="0">
                <a:effectLst/>
                <a:latin typeface="Arial" panose="020B0604020202020204" pitchFamily="34" charset="0"/>
              </a:rPr>
              <a:t>. Aké informácie možno zo zozbieraných dát zistiť?</a:t>
            </a:r>
          </a:p>
          <a:p>
            <a:pPr marL="0" indent="0">
              <a:buNone/>
            </a:pPr>
            <a:endParaRPr lang="sk-SK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30803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284</Words>
  <Application>Microsoft Office PowerPoint</Application>
  <PresentationFormat>Širokouhlá</PresentationFormat>
  <Paragraphs>35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Fazeta</vt:lpstr>
      <vt:lpstr>Vizualizácia dát získaných zo senzorov mobilného zariadenia</vt:lpstr>
      <vt:lpstr>Štruktúra diplomovej/bakalárskej práce</vt:lpstr>
      <vt:lpstr>Analýza súčasného stavu</vt:lpstr>
      <vt:lpstr>Cieľ práce</vt:lpstr>
      <vt:lpstr>Metóda A (ukážka)</vt:lpstr>
      <vt:lpstr>Prezentácia programu PowerPoint</vt:lpstr>
      <vt:lpstr>Diskusia / Zhrnutie výsledkov (ukážka) </vt:lpstr>
      <vt:lpstr>Ďakujem za pozornosť!</vt:lpstr>
      <vt:lpstr>Otázky oponenta</vt:lpstr>
      <vt:lpstr>Otázky oponenta</vt:lpstr>
      <vt:lpstr>Otázky oponenta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Vizualizácia dát získaných zo senzorov mobilného zariadenia</dc:title>
  <dc:creator>Martin Vrtak</dc:creator>
  <cp:lastModifiedBy>Martin Vrtak</cp:lastModifiedBy>
  <cp:revision>1</cp:revision>
  <dcterms:created xsi:type="dcterms:W3CDTF">2023-05-19T15:44:54Z</dcterms:created>
  <dcterms:modified xsi:type="dcterms:W3CDTF">2023-05-19T17:24:42Z</dcterms:modified>
</cp:coreProperties>
</file>