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8" r:id="rId2"/>
    <p:sldId id="256" r:id="rId3"/>
    <p:sldId id="257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Vrtak" initials="MV" lastIdx="2" clrIdx="0">
    <p:extLst>
      <p:ext uri="{19B8F6BF-5375-455C-9EA6-DF929625EA0E}">
        <p15:presenceInfo xmlns:p15="http://schemas.microsoft.com/office/powerpoint/2012/main" userId="S::martin.vrtak@visunum.com::d2a7c773-ce32-4931-9902-dc41f46665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09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72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48" y="493870"/>
            <a:ext cx="8637073" cy="1538230"/>
          </a:xfrm>
        </p:spPr>
        <p:txBody>
          <a:bodyPr>
            <a:normAutofit/>
          </a:bodyPr>
          <a:lstStyle/>
          <a:p>
            <a:pPr algn="ctr"/>
            <a:r>
              <a:rPr lang="sk-SK" sz="3600" dirty="0"/>
              <a:t>Vizualizácia dát získaných zo senzorov mobilného zariadenia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49" y="1950439"/>
            <a:ext cx="8637072" cy="1283516"/>
          </a:xfrm>
        </p:spPr>
        <p:txBody>
          <a:bodyPr anchor="ctr">
            <a:normAutofit/>
          </a:bodyPr>
          <a:lstStyle/>
          <a:p>
            <a:pPr algn="ctr"/>
            <a:r>
              <a:rPr lang="sk-SK" sz="2800" dirty="0"/>
              <a:t>Bakalárska práca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B0D51C8-D927-C089-440C-6AC2B5ACE9D2}"/>
              </a:ext>
            </a:extLst>
          </p:cNvPr>
          <p:cNvSpPr txBox="1"/>
          <p:nvPr/>
        </p:nvSpPr>
        <p:spPr>
          <a:xfrm>
            <a:off x="765150" y="3624048"/>
            <a:ext cx="86370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CHARAKTER PRÁCE:  	Vývoj softvéru</a:t>
            </a:r>
          </a:p>
          <a:p>
            <a:r>
              <a:rPr lang="sk-SK" sz="2400" dirty="0"/>
              <a:t>AUTOR:					Martin Vrták</a:t>
            </a:r>
          </a:p>
          <a:p>
            <a:r>
              <a:rPr lang="sk-SK" sz="2400" dirty="0"/>
              <a:t>ŠKOLITEĽ:				Mgr. Martin Vozár, PhD.</a:t>
            </a:r>
          </a:p>
          <a:p>
            <a:r>
              <a:rPr lang="sk-SK" sz="2400" dirty="0"/>
              <a:t>ROK:						2023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414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A0427-3EF1-5F8B-2735-798D4C69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43" y="0"/>
            <a:ext cx="8491833" cy="6858000"/>
          </a:xfrm>
        </p:spPr>
        <p:txBody>
          <a:bodyPr anchor="ctr">
            <a:noAutofit/>
          </a:bodyPr>
          <a:lstStyle/>
          <a:p>
            <a:pPr algn="ctr"/>
            <a:r>
              <a:rPr lang="sk-SK" sz="4800" dirty="0">
                <a:effectLst/>
                <a:latin typeface="Arial" panose="020B0604020202020204" pitchFamily="34" charset="0"/>
              </a:rPr>
              <a:t>Ďakujem za pozornosť!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424728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71283-7BD3-A9BD-DF2F-7AA61E3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C5C904-7B4C-0072-B714-293E8E03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Otázka 1: </a:t>
            </a:r>
          </a:p>
          <a:p>
            <a:pPr marL="0" indent="0">
              <a:buNone/>
            </a:pPr>
            <a:endParaRPr lang="sk-SK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Zrealizujte záznam trasy pomocou vytvorenej aplikácie. Vizualizujte zozbierané dáta s využitím v práci spomínanej služby Google </a:t>
            </a:r>
            <a:r>
              <a:rPr lang="sk-SK" sz="2800" dirty="0" err="1">
                <a:effectLst/>
                <a:latin typeface="Arial" panose="020B0604020202020204" pitchFamily="34" charset="0"/>
              </a:rPr>
              <a:t>Earth</a:t>
            </a:r>
            <a:r>
              <a:rPr lang="sk-SK" sz="2800" dirty="0"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</a:rPr>
              <a:t>Aké informácie možno zo zozbieraných dát zistiť?</a:t>
            </a:r>
          </a:p>
          <a:p>
            <a:pPr marL="0" indent="0">
              <a:buNone/>
            </a:pPr>
            <a:endParaRPr lang="sk-SK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30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00E96E-DF14-1E46-B705-41B2B9D1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84F494-6F8E-BC09-7B24-36FC8890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Otázka 2: </a:t>
            </a:r>
          </a:p>
          <a:p>
            <a:pPr marL="0" indent="0">
              <a:buNone/>
            </a:pPr>
            <a:endParaRPr lang="sk-SK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Ktoré ďalšie dáta (iné ako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geolokačné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by malo zmysel v aplikácii vizualizovať?</a:t>
            </a:r>
          </a:p>
        </p:txBody>
      </p:sp>
    </p:spTree>
    <p:extLst>
      <p:ext uri="{BB962C8B-B14F-4D97-AF65-F5344CB8AC3E}">
        <p14:creationId xmlns:p14="http://schemas.microsoft.com/office/powerpoint/2010/main" val="210946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FC612-FA78-7934-F5C8-3D6DC3CF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F3A538-AA9F-7CF4-4189-7C21748A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V priebehu obhajoby lepšie objasnite problém, ktorý ste riešili v súvislosti s meraním nadmorskej výšky pomocou lokalizačného senzora.</a:t>
            </a:r>
          </a:p>
        </p:txBody>
      </p:sp>
    </p:spTree>
    <p:extLst>
      <p:ext uri="{BB962C8B-B14F-4D97-AF65-F5344CB8AC3E}">
        <p14:creationId xmlns:p14="http://schemas.microsoft.com/office/powerpoint/2010/main" val="31176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6" y="0"/>
            <a:ext cx="8915399" cy="2262781"/>
          </a:xfrm>
        </p:spPr>
        <p:txBody>
          <a:bodyPr anchor="ctr">
            <a:normAutofit/>
          </a:bodyPr>
          <a:lstStyle/>
          <a:p>
            <a:pPr algn="ctr"/>
            <a:r>
              <a:rPr lang="sk-SK" sz="3600" dirty="0">
                <a:effectLst/>
                <a:latin typeface="Arial" panose="020B0604020202020204" pitchFamily="34" charset="0"/>
              </a:rPr>
              <a:t>Štruktúra bakalárskej práce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192" y="2027034"/>
            <a:ext cx="8915399" cy="4071762"/>
          </a:xfrm>
        </p:spPr>
        <p:txBody>
          <a:bodyPr>
            <a:noAutofit/>
          </a:bodyPr>
          <a:lstStyle/>
          <a:p>
            <a:pPr algn="l"/>
            <a:r>
              <a:rPr lang="sk-SK" sz="2800" dirty="0">
                <a:effectLst/>
                <a:latin typeface="Arial" panose="020B0604020202020204" pitchFamily="34" charset="0"/>
              </a:rPr>
              <a:t>1. Analýza súčasného stavu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2. Cieľ práce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3. </a:t>
            </a:r>
            <a:r>
              <a:rPr lang="sk-SK" sz="2800" dirty="0">
                <a:latin typeface="Arial" panose="020B0604020202020204" pitchFamily="34" charset="0"/>
              </a:rPr>
              <a:t>Senzory v mobilnom zariadení</a:t>
            </a:r>
            <a:br>
              <a:rPr lang="sk-SK" sz="2800" dirty="0"/>
            </a:br>
            <a:r>
              <a:rPr lang="sk-SK" sz="2800" dirty="0">
                <a:effectLst/>
                <a:latin typeface="Arial" panose="020B0604020202020204" pitchFamily="34" charset="0"/>
              </a:rPr>
              <a:t>4. Zbieranie dát zo senzorov a ich ukladanie do databázy</a:t>
            </a:r>
          </a:p>
          <a:p>
            <a:pPr algn="l"/>
            <a:r>
              <a:rPr lang="sk-SK" sz="2800" dirty="0"/>
              <a:t>5. Zobrazenie dát z databázy</a:t>
            </a:r>
          </a:p>
          <a:p>
            <a:pPr algn="l"/>
            <a:r>
              <a:rPr lang="sk-SK" sz="2800" dirty="0"/>
              <a:t>6. Export súboru vo formáte KML</a:t>
            </a:r>
          </a:p>
        </p:txBody>
      </p:sp>
    </p:spTree>
    <p:extLst>
      <p:ext uri="{BB962C8B-B14F-4D97-AF65-F5344CB8AC3E}">
        <p14:creationId xmlns:p14="http://schemas.microsoft.com/office/powerpoint/2010/main" val="14187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504" y="693180"/>
            <a:ext cx="7494320" cy="657447"/>
          </a:xfrm>
        </p:spPr>
        <p:txBody>
          <a:bodyPr/>
          <a:lstStyle/>
          <a:p>
            <a:pPr algn="l"/>
            <a:r>
              <a:rPr lang="sk-SK" sz="3600" dirty="0">
                <a:effectLst/>
                <a:latin typeface="Arial" panose="020B0604020202020204" pitchFamily="34" charset="0"/>
              </a:rPr>
              <a:t>Analýza súčasného stavu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504" y="1995530"/>
            <a:ext cx="7766936" cy="388515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effectLst/>
                <a:latin typeface="Arial" panose="020B0604020202020204" pitchFamily="34" charset="0"/>
              </a:rPr>
              <a:t>Vyber </a:t>
            </a:r>
            <a:r>
              <a:rPr lang="sk-SK" sz="2800" dirty="0" err="1">
                <a:effectLst/>
                <a:latin typeface="Arial" panose="020B0604020202020204" pitchFamily="34" charset="0"/>
              </a:rPr>
              <a:t>vyvojového</a:t>
            </a:r>
            <a:r>
              <a:rPr lang="sk-SK" sz="2800" dirty="0">
                <a:effectLst/>
                <a:latin typeface="Arial" panose="020B0604020202020204" pitchFamily="34" charset="0"/>
              </a:rPr>
              <a:t> prostredia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effectLst/>
                <a:latin typeface="Arial" panose="020B0604020202020204" pitchFamily="34" charset="0"/>
              </a:rPr>
              <a:t>Vyber programovacieho jazyka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</a:rPr>
              <a:t>Podobne aplikácie</a:t>
            </a:r>
            <a:endParaRPr lang="sk-SK" sz="2800" dirty="0">
              <a:effectLst/>
              <a:latin typeface="Arial" panose="020B0604020202020204" pitchFamily="34" charset="0"/>
            </a:endParaRPr>
          </a:p>
          <a:p>
            <a:pPr algn="l"/>
            <a:endParaRPr lang="sk-SK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DC1CA78-5E9B-7B5E-D843-C08DB9AD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32" y="1350627"/>
            <a:ext cx="1748089" cy="224754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1454F90-5056-96D9-4D7F-1FF2DE3B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24113" y="2998815"/>
            <a:ext cx="2115066" cy="381434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E2549A8-3161-B7B5-0B69-2C0209EF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05" y="3840823"/>
            <a:ext cx="3623003" cy="2122700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B8AD6D67-410A-6F61-C88D-60FDAF5A4DC2}"/>
              </a:ext>
            </a:extLst>
          </p:cNvPr>
          <p:cNvSpPr txBox="1"/>
          <p:nvPr/>
        </p:nvSpPr>
        <p:spPr>
          <a:xfrm>
            <a:off x="1041504" y="600536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SkyDemon</a:t>
            </a:r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A4016D66-A072-929B-EEA1-B6CF9FA84F31}"/>
              </a:ext>
            </a:extLst>
          </p:cNvPr>
          <p:cNvSpPr txBox="1"/>
          <p:nvPr/>
        </p:nvSpPr>
        <p:spPr>
          <a:xfrm>
            <a:off x="5368955" y="5995922"/>
            <a:ext cx="259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b="0" i="0" u="none" strike="noStrike" baseline="0" dirty="0" err="1">
                <a:solidFill>
                  <a:srgbClr val="000000"/>
                </a:solidFill>
              </a:rPr>
              <a:t>Hiking</a:t>
            </a:r>
            <a:r>
              <a:rPr lang="sk-SK" sz="1800" b="0" i="0" u="none" strike="noStrike" baseline="0" dirty="0">
                <a:solidFill>
                  <a:srgbClr val="000000"/>
                </a:solidFill>
              </a:rPr>
              <a:t> Project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69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389B0-EC31-C416-1B43-6E604248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Cieľ práce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275C83-F4EA-2B15-A04E-07372F3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Cieľom práce bolo zaznamenávanie prejdených trás na turistike, počas cestovania a lietania lietadlom.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Cieľ práce boli rozdelené na čiastkové ciele: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zaznamenávať údaje z mobilného zariadenia (gyroskop, GPS atď.),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ukladať údaje do databázy,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vizualizovať aktuálnu polohu a smer pohybu,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zobraziť ukážku prejdenej trasy na mape,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naprogramovať vygenerovanie súboru pre vizualizáciu prejdenej trasy na rôznych systémoch</a:t>
            </a:r>
          </a:p>
        </p:txBody>
      </p:sp>
    </p:spTree>
    <p:extLst>
      <p:ext uri="{BB962C8B-B14F-4D97-AF65-F5344CB8AC3E}">
        <p14:creationId xmlns:p14="http://schemas.microsoft.com/office/powerpoint/2010/main" val="41869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B71CE-B8C6-F6F3-159D-2C392E4D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>
                <a:latin typeface="Arial" panose="020B0604020202020204" pitchFamily="34" charset="0"/>
              </a:rPr>
              <a:t>Senzory v mobilnom zariadení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62DA02-754F-BF20-A1FF-0EDDAECE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8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Typy senzorov v mobilnom zariadení ,ktoré používame: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Sensor.TYPE_ACCELEROMETER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Sensor.TYPE_LINEAR_ACCELERATION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Sensor.TYPE_GRAVITY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Sensor.TYPE_GYROSCOPE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Sensor.TYPE_ORIENTATION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Sensor.TYPE_ROTATION_VECTOR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▪ </a:t>
            </a:r>
            <a:r>
              <a:rPr lang="sk-SK" dirty="0" err="1"/>
              <a:t>Latitude</a:t>
            </a:r>
            <a:r>
              <a:rPr lang="sk-SK" dirty="0"/>
              <a:t>, </a:t>
            </a:r>
            <a:r>
              <a:rPr lang="sk-SK" dirty="0" err="1"/>
              <a:t>Longtitude</a:t>
            </a:r>
            <a:r>
              <a:rPr lang="sk-SK" dirty="0"/>
              <a:t>, </a:t>
            </a:r>
            <a:r>
              <a:rPr lang="sk-SK" dirty="0" err="1"/>
              <a:t>Altitude</a:t>
            </a:r>
            <a:r>
              <a:rPr lang="sk-SK" dirty="0"/>
              <a:t>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835B673-FEF1-CD11-6E62-CA1282CD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734" y="2074190"/>
            <a:ext cx="3099929" cy="275118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C2A5E57-A298-1803-D1BB-BFF4D3BA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34" y="4962763"/>
            <a:ext cx="3099929" cy="169017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DF665EB-60FB-FFC0-5CD3-8D6AA055C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961436"/>
            <a:ext cx="3401350" cy="16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6E59B-7B09-8D2D-83B3-450A0550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42622" cy="1320800"/>
          </a:xfrm>
        </p:spPr>
        <p:txBody>
          <a:bodyPr>
            <a:normAutofit fontScale="90000"/>
          </a:bodyPr>
          <a:lstStyle/>
          <a:p>
            <a:r>
              <a:rPr lang="sk-SK" sz="3600" dirty="0">
                <a:effectLst/>
                <a:latin typeface="Arial" panose="020B0604020202020204" pitchFamily="34" charset="0"/>
              </a:rPr>
              <a:t>Zbieranie dát zo senzorov a ich ukladanie do databázy</a:t>
            </a:r>
            <a:br>
              <a:rPr lang="sk-SK" sz="3600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A8A20C-8F4B-16DF-30E0-58DCB825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8917"/>
            <a:ext cx="4918123" cy="3076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údaje zo senzorov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vytvoriť databázu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F714BA3-FC34-097A-C7B0-337F0B46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55" y="609599"/>
            <a:ext cx="3414319" cy="595059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C8B93C3-D1C5-D587-69C7-CA8E1DE1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59735" y="2346598"/>
            <a:ext cx="2981419" cy="51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9C450-8A84-DABB-0BE6-10932398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Zobrazenie dát z databázy</a:t>
            </a:r>
            <a:br>
              <a:rPr lang="sk-SK" sz="3600" dirty="0"/>
            </a:br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51FC5EBD-60E9-EA16-2AC9-46D6B8D11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2908407" cy="5146223"/>
          </a:xfr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49F636EB-9F04-56EA-E546-C9A2A23E6740}"/>
              </a:ext>
            </a:extLst>
          </p:cNvPr>
          <p:cNvSpPr txBox="1"/>
          <p:nvPr/>
        </p:nvSpPr>
        <p:spPr>
          <a:xfrm>
            <a:off x="3766657" y="1270000"/>
            <a:ext cx="488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Prida</a:t>
            </a:r>
            <a:r>
              <a:rPr lang="sk-SK" dirty="0"/>
              <a:t>t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sk-SK" dirty="0"/>
              <a:t>z</a:t>
            </a:r>
            <a:r>
              <a:rPr lang="en-GB" dirty="0"/>
              <a:t>ok v</a:t>
            </a:r>
            <a:r>
              <a:rPr lang="sk-SK" dirty="0"/>
              <a:t>y</a:t>
            </a:r>
            <a:r>
              <a:rPr lang="en-GB" dirty="0" err="1"/>
              <a:t>generovanej</a:t>
            </a:r>
            <a:r>
              <a:rPr lang="sk-SK" dirty="0"/>
              <a:t> prejdenej </a:t>
            </a:r>
            <a:r>
              <a:rPr lang="sk-SK" dirty="0" err="1"/>
              <a:t>trasi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13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5DC355-B116-080B-D5D4-4D1BAD1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 s nadmorskou výškou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D91CA0-87B1-4916-669E-F6C829C9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562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1DE4E-02CA-3E53-35C4-E1901B0F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Export súboru vo formáte KML</a:t>
            </a:r>
            <a:br>
              <a:rPr lang="sk-SK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DC088F-D525-6D78-F4BB-EED0EAA6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1900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Pridat</a:t>
            </a: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z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4478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555</TotalTime>
  <Words>366</Words>
  <Application>Microsoft Office PowerPoint</Application>
  <PresentationFormat>Širokouhlá</PresentationFormat>
  <Paragraphs>52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Fazeta</vt:lpstr>
      <vt:lpstr>Vizualizácia dát získaných zo senzorov mobilného zariadenia</vt:lpstr>
      <vt:lpstr>Štruktúra bakalárskej práce</vt:lpstr>
      <vt:lpstr>Analýza súčasného stavu</vt:lpstr>
      <vt:lpstr>Cieľ práce</vt:lpstr>
      <vt:lpstr>Senzory v mobilnom zariadení</vt:lpstr>
      <vt:lpstr>Zbieranie dát zo senzorov a ich ukladanie do databázy </vt:lpstr>
      <vt:lpstr>Zobrazenie dát z databázy </vt:lpstr>
      <vt:lpstr>Problém s nadmorskou výškou</vt:lpstr>
      <vt:lpstr>Export súboru vo formáte KML </vt:lpstr>
      <vt:lpstr>Ďakujem za pozornosť!</vt:lpstr>
      <vt:lpstr>Otázky oponenta</vt:lpstr>
      <vt:lpstr>Otázky oponenta</vt:lpstr>
      <vt:lpstr>Otázky oponenta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Vizualizácia dát získaných zo senzorov mobilného zariadenia</dc:title>
  <dc:creator>Martin Vrtak</dc:creator>
  <cp:lastModifiedBy>Martin Vrtak</cp:lastModifiedBy>
  <cp:revision>7</cp:revision>
  <dcterms:created xsi:type="dcterms:W3CDTF">2023-05-19T15:44:54Z</dcterms:created>
  <dcterms:modified xsi:type="dcterms:W3CDTF">2023-05-27T18:29:57Z</dcterms:modified>
</cp:coreProperties>
</file>