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1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/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by malo zmysel v aplikácii</a:t>
            </a: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effectLst/>
                <a:latin typeface="Arial" panose="020B0604020202020204" pitchFamily="34" charset="0"/>
              </a:rPr>
              <a:t>Štruktúra 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2803931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effectLst/>
                <a:latin typeface="Arial" panose="020B0604020202020204" pitchFamily="34" charset="0"/>
              </a:rPr>
              <a:t>1. Analýza súčasného stavu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2. Cieľ práce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3. Metodológia</a:t>
            </a:r>
            <a:br>
              <a:rPr lang="sk-SK" sz="2800" dirty="0"/>
            </a:br>
            <a:r>
              <a:rPr lang="sk-SK" sz="2800" dirty="0"/>
              <a:t>	</a:t>
            </a:r>
            <a:r>
              <a:rPr lang="sk-SK" sz="2800" dirty="0">
                <a:effectLst/>
                <a:latin typeface="Arial" panose="020B0604020202020204" pitchFamily="34" charset="0"/>
              </a:rPr>
              <a:t>a. Metóda A</a:t>
            </a:r>
            <a:br>
              <a:rPr lang="sk-SK" sz="2800" dirty="0"/>
            </a:br>
            <a:r>
              <a:rPr lang="sk-SK" sz="2800" dirty="0"/>
              <a:t>	</a:t>
            </a:r>
            <a:r>
              <a:rPr lang="sk-SK" sz="2800" dirty="0">
                <a:effectLst/>
                <a:latin typeface="Arial" panose="020B0604020202020204" pitchFamily="34" charset="0"/>
              </a:rPr>
              <a:t>b. Metóda B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4. Výsledky práce / Kritická diskusia / Prínosy práce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995530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stručný teoretický úvod do problematiky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</a:rPr>
              <a:t>z</a:t>
            </a:r>
            <a:r>
              <a:rPr lang="sk-SK" sz="2800" dirty="0">
                <a:effectLst/>
                <a:latin typeface="Arial" panose="020B0604020202020204" pitchFamily="34" charset="0"/>
              </a:rPr>
              <a:t>ávery analýzy súčasného stavu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stručne zadefinovať cieľ práce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Cieľ práce je rozdelený na čiastkové ciele:</a:t>
            </a:r>
          </a:p>
          <a:p>
            <a:pPr marL="0" indent="0">
              <a:buNone/>
            </a:pP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aplikácia metód A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na dáta a vyhodnotenie výsledkov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návrh vlastnej metódy a jej aplikácia na dáta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Metóda A (ukážka)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metóda vhodná pre daný typ údajov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výsledkom metódy je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výhody metódy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nevýhody metódy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9329C-16DC-BFB6-E440-78A40BDF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Diskusia / Zhrnutie výsledkov (ukážka)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skúmané metódy boli porovnané z rôznych hľadísk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prínosom pre prax je použitie novej metódy, ktorá je efektívnejšia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nevýhodou novej metódy je časová náročnosť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effectLst/>
                <a:latin typeface="Arial" panose="020B0604020202020204" pitchFamily="34" charset="0"/>
              </a:rPr>
              <a:t>. 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257</Words>
  <Application>Microsoft Office PowerPoint</Application>
  <PresentationFormat>Širokouhlá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bakalárskej práce</vt:lpstr>
      <vt:lpstr>Analýza súčasného stavu</vt:lpstr>
      <vt:lpstr>Cieľ práce</vt:lpstr>
      <vt:lpstr>Metóda A (ukážka)</vt:lpstr>
      <vt:lpstr>Prezentácia programu PowerPoint</vt:lpstr>
      <vt:lpstr>Diskusia / Zhrnutie výsledkov (ukážka) </vt:lpstr>
      <vt:lpstr>Ďakujem za pozornosť!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3</cp:revision>
  <dcterms:created xsi:type="dcterms:W3CDTF">2023-05-19T15:44:54Z</dcterms:created>
  <dcterms:modified xsi:type="dcterms:W3CDTF">2023-05-19T18:09:53Z</dcterms:modified>
</cp:coreProperties>
</file>