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98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7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9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26A60A-A288-416F-9482-19BC19D19BE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5DFB-EC5C-4036-A187-AB5E28E8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28AE-1120-4BC3-888B-979EBA26F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CISP 1020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2B6A-FF45-47C9-B2D0-F7C674120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Maxmilian</a:t>
            </a:r>
            <a:r>
              <a:rPr lang="en-US" dirty="0"/>
              <a:t> </a:t>
            </a:r>
            <a:r>
              <a:rPr lang="en-US" dirty="0" err="1"/>
              <a:t>Boyson</a:t>
            </a:r>
            <a:r>
              <a:rPr lang="en-US" dirty="0"/>
              <a:t>, Jonathan Babb, Anthony Tello Bazan, and Stephen </a:t>
            </a:r>
            <a:r>
              <a:rPr lang="en-US" dirty="0" err="1"/>
              <a:t>Hyberger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5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73F4D41E-62C2-4765-9C63-E8CE1795B0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72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26E2FAE-FA60-497B-B2CB-7702C6FF3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8B52A-D12A-4B3C-B101-3185FD29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UML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55DE7-9FB5-4AE3-A8DA-93E9F046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B106-4F6C-465B-A587-B11F012C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CRC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5E17-D708-4A0E-80F7-91B638F3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871295"/>
            <a:ext cx="4396338" cy="576262"/>
          </a:xfrm>
        </p:spPr>
        <p:txBody>
          <a:bodyPr/>
          <a:lstStyle/>
          <a:p>
            <a:r>
              <a:rPr lang="en-US" dirty="0"/>
              <a:t>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A6C570-8577-4E13-8C7E-E008EAB3E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47557"/>
            <a:ext cx="7696132" cy="25475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1CD40-64C4-4DB5-996D-34B275334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03311" y="4234763"/>
            <a:ext cx="4396339" cy="576262"/>
          </a:xfrm>
        </p:spPr>
        <p:txBody>
          <a:bodyPr/>
          <a:lstStyle/>
          <a:p>
            <a:r>
              <a:rPr lang="en-US" dirty="0"/>
              <a:t>Student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8671F9-73A2-4A23-A096-A76E7014EA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4811025"/>
            <a:ext cx="7696132" cy="1709213"/>
          </a:xfrm>
        </p:spPr>
      </p:pic>
    </p:spTree>
    <p:extLst>
      <p:ext uri="{BB962C8B-B14F-4D97-AF65-F5344CB8AC3E}">
        <p14:creationId xmlns:p14="http://schemas.microsoft.com/office/powerpoint/2010/main" val="27728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4ED-806C-4F75-AD2F-8982C81C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CRC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3244-4BA3-48A2-8B9E-C341C9E8C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10FF63-1E8A-455B-B5BC-807EE731B3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64" y="5114681"/>
            <a:ext cx="7331055" cy="157157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85768-8A69-4C24-9913-503E55B54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03313" y="4443561"/>
            <a:ext cx="4396339" cy="576262"/>
          </a:xfrm>
        </p:spPr>
        <p:txBody>
          <a:bodyPr/>
          <a:lstStyle/>
          <a:p>
            <a:r>
              <a:rPr lang="en-US" dirty="0"/>
              <a:t>Teacher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3394C2-3DE3-4666-B726-5971F95342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81262"/>
            <a:ext cx="7331606" cy="1580626"/>
          </a:xfrm>
        </p:spPr>
      </p:pic>
    </p:spTree>
    <p:extLst>
      <p:ext uri="{BB962C8B-B14F-4D97-AF65-F5344CB8AC3E}">
        <p14:creationId xmlns:p14="http://schemas.microsoft.com/office/powerpoint/2010/main" val="371245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2E66-4DF7-4D90-96F3-1A0F842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CRC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3B30-421C-4BB6-8DA3-38D9382A7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156314"/>
            <a:ext cx="4396338" cy="576262"/>
          </a:xfrm>
        </p:spPr>
        <p:txBody>
          <a:bodyPr/>
          <a:lstStyle/>
          <a:p>
            <a:r>
              <a:rPr lang="en-US" dirty="0" err="1"/>
              <a:t>UserData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1BE00B-391B-442D-8584-C98479ACA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767537"/>
            <a:ext cx="7311818" cy="20014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7A128-FF7A-4EA1-8C48-A3B51FD82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02761" y="3720102"/>
            <a:ext cx="4396339" cy="576262"/>
          </a:xfrm>
        </p:spPr>
        <p:txBody>
          <a:bodyPr/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580024-828E-4C0F-9052-42E23D3FC7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1" y="4296363"/>
            <a:ext cx="7311818" cy="2416543"/>
          </a:xfrm>
        </p:spPr>
      </p:pic>
    </p:spTree>
    <p:extLst>
      <p:ext uri="{BB962C8B-B14F-4D97-AF65-F5344CB8AC3E}">
        <p14:creationId xmlns:p14="http://schemas.microsoft.com/office/powerpoint/2010/main" val="135895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D76B-A756-454A-BE50-1D5E1508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CRC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1E0D-4C52-47A4-8B37-2FD9CF11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864" y="1152983"/>
            <a:ext cx="4396338" cy="576262"/>
          </a:xfrm>
        </p:spPr>
        <p:txBody>
          <a:bodyPr/>
          <a:lstStyle/>
          <a:p>
            <a:r>
              <a:rPr lang="en-US" dirty="0" err="1"/>
              <a:t>ProblemGenerator</a:t>
            </a:r>
            <a:endParaRPr lang="en-US" dirty="0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1E85C5-C08C-4576-964B-EA4F9AC8F6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64" y="1849730"/>
            <a:ext cx="8946970" cy="19265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C3E3D-C6B7-4162-ADC3-8385F410B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03312" y="4061732"/>
            <a:ext cx="4396339" cy="576262"/>
          </a:xfrm>
        </p:spPr>
        <p:txBody>
          <a:bodyPr/>
          <a:lstStyle/>
          <a:p>
            <a:r>
              <a:rPr lang="en-US" dirty="0" err="1"/>
              <a:t>AnswerParser</a:t>
            </a:r>
            <a:endParaRPr lang="en-US" dirty="0"/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C887472-F418-4B42-B1BC-C99548C266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831444"/>
            <a:ext cx="9004978" cy="1400530"/>
          </a:xfrm>
        </p:spPr>
      </p:pic>
    </p:spTree>
    <p:extLst>
      <p:ext uri="{BB962C8B-B14F-4D97-AF65-F5344CB8AC3E}">
        <p14:creationId xmlns:p14="http://schemas.microsoft.com/office/powerpoint/2010/main" val="35195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D76B-A756-454A-BE50-1D5E1508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CRC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1E0D-4C52-47A4-8B37-2FD9CF116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3D4FEA-1160-4FBF-B5F5-41DE92E6E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33013"/>
            <a:ext cx="8913445" cy="140052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C3E3D-C6B7-4162-ADC3-8385F410B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DF734-033B-45DE-BC8E-484226402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33014"/>
            <a:ext cx="4396339" cy="37417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44B-EDA8-4621-AA24-D84C25F7A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E936D-CC02-4C35-865B-C53EFFFA1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2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38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Project CISP 1020</vt:lpstr>
      <vt:lpstr>UML Diagram</vt:lpstr>
      <vt:lpstr>CRC Cards</vt:lpstr>
      <vt:lpstr>CRC Cards</vt:lpstr>
      <vt:lpstr>CRC Cards</vt:lpstr>
      <vt:lpstr>CRC Cards</vt:lpstr>
      <vt:lpstr>CRC Cards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Babb</dc:creator>
  <cp:lastModifiedBy>Jonathan Babb</cp:lastModifiedBy>
  <cp:revision>8</cp:revision>
  <dcterms:created xsi:type="dcterms:W3CDTF">2018-04-23T14:51:14Z</dcterms:created>
  <dcterms:modified xsi:type="dcterms:W3CDTF">2018-04-24T01:59:56Z</dcterms:modified>
</cp:coreProperties>
</file>