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dvent Pro SemiBold"/>
      <p:regular r:id="rId11"/>
      <p:bold r:id="rId12"/>
    </p:embeddedFont>
    <p:embeddedFont>
      <p:font typeface="Proxima Nova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Proxima Nova Semibold"/>
      <p:regular r:id="rId27"/>
      <p:bold r:id="rId28"/>
      <p:boldItalic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hareTech-regular.fntdata"/><Relationship Id="rId11" Type="http://schemas.openxmlformats.org/officeDocument/2006/relationships/font" Target="fonts/AdventPro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font" Target="fonts/AdventProSemiBold-bold.fntdata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0c71e2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0c71e2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12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2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2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199" name="Google Shape;199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2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12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04" name="Google Shape;204;p1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2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7" name="Google Shape;207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10" name="Google Shape;210;p1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2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7" name="Google Shape;217;p1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2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21" name="Google Shape;221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12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2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9" name="Google Shape;229;p1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5" name="Google Shape;235;p13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6" name="Google Shape;236;p13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9" name="Google Shape;289;p1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90" name="Google Shape;290;p1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3" name="Google Shape;30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4" name="Google Shape;314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7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7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7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7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1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8" name="Google Shape;358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1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8" name="Google Shape;378;p1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0" name="Google Shape;390;p2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1" name="Google Shape;391;p2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2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1" name="Google Shape;401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2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4" name="Google Shape;404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9" name="Google Shape;409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2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2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5" name="Google Shape;415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8" name="Google Shape;418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2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2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22" name="Google Shape;422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2" name="Google Shape;62;p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69" name="Google Shape;69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2" name="Google Shape;72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4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75" name="Google Shape;75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78" name="Google Shape;78;p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83" name="Google Shape;83;p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8" name="Google Shape;88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91" name="Google Shape;91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95" name="Google Shape;95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98" name="Google Shape;98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01" name="Google Shape;10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4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09" name="Google Shape;109;p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14" name="Google Shape;114;p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18" name="Google Shape;118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21" name="Google Shape;121;p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6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135" name="Google Shape;135;p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8" name="Google Shape;138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41" name="Google Shape;141;p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9" name="Google Shape;149;p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1" name="Google Shape;151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6" name="Google Shape;156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5" name="Google Shape;175;p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80" name="Google Shape;180;p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6" name="Google Shape;18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656550" y="2563300"/>
            <a:ext cx="39213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rgbClr val="FFFFFF"/>
                </a:solidFill>
              </a:rPr>
              <a:t>ST JOSEPH’S COLLEGE OF ENGINEERING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rgbClr val="FFFFFF"/>
                </a:solidFill>
              </a:rPr>
              <a:t>               </a:t>
            </a:r>
            <a:r>
              <a:rPr lang="en" sz="1500">
                <a:solidFill>
                  <a:schemeClr val="accent2"/>
                </a:solidFill>
              </a:rPr>
              <a:t> </a:t>
            </a:r>
            <a:r>
              <a:rPr lang="en" sz="1500"/>
              <a:t> B.TECH IT - 3RD YEAR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FFFFFF"/>
                </a:solidFill>
              </a:rPr>
              <a:t>  TEAM NAME : BASE64</a:t>
            </a:r>
            <a:endParaRPr/>
          </a:p>
        </p:txBody>
      </p:sp>
      <p:sp>
        <p:nvSpPr>
          <p:cNvPr id="435" name="Google Shape;435;p25"/>
          <p:cNvSpPr txBox="1"/>
          <p:nvPr>
            <p:ph type="ctrTitle"/>
          </p:nvPr>
        </p:nvSpPr>
        <p:spPr>
          <a:xfrm>
            <a:off x="0" y="0"/>
            <a:ext cx="91440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STUDENTS </a:t>
            </a:r>
            <a:r>
              <a:rPr lang="en">
                <a:solidFill>
                  <a:schemeClr val="accent2"/>
                </a:solidFill>
              </a:rPr>
              <a:t>GRIEVANCE</a:t>
            </a:r>
            <a:r>
              <a:rPr lang="en"/>
              <a:t> SYSTEM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25"/>
          <p:cNvSpPr txBox="1"/>
          <p:nvPr/>
        </p:nvSpPr>
        <p:spPr>
          <a:xfrm>
            <a:off x="5057275" y="2673175"/>
            <a:ext cx="3921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TEAM MEMBERS:</a:t>
            </a:r>
            <a:endParaRPr b="0" i="0" sz="1400" u="sng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BFBFB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	</a:t>
            </a:r>
            <a:r>
              <a:rPr b="0" i="1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VENKATESH.K</a:t>
            </a:r>
            <a:endParaRPr b="0" i="1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BFBFB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	</a:t>
            </a:r>
            <a:r>
              <a:rPr b="0" i="1" lang="en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SRENIVASAN.K.S</a:t>
            </a:r>
            <a:endParaRPr b="0" i="1" sz="1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BFBFB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	</a:t>
            </a:r>
            <a:r>
              <a:rPr b="0" i="1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SANTHOSH.A</a:t>
            </a:r>
            <a:endParaRPr b="0" i="1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BFBFB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	</a:t>
            </a:r>
            <a:r>
              <a:rPr b="0" i="1" lang="en" sz="14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SYED NISHAD.N</a:t>
            </a:r>
            <a:endParaRPr b="0" i="1" sz="1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BFBFBF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	</a:t>
            </a:r>
            <a:r>
              <a:rPr b="0" i="1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VIGNESH.K</a:t>
            </a:r>
            <a:endParaRPr b="0" i="1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Student grievance system is a structural system which helps students to report a complaint or a cause of discomfort caused by their fellow classmates or the staffs of their respective subjects.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This comprises of three logins namely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Student Login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Grievance Cell Member’s Login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Admin Login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 txBox="1"/>
          <p:nvPr>
            <p:ph type="ctrTitle"/>
          </p:nvPr>
        </p:nvSpPr>
        <p:spPr>
          <a:xfrm flipH="1">
            <a:off x="359675" y="0"/>
            <a:ext cx="49536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200">
                <a:solidFill>
                  <a:srgbClr val="FFFFFF"/>
                </a:solidFill>
              </a:rPr>
              <a:t>STUDENTS</a:t>
            </a:r>
            <a:r>
              <a:rPr b="1" lang="en" sz="2200">
                <a:solidFill>
                  <a:schemeClr val="accent2"/>
                </a:solidFill>
              </a:rPr>
              <a:t> GRIEVANCE </a:t>
            </a:r>
            <a:r>
              <a:rPr b="1" lang="en" sz="2200">
                <a:solidFill>
                  <a:srgbClr val="FFFFFF"/>
                </a:solidFill>
              </a:rPr>
              <a:t>SYSTEM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idx="1" type="body"/>
          </p:nvPr>
        </p:nvSpPr>
        <p:spPr>
          <a:xfrm>
            <a:off x="597375" y="1063525"/>
            <a:ext cx="82245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project for </a:t>
            </a:r>
            <a:r>
              <a:rPr lang="en" sz="1400"/>
              <a:t>Students Grievance Support System is based on following criterias 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(1) It must be an easy access application, accessible to students, members of Student Grievance Redressal Committees, respective heads.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(2) Students should be able to post complaints under Department Level. Department Level </a:t>
            </a:r>
            <a:r>
              <a:rPr lang="en" sz="1300"/>
              <a:t>would be subdivided among </a:t>
            </a:r>
            <a:r>
              <a:rPr lang="en" sz="1300"/>
              <a:t>sub categories such as Admission, Finance, Examination, Lecture Timetable/Learning, Paper </a:t>
            </a:r>
            <a:r>
              <a:rPr lang="en" sz="1300"/>
              <a:t>Revaluation</a:t>
            </a:r>
            <a:r>
              <a:rPr lang="en" sz="1300"/>
              <a:t>, etc.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(3) Members of Students Grievance Redressal Committee should be able to sort complains based on keywords.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(4) The Portal should link students with respective Department‘s Students Grievance Redressal Committees</a:t>
            </a:r>
            <a:endParaRPr sz="1300"/>
          </a:p>
        </p:txBody>
      </p:sp>
      <p:sp>
        <p:nvSpPr>
          <p:cNvPr id="473" name="Google Shape;473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2"/>
                </a:solidFill>
              </a:rPr>
              <a:t>STATEMENT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/>
        </p:nvSpPr>
        <p:spPr>
          <a:xfrm>
            <a:off x="2436925" y="1328325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9" name="Google Shape;4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00" y="109850"/>
            <a:ext cx="8649074" cy="48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idx="4294967295" type="title"/>
          </p:nvPr>
        </p:nvSpPr>
        <p:spPr>
          <a:xfrm>
            <a:off x="649175" y="484025"/>
            <a:ext cx="7618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2F2F2"/>
                </a:solidFill>
                <a:latin typeface="Share Tech"/>
                <a:ea typeface="Share Tech"/>
                <a:cs typeface="Share Tech"/>
                <a:sym typeface="Share Tech"/>
              </a:rPr>
              <a:t>SALIENT </a:t>
            </a:r>
            <a:r>
              <a:rPr b="1" lang="en" sz="22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FEATURES</a:t>
            </a:r>
            <a:endParaRPr b="1" sz="2200">
              <a:solidFill>
                <a:srgbClr val="F2F2F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85" name="Google Shape;485;p29"/>
          <p:cNvSpPr txBox="1"/>
          <p:nvPr>
            <p:ph idx="4294967295" type="body"/>
          </p:nvPr>
        </p:nvSpPr>
        <p:spPr>
          <a:xfrm>
            <a:off x="1220500" y="1299875"/>
            <a:ext cx="7047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Students are  able to report  if they have the  same problem by just liking the report submitted by other students.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Graph representation of reports on all fields of grievances.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Admin can access the feedbacks on webapp.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Change of password requested to admin via forms.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Students can able to track the grievance once the complaint has been registered.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Grievance reported by the student is completely anonymous.</a:t>
            </a:r>
            <a:endParaRPr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 txBox="1"/>
          <p:nvPr>
            <p:ph idx="4294967295" type="body"/>
          </p:nvPr>
        </p:nvSpPr>
        <p:spPr>
          <a:xfrm>
            <a:off x="9887500" y="3895100"/>
            <a:ext cx="20100" cy="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66666"/>
              <a:buNone/>
            </a:pPr>
            <a:r>
              <a:t/>
            </a:r>
            <a:endParaRPr sz="12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