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dvent Pro SemiBold"/>
      <p:regular r:id="rId19"/>
      <p:bold r:id="rId20"/>
    </p:embeddedFont>
    <p:embeddedFont>
      <p:font typeface="Proxima Nova"/>
      <p:regular r:id="rId21"/>
      <p:bold r:id="rId22"/>
      <p:italic r:id="rId23"/>
      <p:boldItalic r:id="rId24"/>
    </p:embeddedFont>
    <p:embeddedFont>
      <p:font typeface="Maven Pro SemiBold"/>
      <p:regular r:id="rId25"/>
      <p:bold r:id="rId26"/>
    </p:embeddedFont>
    <p:embeddedFont>
      <p:font typeface="Fira Sans Extra Condensed Medium"/>
      <p:regular r:id="rId27"/>
      <p:bold r:id="rId28"/>
      <p:italic r:id="rId29"/>
      <p:boldItalic r:id="rId30"/>
    </p:embeddedFont>
    <p:embeddedFont>
      <p:font typeface="Fira Sans Condensed Medium"/>
      <p:regular r:id="rId31"/>
      <p:bold r:id="rId32"/>
      <p:italic r:id="rId33"/>
      <p:boldItalic r:id="rId34"/>
    </p:embeddedFont>
    <p:embeddedFont>
      <p:font typeface="Maven Pro"/>
      <p:regular r:id="rId35"/>
      <p:bold r:id="rId36"/>
    </p:embeddedFont>
    <p:embeddedFont>
      <p:font typeface="Proxima Nova Semibold"/>
      <p:regular r:id="rId37"/>
      <p:bold r:id="rId38"/>
      <p:boldItalic r:id="rId39"/>
    </p:embeddedFont>
    <p:embeddedFont>
      <p:font typeface="Lexend Deca"/>
      <p:regular r:id="rId40"/>
      <p:bold r:id="rId41"/>
    </p:embeddedFont>
    <p:embeddedFont>
      <p:font typeface="Share Tech"/>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exendDeca-regular.fntdata"/><Relationship Id="rId20" Type="http://schemas.openxmlformats.org/officeDocument/2006/relationships/font" Target="fonts/AdventProSemiBold-bold.fntdata"/><Relationship Id="rId42" Type="http://schemas.openxmlformats.org/officeDocument/2006/relationships/font" Target="fonts/ShareTech-regular.fntdata"/><Relationship Id="rId41" Type="http://schemas.openxmlformats.org/officeDocument/2006/relationships/font" Target="fonts/LexendDeca-bold.fntdata"/><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avenProSemiBold-bold.fntdata"/><Relationship Id="rId25" Type="http://schemas.openxmlformats.org/officeDocument/2006/relationships/font" Target="fonts/MavenProSemiBold-regular.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regular.fntdata"/><Relationship Id="rId30" Type="http://schemas.openxmlformats.org/officeDocument/2006/relationships/font" Target="fonts/FiraSansExtraCondensedMedium-boldItalic.fntdata"/><Relationship Id="rId11" Type="http://schemas.openxmlformats.org/officeDocument/2006/relationships/slide" Target="slides/slide6.xml"/><Relationship Id="rId33" Type="http://schemas.openxmlformats.org/officeDocument/2006/relationships/font" Target="fonts/FiraSansCondensedMedium-italic.fntdata"/><Relationship Id="rId10" Type="http://schemas.openxmlformats.org/officeDocument/2006/relationships/slide" Target="slides/slide5.xml"/><Relationship Id="rId32" Type="http://schemas.openxmlformats.org/officeDocument/2006/relationships/font" Target="fonts/FiraSansCondensedMedium-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FiraSansCondensedMedium-boldItalic.fntdata"/><Relationship Id="rId15" Type="http://schemas.openxmlformats.org/officeDocument/2006/relationships/slide" Target="slides/slide10.xml"/><Relationship Id="rId37" Type="http://schemas.openxmlformats.org/officeDocument/2006/relationships/font" Target="fonts/ProximaNovaSemibold-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ProximaNovaSemibold-boldItalic.fntdata"/><Relationship Id="rId16" Type="http://schemas.openxmlformats.org/officeDocument/2006/relationships/slide" Target="slides/slide11.xml"/><Relationship Id="rId38" Type="http://schemas.openxmlformats.org/officeDocument/2006/relationships/font" Target="fonts/ProximaNovaSemibold-bold.fntdata"/><Relationship Id="rId19" Type="http://schemas.openxmlformats.org/officeDocument/2006/relationships/font" Target="fonts/AdventPro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1" name="Google Shape;591;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
          <p:cNvGrpSpPr/>
          <p:nvPr/>
        </p:nvGrpSpPr>
        <p:grpSpPr>
          <a:xfrm>
            <a:off x="8263682" y="-434366"/>
            <a:ext cx="188886" cy="1181532"/>
            <a:chOff x="2877432" y="975334"/>
            <a:chExt cx="188886" cy="1181532"/>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
          <p:cNvGrpSpPr/>
          <p:nvPr/>
        </p:nvGrpSpPr>
        <p:grpSpPr>
          <a:xfrm>
            <a:off x="3090746" y="-533657"/>
            <a:ext cx="98059" cy="1147595"/>
            <a:chOff x="3347921" y="16006"/>
            <a:chExt cx="98059" cy="1147595"/>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2"/>
          <p:cNvGrpSpPr/>
          <p:nvPr/>
        </p:nvGrpSpPr>
        <p:grpSpPr>
          <a:xfrm>
            <a:off x="250617" y="2402301"/>
            <a:ext cx="188650" cy="2468355"/>
            <a:chOff x="250617" y="2402301"/>
            <a:chExt cx="188650" cy="2468355"/>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 name="Shape 188"/>
        <p:cNvGrpSpPr/>
        <p:nvPr/>
      </p:nvGrpSpPr>
      <p:grpSpPr>
        <a:xfrm>
          <a:off x="0" y="0"/>
          <a:ext cx="0" cy="0"/>
          <a:chOff x="0" y="0"/>
          <a:chExt cx="0" cy="0"/>
        </a:xfrm>
      </p:grpSpPr>
      <p:sp>
        <p:nvSpPr>
          <p:cNvPr id="189" name="Google Shape;189;p11"/>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90" name="Shape 190"/>
        <p:cNvGrpSpPr/>
        <p:nvPr/>
      </p:nvGrpSpPr>
      <p:grpSpPr>
        <a:xfrm>
          <a:off x="0" y="0"/>
          <a:ext cx="0" cy="0"/>
          <a:chOff x="0" y="0"/>
          <a:chExt cx="0" cy="0"/>
        </a:xfrm>
      </p:grpSpPr>
      <p:sp>
        <p:nvSpPr>
          <p:cNvPr id="191" name="Google Shape;191;p12"/>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2" name="Google Shape;192;p12"/>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3" name="Google Shape;193;p12"/>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12"/>
          <p:cNvGrpSpPr/>
          <p:nvPr/>
        </p:nvGrpSpPr>
        <p:grpSpPr>
          <a:xfrm>
            <a:off x="8217007" y="3576772"/>
            <a:ext cx="188886" cy="1181532"/>
            <a:chOff x="2877432" y="975334"/>
            <a:chExt cx="188886" cy="1181532"/>
          </a:xfrm>
        </p:grpSpPr>
        <p:sp>
          <p:nvSpPr>
            <p:cNvPr id="199" name="Google Shape;199;p1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12"/>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12"/>
          <p:cNvGrpSpPr/>
          <p:nvPr/>
        </p:nvGrpSpPr>
        <p:grpSpPr>
          <a:xfrm>
            <a:off x="7519346" y="3243318"/>
            <a:ext cx="98059" cy="1147595"/>
            <a:chOff x="3347921" y="16006"/>
            <a:chExt cx="98059" cy="1147595"/>
          </a:xfrm>
        </p:grpSpPr>
        <p:sp>
          <p:nvSpPr>
            <p:cNvPr id="204" name="Google Shape;204;p1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12"/>
          <p:cNvGrpSpPr/>
          <p:nvPr/>
        </p:nvGrpSpPr>
        <p:grpSpPr>
          <a:xfrm>
            <a:off x="805821" y="2953663"/>
            <a:ext cx="121172" cy="760495"/>
            <a:chOff x="5245196" y="3136513"/>
            <a:chExt cx="121172" cy="760495"/>
          </a:xfrm>
        </p:grpSpPr>
        <p:sp>
          <p:nvSpPr>
            <p:cNvPr id="207" name="Google Shape;207;p1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12"/>
          <p:cNvGrpSpPr/>
          <p:nvPr/>
        </p:nvGrpSpPr>
        <p:grpSpPr>
          <a:xfrm>
            <a:off x="250617" y="2402301"/>
            <a:ext cx="188650" cy="2468355"/>
            <a:chOff x="250617" y="2402301"/>
            <a:chExt cx="188650" cy="2468355"/>
          </a:xfrm>
        </p:grpSpPr>
        <p:sp>
          <p:nvSpPr>
            <p:cNvPr id="210" name="Google Shape;210;p1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12"/>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12"/>
          <p:cNvGrpSpPr/>
          <p:nvPr/>
        </p:nvGrpSpPr>
        <p:grpSpPr>
          <a:xfrm>
            <a:off x="2038689" y="173907"/>
            <a:ext cx="57599" cy="831799"/>
            <a:chOff x="2038689" y="173907"/>
            <a:chExt cx="57599" cy="831799"/>
          </a:xfrm>
        </p:grpSpPr>
        <p:sp>
          <p:nvSpPr>
            <p:cNvPr id="217" name="Google Shape;217;p1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12"/>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12"/>
          <p:cNvGrpSpPr/>
          <p:nvPr/>
        </p:nvGrpSpPr>
        <p:grpSpPr>
          <a:xfrm>
            <a:off x="4920170" y="-496491"/>
            <a:ext cx="188886" cy="1181532"/>
            <a:chOff x="2877432" y="975334"/>
            <a:chExt cx="188886" cy="1181532"/>
          </a:xfrm>
        </p:grpSpPr>
        <p:sp>
          <p:nvSpPr>
            <p:cNvPr id="221" name="Google Shape;221;p1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12"/>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12"/>
          <p:cNvGrpSpPr/>
          <p:nvPr/>
        </p:nvGrpSpPr>
        <p:grpSpPr>
          <a:xfrm>
            <a:off x="3030471" y="-223849"/>
            <a:ext cx="121172" cy="760495"/>
            <a:chOff x="5245196" y="3136513"/>
            <a:chExt cx="121172" cy="760495"/>
          </a:xfrm>
        </p:grpSpPr>
        <p:sp>
          <p:nvSpPr>
            <p:cNvPr id="226" name="Google Shape;226;p1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2"/>
          <p:cNvGrpSpPr/>
          <p:nvPr/>
        </p:nvGrpSpPr>
        <p:grpSpPr>
          <a:xfrm>
            <a:off x="2306292" y="2569221"/>
            <a:ext cx="199237" cy="2828935"/>
            <a:chOff x="1608717" y="1280046"/>
            <a:chExt cx="199237" cy="2828935"/>
          </a:xfrm>
        </p:grpSpPr>
        <p:sp>
          <p:nvSpPr>
            <p:cNvPr id="229" name="Google Shape;229;p1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sp>
        <p:nvSpPr>
          <p:cNvPr id="233" name="Google Shape;233;p13"/>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4" name="Google Shape;234;p13"/>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235" name="Google Shape;235;p13"/>
          <p:cNvGrpSpPr/>
          <p:nvPr/>
        </p:nvGrpSpPr>
        <p:grpSpPr>
          <a:xfrm>
            <a:off x="722446" y="3412541"/>
            <a:ext cx="7699120" cy="1883463"/>
            <a:chOff x="4558950" y="838825"/>
            <a:chExt cx="2813800" cy="688350"/>
          </a:xfrm>
        </p:grpSpPr>
        <p:sp>
          <p:nvSpPr>
            <p:cNvPr id="236" name="Google Shape;236;p13"/>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3"/>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3"/>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3"/>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3"/>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71" name="Shape 271"/>
        <p:cNvGrpSpPr/>
        <p:nvPr/>
      </p:nvGrpSpPr>
      <p:grpSpPr>
        <a:xfrm>
          <a:off x="0" y="0"/>
          <a:ext cx="0" cy="0"/>
          <a:chOff x="0" y="0"/>
          <a:chExt cx="0" cy="0"/>
        </a:xfrm>
      </p:grpSpPr>
      <p:sp>
        <p:nvSpPr>
          <p:cNvPr id="272" name="Google Shape;272;p14"/>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4"/>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4" name="Google Shape;284;p14"/>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85" name="Google Shape;285;p14"/>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6" name="Google Shape;286;p14"/>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7" name="Google Shape;287;p14"/>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88" name="Google Shape;288;p14"/>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9" name="Google Shape;289;p14"/>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90" name="Google Shape;290;p14"/>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91" name="Google Shape;291;p14"/>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92" name="Google Shape;292;p14"/>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93" name="Shape 293"/>
        <p:cNvGrpSpPr/>
        <p:nvPr/>
      </p:nvGrpSpPr>
      <p:grpSpPr>
        <a:xfrm>
          <a:off x="0" y="0"/>
          <a:ext cx="0" cy="0"/>
          <a:chOff x="0" y="0"/>
          <a:chExt cx="0" cy="0"/>
        </a:xfrm>
      </p:grpSpPr>
      <p:sp>
        <p:nvSpPr>
          <p:cNvPr id="294" name="Google Shape;294;p15"/>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15"/>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15"/>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7" name="Google Shape;297;p15"/>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8" name="Google Shape;298;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15"/>
          <p:cNvGrpSpPr/>
          <p:nvPr/>
        </p:nvGrpSpPr>
        <p:grpSpPr>
          <a:xfrm>
            <a:off x="6626134" y="-164562"/>
            <a:ext cx="121172" cy="760495"/>
            <a:chOff x="5245196" y="3136513"/>
            <a:chExt cx="121172" cy="760495"/>
          </a:xfrm>
        </p:grpSpPr>
        <p:sp>
          <p:nvSpPr>
            <p:cNvPr id="303" name="Google Shape;303;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08" name="Shape 308"/>
        <p:cNvGrpSpPr/>
        <p:nvPr/>
      </p:nvGrpSpPr>
      <p:grpSpPr>
        <a:xfrm>
          <a:off x="0" y="0"/>
          <a:ext cx="0" cy="0"/>
          <a:chOff x="0" y="0"/>
          <a:chExt cx="0" cy="0"/>
        </a:xfrm>
      </p:grpSpPr>
      <p:sp>
        <p:nvSpPr>
          <p:cNvPr id="309" name="Google Shape;309;p1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16"/>
          <p:cNvGrpSpPr/>
          <p:nvPr/>
        </p:nvGrpSpPr>
        <p:grpSpPr>
          <a:xfrm>
            <a:off x="6626134" y="-164562"/>
            <a:ext cx="121172" cy="760495"/>
            <a:chOff x="5245196" y="3136513"/>
            <a:chExt cx="121172" cy="760495"/>
          </a:xfrm>
        </p:grpSpPr>
        <p:sp>
          <p:nvSpPr>
            <p:cNvPr id="314" name="Google Shape;314;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1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6"/>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25" name="Shape 325"/>
        <p:cNvGrpSpPr/>
        <p:nvPr/>
      </p:nvGrpSpPr>
      <p:grpSpPr>
        <a:xfrm>
          <a:off x="0" y="0"/>
          <a:ext cx="0" cy="0"/>
          <a:chOff x="0" y="0"/>
          <a:chExt cx="0" cy="0"/>
        </a:xfrm>
      </p:grpSpPr>
      <p:sp>
        <p:nvSpPr>
          <p:cNvPr id="326" name="Google Shape;326;p17"/>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7" name="Google Shape;327;p17"/>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8" name="Google Shape;328;p17"/>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9" name="Google Shape;329;p17"/>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0" name="Google Shape;330;p17"/>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1" name="Google Shape;331;p17"/>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2" name="Google Shape;332;p17"/>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33" name="Google Shape;333;p17"/>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4" name="Google Shape;334;p17"/>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5" name="Google Shape;335;p17"/>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48" name="Shape 348"/>
        <p:cNvGrpSpPr/>
        <p:nvPr/>
      </p:nvGrpSpPr>
      <p:grpSpPr>
        <a:xfrm>
          <a:off x="0" y="0"/>
          <a:ext cx="0" cy="0"/>
          <a:chOff x="0" y="0"/>
          <a:chExt cx="0" cy="0"/>
        </a:xfrm>
      </p:grpSpPr>
      <p:sp>
        <p:nvSpPr>
          <p:cNvPr id="349" name="Google Shape;349;p1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0" name="Google Shape;350;p1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1" name="Google Shape;351;p1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2" name="Google Shape;352;p1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3" name="Google Shape;353;p1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4" name="Google Shape;354;p1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5" name="Google Shape;355;p1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6" name="Google Shape;356;p1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58" name="Google Shape;358;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68" name="Shape 368"/>
        <p:cNvGrpSpPr/>
        <p:nvPr/>
      </p:nvGrpSpPr>
      <p:grpSpPr>
        <a:xfrm>
          <a:off x="0" y="0"/>
          <a:ext cx="0" cy="0"/>
          <a:chOff x="0" y="0"/>
          <a:chExt cx="0" cy="0"/>
        </a:xfrm>
      </p:grpSpPr>
      <p:sp>
        <p:nvSpPr>
          <p:cNvPr id="369" name="Google Shape;369;p19"/>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0" name="Google Shape;370;p19"/>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19"/>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2" name="Google Shape;372;p19"/>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3" name="Google Shape;373;p19"/>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4" name="Google Shape;374;p19"/>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5" name="Google Shape;375;p19"/>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76" name="Google Shape;376;p19"/>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7" name="Google Shape;377;p19"/>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8" name="Google Shape;378;p1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8" name="Shape 388"/>
        <p:cNvGrpSpPr/>
        <p:nvPr/>
      </p:nvGrpSpPr>
      <p:grpSpPr>
        <a:xfrm>
          <a:off x="0" y="0"/>
          <a:ext cx="0" cy="0"/>
          <a:chOff x="0" y="0"/>
          <a:chExt cx="0" cy="0"/>
        </a:xfrm>
      </p:grpSpPr>
      <p:sp>
        <p:nvSpPr>
          <p:cNvPr id="389" name="Google Shape;389;p20"/>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0" name="Google Shape;390;p20"/>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1" name="Google Shape;391;p20"/>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hlink"/>
                </a:solidFill>
                <a:uFill>
                  <a:noFill/>
                </a:uFill>
                <a:latin typeface="Maven Pro"/>
                <a:ea typeface="Maven Pro"/>
                <a:cs typeface="Maven Pro"/>
                <a:sym typeface="Maven Pro"/>
                <a:hlinkClick r:id="rId2"/>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hlink"/>
                </a:solidFill>
                <a:uFill>
                  <a:noFill/>
                </a:uFill>
                <a:latin typeface="Maven Pro"/>
                <a:ea typeface="Maven Pro"/>
                <a:cs typeface="Maven Pro"/>
                <a:sym typeface="Maven Pro"/>
                <a:hlinkClick r:id="rId3"/>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hlink"/>
                </a:solidFill>
                <a:uFill>
                  <a:noFill/>
                </a:uFill>
                <a:latin typeface="Maven Pro"/>
                <a:ea typeface="Maven Pro"/>
                <a:cs typeface="Maven Pro"/>
                <a:sym typeface="Maven Pro"/>
                <a:hlinkClick r:id="rId4"/>
              </a:rPr>
              <a:t>Freepik</a:t>
            </a:r>
            <a:endParaRPr b="0" i="0" sz="1000" u="none" cap="none" strike="noStrike">
              <a:solidFill>
                <a:schemeClr val="accent3"/>
              </a:solidFill>
              <a:latin typeface="Maven Pro"/>
              <a:ea typeface="Maven Pro"/>
              <a:cs typeface="Maven Pro"/>
              <a:sym typeface="Maven Pro"/>
            </a:endParaRPr>
          </a:p>
        </p:txBody>
      </p:sp>
      <p:sp>
        <p:nvSpPr>
          <p:cNvPr id="392" name="Google Shape;392;p20"/>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0"/>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0"/>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0"/>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0"/>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0"/>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0"/>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0"/>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20"/>
          <p:cNvGrpSpPr/>
          <p:nvPr/>
        </p:nvGrpSpPr>
        <p:grpSpPr>
          <a:xfrm>
            <a:off x="6669747" y="-389684"/>
            <a:ext cx="143766" cy="2106420"/>
            <a:chOff x="6780548" y="337714"/>
            <a:chExt cx="133252" cy="1952377"/>
          </a:xfrm>
        </p:grpSpPr>
        <p:sp>
          <p:nvSpPr>
            <p:cNvPr id="401" name="Google Shape;401;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20"/>
          <p:cNvGrpSpPr/>
          <p:nvPr/>
        </p:nvGrpSpPr>
        <p:grpSpPr>
          <a:xfrm>
            <a:off x="1510029" y="507749"/>
            <a:ext cx="203534" cy="2663108"/>
            <a:chOff x="250617" y="2402301"/>
            <a:chExt cx="188650" cy="2468355"/>
          </a:xfrm>
        </p:grpSpPr>
        <p:sp>
          <p:nvSpPr>
            <p:cNvPr id="404" name="Google Shape;404;p2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20"/>
          <p:cNvGrpSpPr/>
          <p:nvPr/>
        </p:nvGrpSpPr>
        <p:grpSpPr>
          <a:xfrm>
            <a:off x="385355" y="1380671"/>
            <a:ext cx="199237" cy="2828935"/>
            <a:chOff x="1608717" y="1280046"/>
            <a:chExt cx="199237" cy="2828935"/>
          </a:xfrm>
        </p:grpSpPr>
        <p:sp>
          <p:nvSpPr>
            <p:cNvPr id="409" name="Google Shape;409;p2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20"/>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0"/>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4" name="Google Shape;414;p20"/>
          <p:cNvGrpSpPr/>
          <p:nvPr/>
        </p:nvGrpSpPr>
        <p:grpSpPr>
          <a:xfrm>
            <a:off x="989005" y="-389666"/>
            <a:ext cx="62143" cy="897428"/>
            <a:chOff x="2038689" y="173907"/>
            <a:chExt cx="57599" cy="831799"/>
          </a:xfrm>
        </p:grpSpPr>
        <p:sp>
          <p:nvSpPr>
            <p:cNvPr id="415" name="Google Shape;415;p2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20"/>
          <p:cNvGrpSpPr/>
          <p:nvPr/>
        </p:nvGrpSpPr>
        <p:grpSpPr>
          <a:xfrm>
            <a:off x="8568723" y="2184809"/>
            <a:ext cx="214702" cy="2308598"/>
            <a:chOff x="8008096" y="2108910"/>
            <a:chExt cx="199001" cy="2139770"/>
          </a:xfrm>
        </p:grpSpPr>
        <p:sp>
          <p:nvSpPr>
            <p:cNvPr id="418" name="Google Shape;418;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20"/>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20"/>
          <p:cNvGrpSpPr/>
          <p:nvPr/>
        </p:nvGrpSpPr>
        <p:grpSpPr>
          <a:xfrm>
            <a:off x="8221223" y="9"/>
            <a:ext cx="214702" cy="2308598"/>
            <a:chOff x="8008096" y="2108910"/>
            <a:chExt cx="199001" cy="2139770"/>
          </a:xfrm>
        </p:grpSpPr>
        <p:sp>
          <p:nvSpPr>
            <p:cNvPr id="422" name="Google Shape;422;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3"/>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3"/>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3"/>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29" name="Shape 42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0" name="Shape 430"/>
        <p:cNvGrpSpPr/>
        <p:nvPr/>
      </p:nvGrpSpPr>
      <p:grpSpPr>
        <a:xfrm>
          <a:off x="0" y="0"/>
          <a:ext cx="0" cy="0"/>
          <a:chOff x="0" y="0"/>
          <a:chExt cx="0" cy="0"/>
        </a:xfrm>
      </p:grpSpPr>
      <p:sp>
        <p:nvSpPr>
          <p:cNvPr id="431" name="Google Shape;431;p25"/>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2" name="Google Shape;432;p25"/>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5"/>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5"/>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5"/>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25"/>
          <p:cNvGrpSpPr/>
          <p:nvPr/>
        </p:nvGrpSpPr>
        <p:grpSpPr>
          <a:xfrm>
            <a:off x="8263682" y="-434366"/>
            <a:ext cx="188886" cy="1181532"/>
            <a:chOff x="2877432" y="975334"/>
            <a:chExt cx="188886" cy="1181532"/>
          </a:xfrm>
        </p:grpSpPr>
        <p:sp>
          <p:nvSpPr>
            <p:cNvPr id="439" name="Google Shape;439;p2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2" name="Google Shape;442;p2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5"/>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5" name="Google Shape;445;p25"/>
          <p:cNvGrpSpPr/>
          <p:nvPr/>
        </p:nvGrpSpPr>
        <p:grpSpPr>
          <a:xfrm>
            <a:off x="3090746" y="-533657"/>
            <a:ext cx="98059" cy="1147595"/>
            <a:chOff x="3347921" y="16006"/>
            <a:chExt cx="98059" cy="1147595"/>
          </a:xfrm>
        </p:grpSpPr>
        <p:sp>
          <p:nvSpPr>
            <p:cNvPr id="446" name="Google Shape;446;p2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25"/>
          <p:cNvGrpSpPr/>
          <p:nvPr/>
        </p:nvGrpSpPr>
        <p:grpSpPr>
          <a:xfrm>
            <a:off x="4892771" y="-340112"/>
            <a:ext cx="121172" cy="760495"/>
            <a:chOff x="5245196" y="3136513"/>
            <a:chExt cx="121172" cy="760495"/>
          </a:xfrm>
        </p:grpSpPr>
        <p:sp>
          <p:nvSpPr>
            <p:cNvPr id="449" name="Google Shape;449;p2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25"/>
          <p:cNvGrpSpPr/>
          <p:nvPr/>
        </p:nvGrpSpPr>
        <p:grpSpPr>
          <a:xfrm>
            <a:off x="6967836" y="85439"/>
            <a:ext cx="133252" cy="1952377"/>
            <a:chOff x="6780548" y="337714"/>
            <a:chExt cx="133252" cy="1952377"/>
          </a:xfrm>
        </p:grpSpPr>
        <p:sp>
          <p:nvSpPr>
            <p:cNvPr id="452" name="Google Shape;452;p2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4" name="Google Shape;454;p25"/>
          <p:cNvGrpSpPr/>
          <p:nvPr/>
        </p:nvGrpSpPr>
        <p:grpSpPr>
          <a:xfrm>
            <a:off x="250617" y="2402301"/>
            <a:ext cx="188650" cy="2468355"/>
            <a:chOff x="250617" y="2402301"/>
            <a:chExt cx="188650" cy="2468355"/>
          </a:xfrm>
        </p:grpSpPr>
        <p:sp>
          <p:nvSpPr>
            <p:cNvPr id="455" name="Google Shape;455;p25"/>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5"/>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5"/>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5"/>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25"/>
          <p:cNvGrpSpPr/>
          <p:nvPr/>
        </p:nvGrpSpPr>
        <p:grpSpPr>
          <a:xfrm>
            <a:off x="982417" y="1695096"/>
            <a:ext cx="199237" cy="2828935"/>
            <a:chOff x="1608717" y="1280046"/>
            <a:chExt cx="199237" cy="2828935"/>
          </a:xfrm>
        </p:grpSpPr>
        <p:sp>
          <p:nvSpPr>
            <p:cNvPr id="460" name="Google Shape;460;p2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3" name="Google Shape;463;p25"/>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4" name="Google Shape;464;p25"/>
          <p:cNvGrpSpPr/>
          <p:nvPr/>
        </p:nvGrpSpPr>
        <p:grpSpPr>
          <a:xfrm>
            <a:off x="2038689" y="173907"/>
            <a:ext cx="57599" cy="831799"/>
            <a:chOff x="2038689" y="173907"/>
            <a:chExt cx="57599" cy="831799"/>
          </a:xfrm>
        </p:grpSpPr>
        <p:sp>
          <p:nvSpPr>
            <p:cNvPr id="465" name="Google Shape;465;p2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25"/>
          <p:cNvGrpSpPr/>
          <p:nvPr/>
        </p:nvGrpSpPr>
        <p:grpSpPr>
          <a:xfrm>
            <a:off x="8008096" y="2108910"/>
            <a:ext cx="199001" cy="2139770"/>
            <a:chOff x="8008096" y="2108910"/>
            <a:chExt cx="199001" cy="2139770"/>
          </a:xfrm>
        </p:grpSpPr>
        <p:sp>
          <p:nvSpPr>
            <p:cNvPr id="468" name="Google Shape;468;p2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0" name="Google Shape;470;p25"/>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1" name="Google Shape;471;p25"/>
          <p:cNvGrpSpPr/>
          <p:nvPr/>
        </p:nvGrpSpPr>
        <p:grpSpPr>
          <a:xfrm>
            <a:off x="4095146" y="-859690"/>
            <a:ext cx="199001" cy="2139770"/>
            <a:chOff x="8008096" y="2108910"/>
            <a:chExt cx="199001" cy="2139770"/>
          </a:xfrm>
        </p:grpSpPr>
        <p:sp>
          <p:nvSpPr>
            <p:cNvPr id="472" name="Google Shape;472;p2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25"/>
          <p:cNvGrpSpPr/>
          <p:nvPr/>
        </p:nvGrpSpPr>
        <p:grpSpPr>
          <a:xfrm>
            <a:off x="6333286" y="3704939"/>
            <a:ext cx="133252" cy="1952377"/>
            <a:chOff x="6780548" y="337714"/>
            <a:chExt cx="133252" cy="1952377"/>
          </a:xfrm>
        </p:grpSpPr>
        <p:sp>
          <p:nvSpPr>
            <p:cNvPr id="475" name="Google Shape;475;p2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25"/>
          <p:cNvGrpSpPr/>
          <p:nvPr/>
        </p:nvGrpSpPr>
        <p:grpSpPr>
          <a:xfrm>
            <a:off x="2702021" y="3612763"/>
            <a:ext cx="121172" cy="760495"/>
            <a:chOff x="5245196" y="3136513"/>
            <a:chExt cx="121172" cy="760495"/>
          </a:xfrm>
        </p:grpSpPr>
        <p:sp>
          <p:nvSpPr>
            <p:cNvPr id="478" name="Google Shape;478;p2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0" name="Google Shape;480;p25"/>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5"/>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2" name="Shape 482"/>
        <p:cNvGrpSpPr/>
        <p:nvPr/>
      </p:nvGrpSpPr>
      <p:grpSpPr>
        <a:xfrm>
          <a:off x="0" y="0"/>
          <a:ext cx="0" cy="0"/>
          <a:chOff x="0" y="0"/>
          <a:chExt cx="0" cy="0"/>
        </a:xfrm>
      </p:grpSpPr>
      <p:pic>
        <p:nvPicPr>
          <p:cNvPr id="483" name="Google Shape;483;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84" name="Google Shape;484;p26"/>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85" name="Google Shape;485;p2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486" name="Shape 486"/>
        <p:cNvGrpSpPr/>
        <p:nvPr/>
      </p:nvGrpSpPr>
      <p:grpSpPr>
        <a:xfrm>
          <a:off x="0" y="0"/>
          <a:ext cx="0" cy="0"/>
          <a:chOff x="0" y="0"/>
          <a:chExt cx="0" cy="0"/>
        </a:xfrm>
      </p:grpSpPr>
      <p:pic>
        <p:nvPicPr>
          <p:cNvPr id="487" name="Google Shape;487;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88" name="Google Shape;488;p2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4"/>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5" name="Google Shape;55;p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4"/>
          <p:cNvGrpSpPr/>
          <p:nvPr/>
        </p:nvGrpSpPr>
        <p:grpSpPr>
          <a:xfrm>
            <a:off x="8263682" y="-434366"/>
            <a:ext cx="188886" cy="1181532"/>
            <a:chOff x="2877432" y="975334"/>
            <a:chExt cx="188886" cy="1181532"/>
          </a:xfrm>
        </p:grpSpPr>
        <p:sp>
          <p:nvSpPr>
            <p:cNvPr id="62" name="Google Shape;62;p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4"/>
          <p:cNvGrpSpPr/>
          <p:nvPr/>
        </p:nvGrpSpPr>
        <p:grpSpPr>
          <a:xfrm>
            <a:off x="3090746" y="-533657"/>
            <a:ext cx="98059" cy="1147595"/>
            <a:chOff x="3347921" y="16006"/>
            <a:chExt cx="98059" cy="1147595"/>
          </a:xfrm>
        </p:grpSpPr>
        <p:sp>
          <p:nvSpPr>
            <p:cNvPr id="69" name="Google Shape;69;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4"/>
          <p:cNvGrpSpPr/>
          <p:nvPr/>
        </p:nvGrpSpPr>
        <p:grpSpPr>
          <a:xfrm>
            <a:off x="4892771" y="-340112"/>
            <a:ext cx="121172" cy="760495"/>
            <a:chOff x="5245196" y="3136513"/>
            <a:chExt cx="121172" cy="760495"/>
          </a:xfrm>
        </p:grpSpPr>
        <p:sp>
          <p:nvSpPr>
            <p:cNvPr id="72" name="Google Shape;72;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4"/>
          <p:cNvGrpSpPr/>
          <p:nvPr/>
        </p:nvGrpSpPr>
        <p:grpSpPr>
          <a:xfrm>
            <a:off x="6967836" y="85439"/>
            <a:ext cx="133252" cy="1952377"/>
            <a:chOff x="6780548" y="337714"/>
            <a:chExt cx="133252" cy="1952377"/>
          </a:xfrm>
        </p:grpSpPr>
        <p:sp>
          <p:nvSpPr>
            <p:cNvPr id="75" name="Google Shape;75;p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4"/>
          <p:cNvGrpSpPr/>
          <p:nvPr/>
        </p:nvGrpSpPr>
        <p:grpSpPr>
          <a:xfrm>
            <a:off x="250617" y="2402301"/>
            <a:ext cx="188650" cy="2468355"/>
            <a:chOff x="250617" y="2402301"/>
            <a:chExt cx="188650" cy="2468355"/>
          </a:xfrm>
        </p:grpSpPr>
        <p:sp>
          <p:nvSpPr>
            <p:cNvPr id="78" name="Google Shape;78;p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4"/>
          <p:cNvGrpSpPr/>
          <p:nvPr/>
        </p:nvGrpSpPr>
        <p:grpSpPr>
          <a:xfrm>
            <a:off x="982417" y="1695096"/>
            <a:ext cx="199237" cy="2828935"/>
            <a:chOff x="1608717" y="1280046"/>
            <a:chExt cx="199237" cy="2828935"/>
          </a:xfrm>
        </p:grpSpPr>
        <p:sp>
          <p:nvSpPr>
            <p:cNvPr id="83" name="Google Shape;83;p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4"/>
          <p:cNvGrpSpPr/>
          <p:nvPr/>
        </p:nvGrpSpPr>
        <p:grpSpPr>
          <a:xfrm>
            <a:off x="2038689" y="173907"/>
            <a:ext cx="57599" cy="831799"/>
            <a:chOff x="2038689" y="173907"/>
            <a:chExt cx="57599" cy="831799"/>
          </a:xfrm>
        </p:grpSpPr>
        <p:sp>
          <p:nvSpPr>
            <p:cNvPr id="88" name="Google Shape;88;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4"/>
          <p:cNvGrpSpPr/>
          <p:nvPr/>
        </p:nvGrpSpPr>
        <p:grpSpPr>
          <a:xfrm>
            <a:off x="8008096" y="2108910"/>
            <a:ext cx="199001" cy="2139770"/>
            <a:chOff x="8008096" y="2108910"/>
            <a:chExt cx="199001" cy="2139770"/>
          </a:xfrm>
        </p:grpSpPr>
        <p:sp>
          <p:nvSpPr>
            <p:cNvPr id="91" name="Google Shape;91;p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4"/>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4"/>
          <p:cNvGrpSpPr/>
          <p:nvPr/>
        </p:nvGrpSpPr>
        <p:grpSpPr>
          <a:xfrm>
            <a:off x="4095146" y="-859690"/>
            <a:ext cx="199001" cy="2139770"/>
            <a:chOff x="8008096" y="2108910"/>
            <a:chExt cx="199001" cy="2139770"/>
          </a:xfrm>
        </p:grpSpPr>
        <p:sp>
          <p:nvSpPr>
            <p:cNvPr id="95" name="Google Shape;95;p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4"/>
          <p:cNvGrpSpPr/>
          <p:nvPr/>
        </p:nvGrpSpPr>
        <p:grpSpPr>
          <a:xfrm>
            <a:off x="6333286" y="3704939"/>
            <a:ext cx="133252" cy="1952377"/>
            <a:chOff x="6780548" y="337714"/>
            <a:chExt cx="133252" cy="1952377"/>
          </a:xfrm>
        </p:grpSpPr>
        <p:sp>
          <p:nvSpPr>
            <p:cNvPr id="98" name="Google Shape;98;p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4"/>
          <p:cNvGrpSpPr/>
          <p:nvPr/>
        </p:nvGrpSpPr>
        <p:grpSpPr>
          <a:xfrm>
            <a:off x="2702021" y="3612763"/>
            <a:ext cx="121172" cy="760495"/>
            <a:chOff x="5245196" y="3136513"/>
            <a:chExt cx="121172" cy="760495"/>
          </a:xfrm>
        </p:grpSpPr>
        <p:sp>
          <p:nvSpPr>
            <p:cNvPr id="101" name="Google Shape;10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4"/>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5"/>
          <p:cNvGrpSpPr/>
          <p:nvPr/>
        </p:nvGrpSpPr>
        <p:grpSpPr>
          <a:xfrm>
            <a:off x="8263682" y="-434366"/>
            <a:ext cx="188886" cy="1181532"/>
            <a:chOff x="2877432" y="975334"/>
            <a:chExt cx="188886" cy="1181532"/>
          </a:xfrm>
        </p:grpSpPr>
        <p:sp>
          <p:nvSpPr>
            <p:cNvPr id="109" name="Google Shape;109;p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5"/>
          <p:cNvGrpSpPr/>
          <p:nvPr/>
        </p:nvGrpSpPr>
        <p:grpSpPr>
          <a:xfrm>
            <a:off x="3643898" y="-436198"/>
            <a:ext cx="133252" cy="1952377"/>
            <a:chOff x="6780548" y="337714"/>
            <a:chExt cx="133252" cy="1952377"/>
          </a:xfrm>
        </p:grpSpPr>
        <p:sp>
          <p:nvSpPr>
            <p:cNvPr id="114" name="Google Shape;114;p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5"/>
          <p:cNvGrpSpPr/>
          <p:nvPr/>
        </p:nvGrpSpPr>
        <p:grpSpPr>
          <a:xfrm>
            <a:off x="8008096" y="2108910"/>
            <a:ext cx="199001" cy="2139770"/>
            <a:chOff x="8008096" y="2108910"/>
            <a:chExt cx="199001" cy="2139770"/>
          </a:xfrm>
        </p:grpSpPr>
        <p:sp>
          <p:nvSpPr>
            <p:cNvPr id="118" name="Google Shape;118;p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5"/>
          <p:cNvGrpSpPr/>
          <p:nvPr/>
        </p:nvGrpSpPr>
        <p:grpSpPr>
          <a:xfrm>
            <a:off x="520996" y="1091548"/>
            <a:ext cx="199001" cy="2139770"/>
            <a:chOff x="8008096" y="2108910"/>
            <a:chExt cx="199001" cy="2139770"/>
          </a:xfrm>
        </p:grpSpPr>
        <p:sp>
          <p:nvSpPr>
            <p:cNvPr id="121" name="Google Shape;121;p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5"/>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24" name="Google Shape;124;p5"/>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25" name="Google Shape;125;p5"/>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sp>
        <p:nvSpPr>
          <p:cNvPr id="127" name="Google Shape;127;p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8" name="Google Shape;128;p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29" name="Google Shape;129;p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6"/>
          <p:cNvGrpSpPr/>
          <p:nvPr/>
        </p:nvGrpSpPr>
        <p:grpSpPr>
          <a:xfrm>
            <a:off x="8148521" y="3004593"/>
            <a:ext cx="98059" cy="1147595"/>
            <a:chOff x="3347921" y="16006"/>
            <a:chExt cx="98059" cy="1147595"/>
          </a:xfrm>
        </p:grpSpPr>
        <p:sp>
          <p:nvSpPr>
            <p:cNvPr id="135" name="Google Shape;135;p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6"/>
          <p:cNvGrpSpPr/>
          <p:nvPr/>
        </p:nvGrpSpPr>
        <p:grpSpPr>
          <a:xfrm>
            <a:off x="281421" y="3769263"/>
            <a:ext cx="121172" cy="760495"/>
            <a:chOff x="5245196" y="3136513"/>
            <a:chExt cx="121172" cy="760495"/>
          </a:xfrm>
        </p:grpSpPr>
        <p:sp>
          <p:nvSpPr>
            <p:cNvPr id="138" name="Google Shape;138;p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6"/>
          <p:cNvGrpSpPr/>
          <p:nvPr/>
        </p:nvGrpSpPr>
        <p:grpSpPr>
          <a:xfrm>
            <a:off x="8534739" y="4069632"/>
            <a:ext cx="57599" cy="831799"/>
            <a:chOff x="2038689" y="173907"/>
            <a:chExt cx="57599" cy="831799"/>
          </a:xfrm>
        </p:grpSpPr>
        <p:sp>
          <p:nvSpPr>
            <p:cNvPr id="141" name="Google Shape;141;p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5" name="Shape 145"/>
        <p:cNvGrpSpPr/>
        <p:nvPr/>
      </p:nvGrpSpPr>
      <p:grpSpPr>
        <a:xfrm>
          <a:off x="0" y="0"/>
          <a:ext cx="0" cy="0"/>
          <a:chOff x="0" y="0"/>
          <a:chExt cx="0" cy="0"/>
        </a:xfrm>
      </p:grpSpPr>
      <p:sp>
        <p:nvSpPr>
          <p:cNvPr id="146" name="Google Shape;146;p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47" name="Google Shape;147;p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48" name="Google Shape;148;p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49" name="Google Shape;149;p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50" name="Google Shape;150;p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51" name="Google Shape;151;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7"/>
          <p:cNvGrpSpPr/>
          <p:nvPr/>
        </p:nvGrpSpPr>
        <p:grpSpPr>
          <a:xfrm>
            <a:off x="6626134" y="-164562"/>
            <a:ext cx="121172" cy="760495"/>
            <a:chOff x="5245196" y="3136513"/>
            <a:chExt cx="121172" cy="760495"/>
          </a:xfrm>
        </p:grpSpPr>
        <p:sp>
          <p:nvSpPr>
            <p:cNvPr id="156" name="Google Shape;156;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8"/>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62" name="Google Shape;162;p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2" name="Shape 172"/>
        <p:cNvGrpSpPr/>
        <p:nvPr/>
      </p:nvGrpSpPr>
      <p:grpSpPr>
        <a:xfrm>
          <a:off x="0" y="0"/>
          <a:ext cx="0" cy="0"/>
          <a:chOff x="0" y="0"/>
          <a:chExt cx="0" cy="0"/>
        </a:xfrm>
      </p:grpSpPr>
      <p:sp>
        <p:nvSpPr>
          <p:cNvPr id="173" name="Google Shape;173;p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4" name="Google Shape;174;p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75" name="Google Shape;175;p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9"/>
          <p:cNvGrpSpPr/>
          <p:nvPr/>
        </p:nvGrpSpPr>
        <p:grpSpPr>
          <a:xfrm>
            <a:off x="6626134" y="-164562"/>
            <a:ext cx="121172" cy="760495"/>
            <a:chOff x="5245196" y="3136513"/>
            <a:chExt cx="121172" cy="760495"/>
          </a:xfrm>
        </p:grpSpPr>
        <p:sp>
          <p:nvSpPr>
            <p:cNvPr id="180" name="Google Shape;180;p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4" name="Shape 184"/>
        <p:cNvGrpSpPr/>
        <p:nvPr/>
      </p:nvGrpSpPr>
      <p:grpSpPr>
        <a:xfrm>
          <a:off x="0" y="0"/>
          <a:ext cx="0" cy="0"/>
          <a:chOff x="0" y="0"/>
          <a:chExt cx="0" cy="0"/>
        </a:xfrm>
      </p:grpSpPr>
      <p:sp>
        <p:nvSpPr>
          <p:cNvPr id="185" name="Google Shape;185;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6" name="Google Shape;186;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7" name="Google Shape;187;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6" name="Shape 426"/>
        <p:cNvGrpSpPr/>
        <p:nvPr/>
      </p:nvGrpSpPr>
      <p:grpSpPr>
        <a:xfrm>
          <a:off x="0" y="0"/>
          <a:ext cx="0" cy="0"/>
          <a:chOff x="0" y="0"/>
          <a:chExt cx="0" cy="0"/>
        </a:xfrm>
      </p:grpSpPr>
      <p:sp>
        <p:nvSpPr>
          <p:cNvPr id="427" name="Google Shape;427;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428" name="Google Shape;428;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8"/>
          <p:cNvSpPr txBox="1"/>
          <p:nvPr>
            <p:ph idx="1" type="subTitle"/>
          </p:nvPr>
        </p:nvSpPr>
        <p:spPr>
          <a:xfrm>
            <a:off x="656550" y="2563300"/>
            <a:ext cx="3921300" cy="141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500">
                <a:solidFill>
                  <a:srgbClr val="FFFFFF"/>
                </a:solidFill>
              </a:rPr>
              <a:t>ST JOSEPH’S COLLEGE OF ENGINEERING</a:t>
            </a:r>
            <a:endParaRPr sz="1500">
              <a:solidFill>
                <a:srgbClr val="FFFFFF"/>
              </a:solidFill>
            </a:endParaRPr>
          </a:p>
          <a:p>
            <a:pPr indent="0" lvl="0" marL="0" rtl="0" algn="l">
              <a:lnSpc>
                <a:spcPct val="115000"/>
              </a:lnSpc>
              <a:spcBef>
                <a:spcPts val="0"/>
              </a:spcBef>
              <a:spcAft>
                <a:spcPts val="0"/>
              </a:spcAft>
              <a:buSzPts val="2800"/>
              <a:buNone/>
            </a:pPr>
            <a:r>
              <a:t/>
            </a:r>
            <a:endParaRPr sz="1500">
              <a:solidFill>
                <a:srgbClr val="FFFFFF"/>
              </a:solidFill>
            </a:endParaRPr>
          </a:p>
          <a:p>
            <a:pPr indent="0" lvl="0" marL="0" rtl="0" algn="ctr">
              <a:lnSpc>
                <a:spcPct val="100000"/>
              </a:lnSpc>
              <a:spcBef>
                <a:spcPts val="0"/>
              </a:spcBef>
              <a:spcAft>
                <a:spcPts val="0"/>
              </a:spcAft>
              <a:buSzPts val="2800"/>
              <a:buNone/>
            </a:pPr>
            <a:r>
              <a:rPr lang="en" sz="1400">
                <a:solidFill>
                  <a:srgbClr val="FFFFFF"/>
                </a:solidFill>
              </a:rPr>
              <a:t>  TEAM NAME : BASE64</a:t>
            </a:r>
            <a:endParaRPr/>
          </a:p>
        </p:txBody>
      </p:sp>
      <p:sp>
        <p:nvSpPr>
          <p:cNvPr id="494" name="Google Shape;494;p28"/>
          <p:cNvSpPr txBox="1"/>
          <p:nvPr>
            <p:ph type="ctrTitle"/>
          </p:nvPr>
        </p:nvSpPr>
        <p:spPr>
          <a:xfrm>
            <a:off x="0" y="0"/>
            <a:ext cx="9144000" cy="168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STUDENTS </a:t>
            </a:r>
            <a:r>
              <a:rPr lang="en">
                <a:solidFill>
                  <a:schemeClr val="accent2"/>
                </a:solidFill>
              </a:rPr>
              <a:t>GRIEVANCE</a:t>
            </a:r>
            <a:r>
              <a:rPr lang="en"/>
              <a:t> SYSTEM</a:t>
            </a:r>
            <a:endParaRPr/>
          </a:p>
        </p:txBody>
      </p:sp>
      <p:sp>
        <p:nvSpPr>
          <p:cNvPr id="495" name="Google Shape;495;p28"/>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8"/>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8"/>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8"/>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1" name="Google Shape;501;p28"/>
          <p:cNvGrpSpPr/>
          <p:nvPr/>
        </p:nvGrpSpPr>
        <p:grpSpPr>
          <a:xfrm>
            <a:off x="6232314" y="3696331"/>
            <a:ext cx="121434" cy="1073147"/>
            <a:chOff x="6232314" y="3696331"/>
            <a:chExt cx="121434" cy="1073147"/>
          </a:xfrm>
        </p:grpSpPr>
        <p:sp>
          <p:nvSpPr>
            <p:cNvPr id="502" name="Google Shape;502;p28"/>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8"/>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4" name="Google Shape;504;p28"/>
          <p:cNvGrpSpPr/>
          <p:nvPr/>
        </p:nvGrpSpPr>
        <p:grpSpPr>
          <a:xfrm>
            <a:off x="6780548" y="337714"/>
            <a:ext cx="133252" cy="1952377"/>
            <a:chOff x="6780548" y="337714"/>
            <a:chExt cx="133252" cy="1952377"/>
          </a:xfrm>
        </p:grpSpPr>
        <p:sp>
          <p:nvSpPr>
            <p:cNvPr id="505" name="Google Shape;505;p2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7" name="Google Shape;507;p28"/>
          <p:cNvGrpSpPr/>
          <p:nvPr/>
        </p:nvGrpSpPr>
        <p:grpSpPr>
          <a:xfrm>
            <a:off x="1608717" y="1280046"/>
            <a:ext cx="199237" cy="2828935"/>
            <a:chOff x="1608717" y="1280046"/>
            <a:chExt cx="199237" cy="2828935"/>
          </a:xfrm>
        </p:grpSpPr>
        <p:sp>
          <p:nvSpPr>
            <p:cNvPr id="508" name="Google Shape;508;p2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28"/>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8"/>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28"/>
          <p:cNvGrpSpPr/>
          <p:nvPr/>
        </p:nvGrpSpPr>
        <p:grpSpPr>
          <a:xfrm>
            <a:off x="8008096" y="2108910"/>
            <a:ext cx="199001" cy="2139770"/>
            <a:chOff x="8008096" y="2108910"/>
            <a:chExt cx="199001" cy="2139770"/>
          </a:xfrm>
        </p:grpSpPr>
        <p:sp>
          <p:nvSpPr>
            <p:cNvPr id="514" name="Google Shape;514;p2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28"/>
          <p:cNvGrpSpPr/>
          <p:nvPr/>
        </p:nvGrpSpPr>
        <p:grpSpPr>
          <a:xfrm>
            <a:off x="4472500" y="3928605"/>
            <a:ext cx="199001" cy="867199"/>
            <a:chOff x="4475150" y="4052605"/>
            <a:chExt cx="199001" cy="867199"/>
          </a:xfrm>
        </p:grpSpPr>
        <p:sp>
          <p:nvSpPr>
            <p:cNvPr id="517" name="Google Shape;517;p28"/>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8"/>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8"/>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0" name="Google Shape;520;p28"/>
          <p:cNvSpPr txBox="1"/>
          <p:nvPr/>
        </p:nvSpPr>
        <p:spPr>
          <a:xfrm>
            <a:off x="5057275" y="2673175"/>
            <a:ext cx="3921300" cy="188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sng" cap="none" strike="noStrike">
                <a:solidFill>
                  <a:srgbClr val="FFFFFF"/>
                </a:solidFill>
                <a:latin typeface="Maven Pro"/>
                <a:ea typeface="Maven Pro"/>
                <a:cs typeface="Maven Pro"/>
                <a:sym typeface="Maven Pro"/>
              </a:rPr>
              <a:t>TEAM MEMBERS:</a:t>
            </a:r>
            <a:endParaRPr b="0" i="0" sz="1400" u="sng" cap="none" strike="noStrike">
              <a:solidFill>
                <a:srgbClr val="FFFFFF"/>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chemeClr val="lt1"/>
                </a:solidFill>
                <a:latin typeface="Maven Pro"/>
                <a:ea typeface="Maven Pro"/>
                <a:cs typeface="Maven Pro"/>
                <a:sym typeface="Maven Pro"/>
              </a:rPr>
              <a:t>VENKATESH.K</a:t>
            </a:r>
            <a:endParaRPr b="0" i="1" sz="1400" u="none" cap="none" strike="noStrike">
              <a:solidFill>
                <a:schemeClr val="lt1"/>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rgbClr val="FFFFFF"/>
                </a:solidFill>
                <a:latin typeface="Maven Pro"/>
                <a:ea typeface="Maven Pro"/>
                <a:cs typeface="Maven Pro"/>
                <a:sym typeface="Maven Pro"/>
              </a:rPr>
              <a:t>SRENIVASAN.K.S</a:t>
            </a:r>
            <a:endParaRPr b="0" i="1" sz="1400" u="none" cap="none" strike="noStrike">
              <a:solidFill>
                <a:srgbClr val="FFFFFF"/>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chemeClr val="lt1"/>
                </a:solidFill>
                <a:latin typeface="Maven Pro"/>
                <a:ea typeface="Maven Pro"/>
                <a:cs typeface="Maven Pro"/>
                <a:sym typeface="Maven Pro"/>
              </a:rPr>
              <a:t>SANTHOSH.A</a:t>
            </a:r>
            <a:endParaRPr b="0" i="1" sz="1400" u="none" cap="none" strike="noStrike">
              <a:solidFill>
                <a:schemeClr val="lt1"/>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rgbClr val="FFFFFF"/>
                </a:solidFill>
                <a:latin typeface="Maven Pro"/>
                <a:ea typeface="Maven Pro"/>
                <a:cs typeface="Maven Pro"/>
                <a:sym typeface="Maven Pro"/>
              </a:rPr>
              <a:t>SYED NISHAD.N</a:t>
            </a:r>
            <a:endParaRPr b="0" i="1" sz="1400" u="none" cap="none" strike="noStrike">
              <a:solidFill>
                <a:srgbClr val="FFFFFF"/>
              </a:solidFill>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400"/>
              <a:buFont typeface="Arial"/>
              <a:buNone/>
            </a:pPr>
            <a:r>
              <a:rPr b="0" i="1" lang="en" sz="1400" u="none" cap="none" strike="noStrike">
                <a:solidFill>
                  <a:srgbClr val="BFBFBF"/>
                </a:solidFill>
                <a:latin typeface="Maven Pro"/>
                <a:ea typeface="Maven Pro"/>
                <a:cs typeface="Maven Pro"/>
                <a:sym typeface="Maven Pro"/>
              </a:rPr>
              <a:t>                      	</a:t>
            </a:r>
            <a:r>
              <a:rPr b="0" i="1" lang="en" sz="1400" u="none" cap="none" strike="noStrike">
                <a:solidFill>
                  <a:schemeClr val="lt1"/>
                </a:solidFill>
                <a:latin typeface="Maven Pro"/>
                <a:ea typeface="Maven Pro"/>
                <a:cs typeface="Maven Pro"/>
                <a:sym typeface="Maven Pro"/>
              </a:rPr>
              <a:t>VIGNESH.K</a:t>
            </a:r>
            <a:endParaRPr b="0" i="1" sz="1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7"/>
          <p:cNvSpPr txBox="1"/>
          <p:nvPr/>
        </p:nvSpPr>
        <p:spPr>
          <a:xfrm>
            <a:off x="462100" y="452075"/>
            <a:ext cx="4229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200"/>
              <a:buFont typeface="Arial"/>
              <a:buNone/>
            </a:pPr>
            <a:r>
              <a:rPr b="1" i="0" lang="en" sz="3000" u="none" cap="none" strike="noStrike">
                <a:solidFill>
                  <a:schemeClr val="lt1"/>
                </a:solidFill>
                <a:latin typeface="Share Tech"/>
                <a:ea typeface="Share Tech"/>
                <a:cs typeface="Share Tech"/>
                <a:sym typeface="Share Tech"/>
              </a:rPr>
              <a:t>CHALLENGES </a:t>
            </a:r>
            <a:r>
              <a:rPr b="1" i="0" lang="en" sz="3000" u="none" cap="none" strike="noStrike">
                <a:solidFill>
                  <a:srgbClr val="00CFCC"/>
                </a:solidFill>
                <a:latin typeface="Share Tech"/>
                <a:ea typeface="Share Tech"/>
                <a:cs typeface="Share Tech"/>
                <a:sym typeface="Share Tech"/>
              </a:rPr>
              <a:t>FACED</a:t>
            </a:r>
            <a:endParaRPr b="1" i="0" sz="3000" u="none" cap="none" strike="noStrike">
              <a:solidFill>
                <a:srgbClr val="00CFCC"/>
              </a:solidFill>
              <a:latin typeface="Share Tech"/>
              <a:ea typeface="Share Tech"/>
              <a:cs typeface="Share Tech"/>
              <a:sym typeface="Share Tech"/>
            </a:endParaRPr>
          </a:p>
        </p:txBody>
      </p:sp>
      <p:sp>
        <p:nvSpPr>
          <p:cNvPr id="622" name="Google Shape;622;p37"/>
          <p:cNvSpPr txBox="1"/>
          <p:nvPr/>
        </p:nvSpPr>
        <p:spPr>
          <a:xfrm>
            <a:off x="763500" y="1305950"/>
            <a:ext cx="8438700" cy="31401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lt1"/>
              </a:buClr>
              <a:buSzPts val="2400"/>
              <a:buFont typeface="Maven Pro"/>
              <a:buChar char="●"/>
            </a:pPr>
            <a:r>
              <a:rPr b="0" i="0" lang="en" sz="2400" u="none" cap="none" strike="noStrike">
                <a:solidFill>
                  <a:schemeClr val="lt1"/>
                </a:solidFill>
                <a:latin typeface="Maven Pro"/>
                <a:ea typeface="Maven Pro"/>
                <a:cs typeface="Maven Pro"/>
                <a:sym typeface="Maven Pro"/>
              </a:rPr>
              <a:t>Adding Support Function.</a:t>
            </a:r>
            <a:endParaRPr b="0" i="0" sz="2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Maven Pro"/>
              <a:ea typeface="Maven Pro"/>
              <a:cs typeface="Maven Pro"/>
              <a:sym typeface="Maven Pro"/>
            </a:endParaRPr>
          </a:p>
          <a:p>
            <a:pPr indent="-381000" lvl="0" marL="457200" marR="0" rtl="0" algn="l">
              <a:lnSpc>
                <a:spcPct val="100000"/>
              </a:lnSpc>
              <a:spcBef>
                <a:spcPts val="0"/>
              </a:spcBef>
              <a:spcAft>
                <a:spcPts val="0"/>
              </a:spcAft>
              <a:buClr>
                <a:schemeClr val="lt1"/>
              </a:buClr>
              <a:buSzPts val="2400"/>
              <a:buFont typeface="Maven Pro"/>
              <a:buChar char="●"/>
            </a:pPr>
            <a:r>
              <a:rPr b="0" i="0" lang="en" sz="2400" u="none" cap="none" strike="noStrike">
                <a:solidFill>
                  <a:schemeClr val="lt1"/>
                </a:solidFill>
                <a:latin typeface="Maven Pro"/>
                <a:ea typeface="Maven Pro"/>
                <a:cs typeface="Maven Pro"/>
                <a:sym typeface="Maven Pro"/>
              </a:rPr>
              <a:t>Creating Reports Module.</a:t>
            </a:r>
            <a:endParaRPr b="0" i="0" sz="24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Maven Pro"/>
              <a:ea typeface="Maven Pro"/>
              <a:cs typeface="Maven Pro"/>
              <a:sym typeface="Maven Pro"/>
            </a:endParaRPr>
          </a:p>
          <a:p>
            <a:pPr indent="-381000" lvl="0" marL="457200" marR="0" rtl="0" algn="l">
              <a:lnSpc>
                <a:spcPct val="100000"/>
              </a:lnSpc>
              <a:spcBef>
                <a:spcPts val="0"/>
              </a:spcBef>
              <a:spcAft>
                <a:spcPts val="0"/>
              </a:spcAft>
              <a:buClr>
                <a:schemeClr val="lt1"/>
              </a:buClr>
              <a:buSzPts val="2400"/>
              <a:buFont typeface="Maven Pro"/>
              <a:buChar char="●"/>
            </a:pPr>
            <a:r>
              <a:rPr b="0" i="0" lang="en" sz="2400" u="none" cap="none" strike="noStrike">
                <a:solidFill>
                  <a:schemeClr val="lt1"/>
                </a:solidFill>
                <a:latin typeface="Maven Pro"/>
                <a:ea typeface="Maven Pro"/>
                <a:cs typeface="Maven Pro"/>
                <a:sym typeface="Maven Pro"/>
              </a:rPr>
              <a:t>Sorting Function.</a:t>
            </a:r>
            <a:endParaRPr sz="2400">
              <a:solidFill>
                <a:schemeClr val="lt1"/>
              </a:solidFill>
              <a:latin typeface="Maven Pro"/>
              <a:ea typeface="Maven Pro"/>
              <a:cs typeface="Maven Pro"/>
              <a:sym typeface="Maven Pro"/>
            </a:endParaRPr>
          </a:p>
          <a:p>
            <a:pPr indent="0" lvl="0" marL="457200" marR="0" rtl="0" algn="l">
              <a:lnSpc>
                <a:spcPct val="100000"/>
              </a:lnSpc>
              <a:spcBef>
                <a:spcPts val="0"/>
              </a:spcBef>
              <a:spcAft>
                <a:spcPts val="0"/>
              </a:spcAft>
              <a:buNone/>
            </a:pPr>
            <a:r>
              <a:t/>
            </a:r>
            <a:endParaRPr sz="2400">
              <a:solidFill>
                <a:schemeClr val="lt1"/>
              </a:solidFill>
              <a:latin typeface="Maven Pro"/>
              <a:ea typeface="Maven Pro"/>
              <a:cs typeface="Maven Pro"/>
              <a:sym typeface="Maven Pro"/>
            </a:endParaRPr>
          </a:p>
          <a:p>
            <a:pPr indent="-381000" lvl="0" marL="457200" marR="0" rtl="0" algn="l">
              <a:lnSpc>
                <a:spcPct val="100000"/>
              </a:lnSpc>
              <a:spcBef>
                <a:spcPts val="0"/>
              </a:spcBef>
              <a:spcAft>
                <a:spcPts val="0"/>
              </a:spcAft>
              <a:buClr>
                <a:schemeClr val="lt1"/>
              </a:buClr>
              <a:buSzPts val="2400"/>
              <a:buFont typeface="Maven Pro"/>
              <a:buChar char="●"/>
            </a:pPr>
            <a:r>
              <a:rPr lang="en" sz="2400">
                <a:solidFill>
                  <a:schemeClr val="lt1"/>
                </a:solidFill>
                <a:latin typeface="Maven Pro"/>
                <a:ea typeface="Maven Pro"/>
                <a:cs typeface="Maven Pro"/>
                <a:sym typeface="Maven Pro"/>
              </a:rPr>
              <a:t>Implementing Machine Learning methods such as Natural Language Processing for Sentiment Analysis</a:t>
            </a:r>
            <a:endParaRPr sz="24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8"/>
          <p:cNvSpPr txBox="1"/>
          <p:nvPr/>
        </p:nvSpPr>
        <p:spPr>
          <a:xfrm>
            <a:off x="421925" y="251150"/>
            <a:ext cx="520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800"/>
              <a:buFont typeface="Arial"/>
              <a:buNone/>
            </a:pPr>
            <a:r>
              <a:rPr b="1" i="0" lang="en" sz="3000" u="none" cap="none" strike="noStrike">
                <a:solidFill>
                  <a:schemeClr val="lt1"/>
                </a:solidFill>
                <a:latin typeface="Share Tech"/>
                <a:ea typeface="Share Tech"/>
                <a:cs typeface="Share Tech"/>
                <a:sym typeface="Share Tech"/>
              </a:rPr>
              <a:t>REVIEW</a:t>
            </a:r>
            <a:endParaRPr b="1" i="0" sz="3000" u="none" cap="none" strike="noStrike">
              <a:solidFill>
                <a:srgbClr val="000000"/>
              </a:solidFill>
              <a:latin typeface="Share Tech"/>
              <a:ea typeface="Share Tech"/>
              <a:cs typeface="Share Tech"/>
              <a:sym typeface="Share Tech"/>
            </a:endParaRPr>
          </a:p>
        </p:txBody>
      </p:sp>
      <p:sp>
        <p:nvSpPr>
          <p:cNvPr id="628" name="Google Shape;628;p38"/>
          <p:cNvSpPr txBox="1"/>
          <p:nvPr/>
        </p:nvSpPr>
        <p:spPr>
          <a:xfrm>
            <a:off x="642950" y="1125150"/>
            <a:ext cx="8147100" cy="3232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The project focuses on developing a typical student grievance system which works and functions for registering student issues.</a:t>
            </a:r>
            <a:endParaRPr b="0" i="0" sz="18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Thus ,The project ensures a democratic campus environment, acquaints all the faculty and students about their rights, and also provides a qualitative and quantitative development of the college.</a:t>
            </a:r>
            <a:endParaRPr b="0" i="0" sz="18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ven Pro"/>
              <a:ea typeface="Maven Pro"/>
              <a:cs typeface="Maven Pro"/>
              <a:sym typeface="Maven Pro"/>
            </a:endParaRPr>
          </a:p>
          <a:p>
            <a:pPr indent="-342900" lvl="0" marL="457200" marR="0" rtl="0" algn="l">
              <a:lnSpc>
                <a:spcPct val="100000"/>
              </a:lnSpc>
              <a:spcBef>
                <a:spcPts val="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The main objective of the complaints management system is to make complaints easier to resolve and to target problem areas. It is used to record, resolve and respond to students complaints.</a:t>
            </a:r>
            <a:endParaRPr b="0" i="0" sz="18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grpSp>
        <p:nvGrpSpPr>
          <p:cNvPr id="633" name="Google Shape;633;p39"/>
          <p:cNvGrpSpPr/>
          <p:nvPr/>
        </p:nvGrpSpPr>
        <p:grpSpPr>
          <a:xfrm>
            <a:off x="2509794" y="1479150"/>
            <a:ext cx="3514811" cy="3252002"/>
            <a:chOff x="2991269" y="1153325"/>
            <a:chExt cx="3514811" cy="3252002"/>
          </a:xfrm>
        </p:grpSpPr>
        <p:sp>
          <p:nvSpPr>
            <p:cNvPr id="634" name="Google Shape;634;p39"/>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050060"/>
            </a:solidFill>
            <a:ln>
              <a:noFill/>
            </a:ln>
          </p:spPr>
        </p:sp>
        <p:sp>
          <p:nvSpPr>
            <p:cNvPr id="635" name="Google Shape;635;p39"/>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24D6FF"/>
            </a:solidFill>
            <a:ln>
              <a:noFill/>
            </a:ln>
          </p:spPr>
        </p:sp>
        <p:sp>
          <p:nvSpPr>
            <p:cNvPr id="636" name="Google Shape;636;p39"/>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00FFFF"/>
            </a:solidFill>
            <a:ln>
              <a:noFill/>
            </a:ln>
          </p:spPr>
        </p:sp>
        <p:sp>
          <p:nvSpPr>
            <p:cNvPr id="637" name="Google Shape;637;p39"/>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050060"/>
            </a:solidFill>
            <a:ln>
              <a:noFill/>
            </a:ln>
          </p:spPr>
        </p:sp>
        <p:sp>
          <p:nvSpPr>
            <p:cNvPr id="638" name="Google Shape;638;p39"/>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24D6FF"/>
            </a:solidFill>
            <a:ln>
              <a:noFill/>
            </a:ln>
          </p:spPr>
        </p:sp>
        <p:sp>
          <p:nvSpPr>
            <p:cNvPr id="639" name="Google Shape;639;p39"/>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00FFFF"/>
            </a:solidFill>
            <a:ln>
              <a:noFill/>
            </a:ln>
          </p:spPr>
        </p:sp>
        <p:sp>
          <p:nvSpPr>
            <p:cNvPr id="640" name="Google Shape;640;p39"/>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24D6FF"/>
            </a:solidFill>
            <a:ln>
              <a:noFill/>
            </a:ln>
          </p:spPr>
        </p:sp>
        <p:sp>
          <p:nvSpPr>
            <p:cNvPr id="641" name="Google Shape;641;p39"/>
            <p:cNvSpPr/>
            <p:nvPr/>
          </p:nvSpPr>
          <p:spPr>
            <a:xfrm flipH="1">
              <a:off x="4749349" y="1153325"/>
              <a:ext cx="693508" cy="1201140"/>
            </a:xfrm>
            <a:custGeom>
              <a:rect b="b" l="l" r="r" t="t"/>
              <a:pathLst>
                <a:path extrusionOk="0" h="16697" w="10635">
                  <a:moveTo>
                    <a:pt x="10635" y="0"/>
                  </a:moveTo>
                  <a:lnTo>
                    <a:pt x="0" y="12722"/>
                  </a:lnTo>
                  <a:lnTo>
                    <a:pt x="10635" y="16697"/>
                  </a:lnTo>
                  <a:close/>
                </a:path>
              </a:pathLst>
            </a:custGeom>
            <a:solidFill>
              <a:srgbClr val="00FFFF"/>
            </a:solidFill>
            <a:ln>
              <a:noFill/>
            </a:ln>
          </p:spPr>
        </p:sp>
      </p:grpSp>
      <p:grpSp>
        <p:nvGrpSpPr>
          <p:cNvPr id="642" name="Google Shape;642;p39"/>
          <p:cNvGrpSpPr/>
          <p:nvPr/>
        </p:nvGrpSpPr>
        <p:grpSpPr>
          <a:xfrm>
            <a:off x="145020" y="1475893"/>
            <a:ext cx="3265906" cy="1986300"/>
            <a:chOff x="365144" y="1317980"/>
            <a:chExt cx="3265906" cy="1986300"/>
          </a:xfrm>
        </p:grpSpPr>
        <p:sp>
          <p:nvSpPr>
            <p:cNvPr id="643" name="Google Shape;643;p39"/>
            <p:cNvSpPr txBox="1"/>
            <p:nvPr/>
          </p:nvSpPr>
          <p:spPr>
            <a:xfrm>
              <a:off x="365144" y="1317980"/>
              <a:ext cx="2229900" cy="198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JAVASCRIPT</a:t>
              </a:r>
              <a:endParaRPr b="1" i="0" sz="18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Express.js and node.js(framework) Server-side applications.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160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r">
                <a:lnSpc>
                  <a:spcPct val="100000"/>
                </a:lnSpc>
                <a:spcBef>
                  <a:spcPts val="1600"/>
                </a:spcBef>
                <a:spcAft>
                  <a:spcPts val="160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644" name="Google Shape;644;p39"/>
            <p:cNvCxnSpPr/>
            <p:nvPr/>
          </p:nvCxnSpPr>
          <p:spPr>
            <a:xfrm rot="10800000">
              <a:off x="2587350" y="2536350"/>
              <a:ext cx="1043700" cy="0"/>
            </a:xfrm>
            <a:prstGeom prst="straightConnector1">
              <a:avLst/>
            </a:prstGeom>
            <a:noFill/>
            <a:ln cap="flat" cmpd="sng" w="9525">
              <a:solidFill>
                <a:srgbClr val="FFFFFF"/>
              </a:solidFill>
              <a:prstDash val="solid"/>
              <a:round/>
              <a:headEnd len="sm" w="sm" type="none"/>
              <a:tailEnd len="sm" w="sm" type="none"/>
            </a:ln>
          </p:spPr>
        </p:cxnSp>
        <p:sp>
          <p:nvSpPr>
            <p:cNvPr id="645" name="Google Shape;645;p39"/>
            <p:cNvSpPr/>
            <p:nvPr/>
          </p:nvSpPr>
          <p:spPr>
            <a:xfrm>
              <a:off x="2523501" y="2431050"/>
              <a:ext cx="198600" cy="198300"/>
            </a:xfrm>
            <a:prstGeom prst="ellipse">
              <a:avLst/>
            </a:prstGeom>
            <a:solidFill>
              <a:srgbClr val="24D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9"/>
            <p:cNvSpPr txBox="1"/>
            <p:nvPr/>
          </p:nvSpPr>
          <p:spPr>
            <a:xfrm>
              <a:off x="2434332" y="2365927"/>
              <a:ext cx="2349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800"/>
                <a:buFont typeface="Arial"/>
                <a:buNone/>
              </a:pPr>
              <a:r>
                <a:rPr b="0" i="0" lang="en" sz="800" u="none" cap="none" strike="noStrike">
                  <a:solidFill>
                    <a:srgbClr val="050060"/>
                  </a:solidFill>
                  <a:latin typeface="Lexend Deca"/>
                  <a:ea typeface="Lexend Deca"/>
                  <a:cs typeface="Lexend Deca"/>
                  <a:sym typeface="Lexend Deca"/>
                </a:rPr>
                <a:t>2</a:t>
              </a:r>
              <a:endParaRPr b="0" i="0" sz="800" u="none" cap="none" strike="noStrike">
                <a:solidFill>
                  <a:srgbClr val="050060"/>
                </a:solidFill>
                <a:latin typeface="Lexend Deca"/>
                <a:ea typeface="Lexend Deca"/>
                <a:cs typeface="Lexend Deca"/>
                <a:sym typeface="Lexend Deca"/>
              </a:endParaRPr>
            </a:p>
          </p:txBody>
        </p:sp>
      </p:grpSp>
      <p:grpSp>
        <p:nvGrpSpPr>
          <p:cNvPr id="647" name="Google Shape;647;p39"/>
          <p:cNvGrpSpPr/>
          <p:nvPr/>
        </p:nvGrpSpPr>
        <p:grpSpPr>
          <a:xfrm>
            <a:off x="4572000" y="1187247"/>
            <a:ext cx="4366381" cy="1384500"/>
            <a:chOff x="4908100" y="889950"/>
            <a:chExt cx="4124285" cy="1384500"/>
          </a:xfrm>
        </p:grpSpPr>
        <p:cxnSp>
          <p:nvCxnSpPr>
            <p:cNvPr id="648" name="Google Shape;648;p39"/>
            <p:cNvCxnSpPr/>
            <p:nvPr/>
          </p:nvCxnSpPr>
          <p:spPr>
            <a:xfrm>
              <a:off x="4908100" y="1593250"/>
              <a:ext cx="1618500" cy="0"/>
            </a:xfrm>
            <a:prstGeom prst="straightConnector1">
              <a:avLst/>
            </a:prstGeom>
            <a:noFill/>
            <a:ln cap="flat" cmpd="sng" w="9525">
              <a:solidFill>
                <a:srgbClr val="FFFFFF"/>
              </a:solidFill>
              <a:prstDash val="solid"/>
              <a:round/>
              <a:headEnd len="sm" w="sm" type="none"/>
              <a:tailEnd len="sm" w="sm" type="none"/>
            </a:ln>
          </p:spPr>
        </p:cxnSp>
        <p:sp>
          <p:nvSpPr>
            <p:cNvPr id="649" name="Google Shape;649;p39"/>
            <p:cNvSpPr txBox="1"/>
            <p:nvPr/>
          </p:nvSpPr>
          <p:spPr>
            <a:xfrm>
              <a:off x="6640485" y="889950"/>
              <a:ext cx="2391900" cy="138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 Onscreen side of webpages-client-side applications.</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160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50" name="Google Shape;650;p39"/>
            <p:cNvSpPr/>
            <p:nvPr/>
          </p:nvSpPr>
          <p:spPr>
            <a:xfrm>
              <a:off x="6427830" y="1493307"/>
              <a:ext cx="198600" cy="1983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9"/>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800"/>
                <a:buFont typeface="Arial"/>
                <a:buNone/>
              </a:pPr>
              <a:r>
                <a:rPr b="0" i="0" lang="en" sz="800" u="none" cap="none" strike="noStrike">
                  <a:solidFill>
                    <a:srgbClr val="050060"/>
                  </a:solidFill>
                  <a:latin typeface="Lexend Deca"/>
                  <a:ea typeface="Lexend Deca"/>
                  <a:cs typeface="Lexend Deca"/>
                  <a:sym typeface="Lexend Deca"/>
                </a:rPr>
                <a:t>1</a:t>
              </a:r>
              <a:endParaRPr b="0" i="0" sz="800" u="none" cap="none" strike="noStrike">
                <a:solidFill>
                  <a:srgbClr val="050060"/>
                </a:solidFill>
                <a:latin typeface="Lexend Deca"/>
                <a:ea typeface="Lexend Deca"/>
                <a:cs typeface="Lexend Deca"/>
                <a:sym typeface="Lexend Deca"/>
              </a:endParaRPr>
            </a:p>
          </p:txBody>
        </p:sp>
      </p:grpSp>
      <p:grpSp>
        <p:nvGrpSpPr>
          <p:cNvPr id="652" name="Google Shape;652;p39"/>
          <p:cNvGrpSpPr/>
          <p:nvPr/>
        </p:nvGrpSpPr>
        <p:grpSpPr>
          <a:xfrm>
            <a:off x="5846548" y="3014511"/>
            <a:ext cx="2469661" cy="1384500"/>
            <a:chOff x="6038025" y="2598925"/>
            <a:chExt cx="2469661" cy="1384500"/>
          </a:xfrm>
        </p:grpSpPr>
        <p:cxnSp>
          <p:nvCxnSpPr>
            <p:cNvPr id="653" name="Google Shape;653;p39"/>
            <p:cNvCxnSpPr/>
            <p:nvPr/>
          </p:nvCxnSpPr>
          <p:spPr>
            <a:xfrm>
              <a:off x="6038025" y="3312550"/>
              <a:ext cx="582000" cy="0"/>
            </a:xfrm>
            <a:prstGeom prst="straightConnector1">
              <a:avLst/>
            </a:prstGeom>
            <a:noFill/>
            <a:ln cap="flat" cmpd="sng" w="9525">
              <a:solidFill>
                <a:srgbClr val="FFFFFF"/>
              </a:solidFill>
              <a:prstDash val="solid"/>
              <a:round/>
              <a:headEnd len="sm" w="sm" type="none"/>
              <a:tailEnd len="sm" w="sm" type="none"/>
            </a:ln>
          </p:spPr>
        </p:cxnSp>
        <p:sp>
          <p:nvSpPr>
            <p:cNvPr id="654" name="Google Shape;654;p39"/>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MONGODB</a:t>
              </a:r>
              <a:endParaRPr b="1"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For database and backend.</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1600"/>
                </a:spcAft>
                <a:buClr>
                  <a:srgbClr val="000000"/>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655" name="Google Shape;655;p39"/>
            <p:cNvSpPr/>
            <p:nvPr/>
          </p:nvSpPr>
          <p:spPr>
            <a:xfrm>
              <a:off x="6424027" y="3212150"/>
              <a:ext cx="198600" cy="1983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9"/>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800"/>
                <a:buFont typeface="Arial"/>
                <a:buNone/>
              </a:pPr>
              <a:r>
                <a:rPr b="0" i="0" lang="en" sz="800" u="none" cap="none" strike="noStrike">
                  <a:solidFill>
                    <a:srgbClr val="050060"/>
                  </a:solidFill>
                  <a:latin typeface="Lexend Deca"/>
                  <a:ea typeface="Lexend Deca"/>
                  <a:cs typeface="Lexend Deca"/>
                  <a:sym typeface="Lexend Deca"/>
                </a:rPr>
                <a:t>3</a:t>
              </a:r>
              <a:endParaRPr b="0" i="0" sz="800" u="none" cap="none" strike="noStrike">
                <a:solidFill>
                  <a:srgbClr val="050060"/>
                </a:solidFill>
                <a:latin typeface="Lexend Deca"/>
                <a:ea typeface="Lexend Deca"/>
                <a:cs typeface="Lexend Deca"/>
                <a:sym typeface="Lexend Deca"/>
              </a:endParaRPr>
            </a:p>
          </p:txBody>
        </p:sp>
      </p:grpSp>
      <p:sp>
        <p:nvSpPr>
          <p:cNvPr id="657" name="Google Shape;657;p39"/>
          <p:cNvSpPr txBox="1"/>
          <p:nvPr/>
        </p:nvSpPr>
        <p:spPr>
          <a:xfrm>
            <a:off x="850350" y="288525"/>
            <a:ext cx="499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lt1"/>
                </a:solidFill>
                <a:latin typeface="Share Tech"/>
                <a:ea typeface="Share Tech"/>
                <a:cs typeface="Share Tech"/>
                <a:sym typeface="Share Tech"/>
              </a:rPr>
              <a:t>TECHNOLOGY </a:t>
            </a:r>
            <a:r>
              <a:rPr lang="en" sz="3600">
                <a:solidFill>
                  <a:srgbClr val="24D6FF"/>
                </a:solidFill>
                <a:latin typeface="Share Tech"/>
                <a:ea typeface="Share Tech"/>
                <a:cs typeface="Share Tech"/>
                <a:sym typeface="Share Tech"/>
              </a:rPr>
              <a:t>STACK</a:t>
            </a:r>
            <a:endParaRPr sz="3600">
              <a:solidFill>
                <a:srgbClr val="24D6FF"/>
              </a:solidFill>
              <a:latin typeface="Share Tech"/>
              <a:ea typeface="Share Tech"/>
              <a:cs typeface="Share Tech"/>
              <a:sym typeface="Share Tech"/>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40"/>
          <p:cNvPicPr preferRelativeResize="0"/>
          <p:nvPr/>
        </p:nvPicPr>
        <p:blipFill rotWithShape="1">
          <a:blip r:embed="rId3">
            <a:alphaModFix/>
          </a:blip>
          <a:srcRect b="0" l="0" r="0" t="0"/>
          <a:stretch/>
        </p:blipFill>
        <p:spPr>
          <a:xfrm>
            <a:off x="3924900" y="2681025"/>
            <a:ext cx="3171324" cy="1889775"/>
          </a:xfrm>
          <a:prstGeom prst="rect">
            <a:avLst/>
          </a:prstGeom>
          <a:noFill/>
          <a:ln>
            <a:noFill/>
          </a:ln>
        </p:spPr>
      </p:pic>
      <p:pic>
        <p:nvPicPr>
          <p:cNvPr id="663" name="Google Shape;663;p40"/>
          <p:cNvPicPr preferRelativeResize="0"/>
          <p:nvPr/>
        </p:nvPicPr>
        <p:blipFill rotWithShape="1">
          <a:blip r:embed="rId4">
            <a:alphaModFix/>
          </a:blip>
          <a:srcRect b="0" l="0" r="0" t="0"/>
          <a:stretch/>
        </p:blipFill>
        <p:spPr>
          <a:xfrm>
            <a:off x="5160014" y="1914980"/>
            <a:ext cx="548700" cy="1597701"/>
          </a:xfrm>
          <a:prstGeom prst="rect">
            <a:avLst/>
          </a:prstGeom>
          <a:noFill/>
          <a:ln>
            <a:noFill/>
          </a:ln>
        </p:spPr>
      </p:pic>
      <p:pic>
        <p:nvPicPr>
          <p:cNvPr id="664" name="Google Shape;664;p40"/>
          <p:cNvPicPr preferRelativeResize="0"/>
          <p:nvPr/>
        </p:nvPicPr>
        <p:blipFill rotWithShape="1">
          <a:blip r:embed="rId5">
            <a:alphaModFix/>
          </a:blip>
          <a:srcRect b="0" l="0" r="0" t="0"/>
          <a:stretch/>
        </p:blipFill>
        <p:spPr>
          <a:xfrm>
            <a:off x="5047384" y="702150"/>
            <a:ext cx="1279700" cy="1498275"/>
          </a:xfrm>
          <a:prstGeom prst="rect">
            <a:avLst/>
          </a:prstGeom>
          <a:noFill/>
          <a:ln>
            <a:noFill/>
          </a:ln>
        </p:spPr>
      </p:pic>
      <p:sp>
        <p:nvSpPr>
          <p:cNvPr id="665" name="Google Shape;665;p40"/>
          <p:cNvSpPr txBox="1"/>
          <p:nvPr/>
        </p:nvSpPr>
        <p:spPr>
          <a:xfrm>
            <a:off x="152400" y="152400"/>
            <a:ext cx="4679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600"/>
              <a:buFont typeface="Arial"/>
              <a:buNone/>
            </a:pPr>
            <a:r>
              <a:rPr b="1" i="0" lang="en" sz="6600" u="none" cap="none" strike="noStrike">
                <a:solidFill>
                  <a:srgbClr val="00CFCC"/>
                </a:solidFill>
                <a:latin typeface="Share Tech"/>
                <a:ea typeface="Share Tech"/>
                <a:cs typeface="Share Tech"/>
                <a:sym typeface="Share Tech"/>
              </a:rPr>
              <a:t>Thanks</a:t>
            </a:r>
            <a:r>
              <a:rPr b="1" i="0" lang="en" sz="7200" u="none" cap="none" strike="noStrike">
                <a:solidFill>
                  <a:schemeClr val="lt1"/>
                </a:solidFill>
                <a:latin typeface="Share Tech"/>
                <a:ea typeface="Share Tech"/>
                <a:cs typeface="Share Tech"/>
                <a:sym typeface="Share Tech"/>
              </a:rPr>
              <a:t>!</a:t>
            </a:r>
            <a:endParaRPr b="0" i="0" sz="1400" u="none" cap="none" strike="noStrike">
              <a:solidFill>
                <a:srgbClr val="000000"/>
              </a:solidFill>
              <a:latin typeface="Share Tech"/>
              <a:ea typeface="Share Tech"/>
              <a:cs typeface="Share Tech"/>
              <a:sym typeface="Share Tech"/>
            </a:endParaRPr>
          </a:p>
        </p:txBody>
      </p:sp>
      <p:sp>
        <p:nvSpPr>
          <p:cNvPr id="666" name="Google Shape;666;p40"/>
          <p:cNvSpPr txBox="1"/>
          <p:nvPr/>
        </p:nvSpPr>
        <p:spPr>
          <a:xfrm>
            <a:off x="294750" y="1239050"/>
            <a:ext cx="3000000" cy="890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900"/>
              <a:buFont typeface="Arial"/>
              <a:buNone/>
            </a:pPr>
            <a:r>
              <a:rPr b="0" i="0" lang="en" sz="1900" u="none" cap="none" strike="noStrike">
                <a:solidFill>
                  <a:schemeClr val="lt1"/>
                </a:solidFill>
                <a:latin typeface="Maven Pro SemiBold"/>
                <a:ea typeface="Maven Pro SemiBold"/>
                <a:cs typeface="Maven Pro SemiBold"/>
                <a:sym typeface="Maven Pro SemiBold"/>
              </a:rPr>
              <a:t>Any </a:t>
            </a:r>
            <a:r>
              <a:rPr b="0" i="0" lang="en" sz="1900" u="none" cap="none" strike="noStrike">
                <a:solidFill>
                  <a:srgbClr val="00CFCC"/>
                </a:solidFill>
                <a:latin typeface="Maven Pro SemiBold"/>
                <a:ea typeface="Maven Pro SemiBold"/>
                <a:cs typeface="Maven Pro SemiBold"/>
                <a:sym typeface="Maven Pro SemiBold"/>
              </a:rPr>
              <a:t>questions</a:t>
            </a:r>
            <a:r>
              <a:rPr b="0" i="0" lang="en" sz="1900" u="none" cap="none" strike="noStrike">
                <a:solidFill>
                  <a:schemeClr val="lt1"/>
                </a:solidFill>
                <a:latin typeface="Maven Pro SemiBold"/>
                <a:ea typeface="Maven Pro SemiBold"/>
                <a:cs typeface="Maven Pro SemiBold"/>
                <a:sym typeface="Maven Pro SemiBold"/>
              </a:rPr>
              <a:t>?</a:t>
            </a:r>
            <a:endParaRPr b="0" i="0" sz="1900" u="none" cap="none" strike="noStrike">
              <a:solidFill>
                <a:schemeClr val="lt1"/>
              </a:solidFill>
              <a:latin typeface="Maven Pro SemiBold"/>
              <a:ea typeface="Maven Pro SemiBold"/>
              <a:cs typeface="Maven Pro SemiBold"/>
              <a:sym typeface="Maven Pro SemiBold"/>
            </a:endParaRPr>
          </a:p>
          <a:p>
            <a:pPr indent="0" lvl="0" marL="0" marR="0" rtl="0" algn="l">
              <a:lnSpc>
                <a:spcPct val="115000"/>
              </a:lnSpc>
              <a:spcBef>
                <a:spcPts val="600"/>
              </a:spcBef>
              <a:spcAft>
                <a:spcPts val="0"/>
              </a:spcAft>
              <a:buClr>
                <a:srgbClr val="000000"/>
              </a:buClr>
              <a:buSzPts val="1900"/>
              <a:buFont typeface="Arial"/>
              <a:buNone/>
            </a:pPr>
            <a:r>
              <a:t/>
            </a:r>
            <a:endParaRPr b="0" i="0" sz="1900" u="none" cap="none" strike="noStrike">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9"/>
          <p:cNvSpPr txBox="1"/>
          <p:nvPr>
            <p:ph idx="1" type="body"/>
          </p:nvPr>
        </p:nvSpPr>
        <p:spPr>
          <a:xfrm>
            <a:off x="597375" y="1063525"/>
            <a:ext cx="7866900" cy="3786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Char char="●"/>
            </a:pPr>
            <a:r>
              <a:rPr lang="en" sz="1700">
                <a:solidFill>
                  <a:srgbClr val="FFFFFF"/>
                </a:solidFill>
              </a:rPr>
              <a:t>Student grievance system is a structural system which helps students to report a complaint or a cause of discomfort caused by their fellow classmates or the staffs of their respective subjects.</a:t>
            </a:r>
            <a:endParaRPr sz="1700">
              <a:solidFill>
                <a:srgbClr val="FFFFFF"/>
              </a:solidFill>
            </a:endParaRPr>
          </a:p>
          <a:p>
            <a:pPr indent="0" lvl="0" marL="0" rtl="0" algn="l">
              <a:lnSpc>
                <a:spcPct val="115000"/>
              </a:lnSpc>
              <a:spcBef>
                <a:spcPts val="0"/>
              </a:spcBef>
              <a:spcAft>
                <a:spcPts val="0"/>
              </a:spcAft>
              <a:buSzPts val="1000"/>
              <a:buNone/>
            </a:pPr>
            <a:r>
              <a:t/>
            </a:r>
            <a:endParaRPr sz="1700">
              <a:solidFill>
                <a:srgbClr val="FFFFFF"/>
              </a:solidFill>
            </a:endParaRPr>
          </a:p>
          <a:p>
            <a:pPr indent="-336550" lvl="0" marL="457200" rtl="0" algn="l">
              <a:lnSpc>
                <a:spcPct val="115000"/>
              </a:lnSpc>
              <a:spcBef>
                <a:spcPts val="0"/>
              </a:spcBef>
              <a:spcAft>
                <a:spcPts val="0"/>
              </a:spcAft>
              <a:buClr>
                <a:srgbClr val="FFFFFF"/>
              </a:buClr>
              <a:buSzPts val="1700"/>
              <a:buChar char="●"/>
            </a:pPr>
            <a:r>
              <a:rPr lang="en" sz="1700">
                <a:solidFill>
                  <a:srgbClr val="FFFFFF"/>
                </a:solidFill>
              </a:rPr>
              <a:t>This comprises of three logins namely</a:t>
            </a:r>
            <a:endParaRPr sz="1700">
              <a:solidFill>
                <a:srgbClr val="FFFFFF"/>
              </a:solidFill>
            </a:endParaRPr>
          </a:p>
          <a:p>
            <a:pPr indent="0" lvl="0" marL="0" rtl="0" algn="l">
              <a:lnSpc>
                <a:spcPct val="115000"/>
              </a:lnSpc>
              <a:spcBef>
                <a:spcPts val="0"/>
              </a:spcBef>
              <a:spcAft>
                <a:spcPts val="0"/>
              </a:spcAft>
              <a:buSzPts val="1000"/>
              <a:buNone/>
            </a:pPr>
            <a:r>
              <a:t/>
            </a:r>
            <a:endParaRPr sz="1100">
              <a:solidFill>
                <a:srgbClr val="FFFFFF"/>
              </a:solidFill>
            </a:endParaRPr>
          </a:p>
          <a:p>
            <a:pPr indent="-323850" lvl="0" marL="1371600" rtl="0" algn="l">
              <a:lnSpc>
                <a:spcPct val="115000"/>
              </a:lnSpc>
              <a:spcBef>
                <a:spcPts val="0"/>
              </a:spcBef>
              <a:spcAft>
                <a:spcPts val="0"/>
              </a:spcAft>
              <a:buClr>
                <a:srgbClr val="FFFFFF"/>
              </a:buClr>
              <a:buSzPts val="1500"/>
              <a:buChar char="●"/>
            </a:pPr>
            <a:r>
              <a:rPr lang="en" sz="1500">
                <a:solidFill>
                  <a:srgbClr val="FFFFFF"/>
                </a:solidFill>
              </a:rPr>
              <a:t>Student Login</a:t>
            </a:r>
            <a:endParaRPr sz="1500">
              <a:solidFill>
                <a:srgbClr val="FFFFFF"/>
              </a:solidFill>
            </a:endParaRPr>
          </a:p>
          <a:p>
            <a:pPr indent="0" lvl="0" marL="914400" rtl="0" algn="l">
              <a:lnSpc>
                <a:spcPct val="115000"/>
              </a:lnSpc>
              <a:spcBef>
                <a:spcPts val="0"/>
              </a:spcBef>
              <a:spcAft>
                <a:spcPts val="0"/>
              </a:spcAft>
              <a:buSzPts val="1000"/>
              <a:buNone/>
            </a:pPr>
            <a:r>
              <a:t/>
            </a:r>
            <a:endParaRPr sz="1500">
              <a:solidFill>
                <a:srgbClr val="FFFFFF"/>
              </a:solidFill>
            </a:endParaRPr>
          </a:p>
          <a:p>
            <a:pPr indent="-323850" lvl="0" marL="1371600" rtl="0" algn="l">
              <a:lnSpc>
                <a:spcPct val="115000"/>
              </a:lnSpc>
              <a:spcBef>
                <a:spcPts val="0"/>
              </a:spcBef>
              <a:spcAft>
                <a:spcPts val="0"/>
              </a:spcAft>
              <a:buClr>
                <a:srgbClr val="FFFFFF"/>
              </a:buClr>
              <a:buSzPts val="1500"/>
              <a:buChar char="●"/>
            </a:pPr>
            <a:r>
              <a:rPr lang="en" sz="1500">
                <a:solidFill>
                  <a:srgbClr val="FFFFFF"/>
                </a:solidFill>
              </a:rPr>
              <a:t>Grievance Cell Member’s Login</a:t>
            </a:r>
            <a:endParaRPr sz="1500">
              <a:solidFill>
                <a:srgbClr val="FFFFFF"/>
              </a:solidFill>
            </a:endParaRPr>
          </a:p>
          <a:p>
            <a:pPr indent="0" lvl="0" marL="914400" rtl="0" algn="l">
              <a:lnSpc>
                <a:spcPct val="115000"/>
              </a:lnSpc>
              <a:spcBef>
                <a:spcPts val="0"/>
              </a:spcBef>
              <a:spcAft>
                <a:spcPts val="0"/>
              </a:spcAft>
              <a:buSzPts val="1000"/>
              <a:buNone/>
            </a:pPr>
            <a:r>
              <a:t/>
            </a:r>
            <a:endParaRPr sz="1500">
              <a:solidFill>
                <a:srgbClr val="FFFFFF"/>
              </a:solidFill>
            </a:endParaRPr>
          </a:p>
          <a:p>
            <a:pPr indent="-323850" lvl="0" marL="1371600" rtl="0" algn="l">
              <a:lnSpc>
                <a:spcPct val="115000"/>
              </a:lnSpc>
              <a:spcBef>
                <a:spcPts val="0"/>
              </a:spcBef>
              <a:spcAft>
                <a:spcPts val="0"/>
              </a:spcAft>
              <a:buClr>
                <a:srgbClr val="FFFFFF"/>
              </a:buClr>
              <a:buSzPts val="1500"/>
              <a:buChar char="●"/>
            </a:pPr>
            <a:r>
              <a:rPr lang="en" sz="1500">
                <a:solidFill>
                  <a:srgbClr val="FFFFFF"/>
                </a:solidFill>
              </a:rPr>
              <a:t>Admin Login</a:t>
            </a:r>
            <a:endParaRPr sz="1500">
              <a:solidFill>
                <a:srgbClr val="FFFFFF"/>
              </a:solidFill>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1600"/>
              </a:spcBef>
              <a:spcAft>
                <a:spcPts val="1600"/>
              </a:spcAft>
              <a:buSzPts val="1000"/>
              <a:buNone/>
            </a:pPr>
            <a:r>
              <a:t/>
            </a:r>
            <a:endParaRPr/>
          </a:p>
        </p:txBody>
      </p:sp>
      <p:sp>
        <p:nvSpPr>
          <p:cNvPr id="526" name="Google Shape;526;p29"/>
          <p:cNvSpPr txBox="1"/>
          <p:nvPr>
            <p:ph type="ctrTitle"/>
          </p:nvPr>
        </p:nvSpPr>
        <p:spPr>
          <a:xfrm flipH="1">
            <a:off x="359675" y="0"/>
            <a:ext cx="4953600" cy="1498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3600"/>
              <a:buNone/>
            </a:pPr>
            <a:r>
              <a:rPr b="1" lang="en" sz="2200">
                <a:solidFill>
                  <a:srgbClr val="FFFFFF"/>
                </a:solidFill>
              </a:rPr>
              <a:t>STUDENTS</a:t>
            </a:r>
            <a:r>
              <a:rPr b="1" lang="en" sz="2200">
                <a:solidFill>
                  <a:schemeClr val="accent2"/>
                </a:solidFill>
              </a:rPr>
              <a:t> GRIEVANCE </a:t>
            </a:r>
            <a:r>
              <a:rPr b="1" lang="en" sz="2200">
                <a:solidFill>
                  <a:srgbClr val="FFFFFF"/>
                </a:solidFill>
              </a:rPr>
              <a:t>SYSTEM</a:t>
            </a:r>
            <a:endParaRPr b="1" sz="2200">
              <a:solidFill>
                <a:srgbClr val="FFFFFF"/>
              </a:solidFill>
            </a:endParaRPr>
          </a:p>
          <a:p>
            <a:pPr indent="0" lvl="0" marL="0" rtl="0" algn="l">
              <a:lnSpc>
                <a:spcPct val="100000"/>
              </a:lnSpc>
              <a:spcBef>
                <a:spcPts val="0"/>
              </a:spcBef>
              <a:spcAft>
                <a:spcPts val="0"/>
              </a:spcAft>
              <a:buSzPts val="3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0"/>
          <p:cNvSpPr txBox="1"/>
          <p:nvPr/>
        </p:nvSpPr>
        <p:spPr>
          <a:xfrm>
            <a:off x="863950" y="1305975"/>
            <a:ext cx="7835700" cy="2590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60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It helps with the student to report the grievance in the department or of that of college.</a:t>
            </a:r>
            <a:endParaRPr b="0" i="0" sz="1800" u="none" cap="none" strike="noStrike">
              <a:solidFill>
                <a:schemeClr val="lt1"/>
              </a:solidFill>
              <a:latin typeface="Maven Pro"/>
              <a:ea typeface="Maven Pro"/>
              <a:cs typeface="Maven Pro"/>
              <a:sym typeface="Maven Pro"/>
            </a:endParaRPr>
          </a:p>
          <a:p>
            <a:pPr indent="0" lvl="0" marL="0" marR="0" rtl="0" algn="l">
              <a:lnSpc>
                <a:spcPct val="115000"/>
              </a:lnSpc>
              <a:spcBef>
                <a:spcPts val="600"/>
              </a:spcBef>
              <a:spcAft>
                <a:spcPts val="0"/>
              </a:spcAft>
              <a:buClr>
                <a:srgbClr val="000000"/>
              </a:buClr>
              <a:buSzPts val="100"/>
              <a:buFont typeface="Arial"/>
              <a:buNone/>
            </a:pPr>
            <a:r>
              <a:t/>
            </a:r>
            <a:endParaRPr b="0" i="0" sz="100" u="none" cap="none" strike="noStrike">
              <a:solidFill>
                <a:schemeClr val="lt1"/>
              </a:solidFill>
              <a:latin typeface="Maven Pro"/>
              <a:ea typeface="Maven Pro"/>
              <a:cs typeface="Maven Pro"/>
              <a:sym typeface="Maven Pro"/>
            </a:endParaRPr>
          </a:p>
          <a:p>
            <a:pPr indent="-342900" lvl="0" marL="457200" marR="0" rtl="0" algn="l">
              <a:lnSpc>
                <a:spcPct val="115000"/>
              </a:lnSpc>
              <a:spcBef>
                <a:spcPts val="60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It collects information On student details and grievances.</a:t>
            </a:r>
            <a:endParaRPr b="0" i="0" sz="1800" u="none" cap="none" strike="noStrike">
              <a:solidFill>
                <a:schemeClr val="lt1"/>
              </a:solidFill>
              <a:latin typeface="Maven Pro"/>
              <a:ea typeface="Maven Pro"/>
              <a:cs typeface="Maven Pro"/>
              <a:sym typeface="Maven Pro"/>
            </a:endParaRPr>
          </a:p>
          <a:p>
            <a:pPr indent="0" lvl="0" marL="0" marR="0" rtl="0" algn="l">
              <a:lnSpc>
                <a:spcPct val="115000"/>
              </a:lnSpc>
              <a:spcBef>
                <a:spcPts val="600"/>
              </a:spcBef>
              <a:spcAft>
                <a:spcPts val="0"/>
              </a:spcAft>
              <a:buClr>
                <a:srgbClr val="000000"/>
              </a:buClr>
              <a:buSzPts val="400"/>
              <a:buFont typeface="Arial"/>
              <a:buNone/>
            </a:pPr>
            <a:r>
              <a:t/>
            </a:r>
            <a:endParaRPr b="0" i="0" sz="400" u="none" cap="none" strike="noStrike">
              <a:solidFill>
                <a:schemeClr val="lt1"/>
              </a:solidFill>
              <a:latin typeface="Maven Pro"/>
              <a:ea typeface="Maven Pro"/>
              <a:cs typeface="Maven Pro"/>
              <a:sym typeface="Maven Pro"/>
            </a:endParaRPr>
          </a:p>
          <a:p>
            <a:pPr indent="-342900" lvl="0" marL="457200" marR="0" rtl="0" algn="l">
              <a:lnSpc>
                <a:spcPct val="115000"/>
              </a:lnSpc>
              <a:spcBef>
                <a:spcPts val="60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It helps students to check the status of the complaint.</a:t>
            </a:r>
            <a:endParaRPr b="0" i="0" sz="1800" u="none" cap="none" strike="noStrike">
              <a:solidFill>
                <a:schemeClr val="lt1"/>
              </a:solidFill>
              <a:latin typeface="Maven Pro"/>
              <a:ea typeface="Maven Pro"/>
              <a:cs typeface="Maven Pro"/>
              <a:sym typeface="Maven Pro"/>
            </a:endParaRPr>
          </a:p>
          <a:p>
            <a:pPr indent="0" lvl="0" marL="914400" marR="0" rtl="0" algn="l">
              <a:lnSpc>
                <a:spcPct val="115000"/>
              </a:lnSpc>
              <a:spcBef>
                <a:spcPts val="600"/>
              </a:spcBef>
              <a:spcAft>
                <a:spcPts val="0"/>
              </a:spcAft>
              <a:buClr>
                <a:srgbClr val="000000"/>
              </a:buClr>
              <a:buSzPts val="400"/>
              <a:buFont typeface="Arial"/>
              <a:buNone/>
            </a:pPr>
            <a:r>
              <a:t/>
            </a:r>
            <a:endParaRPr b="0" i="0" sz="400" u="none" cap="none" strike="noStrike">
              <a:solidFill>
                <a:schemeClr val="lt1"/>
              </a:solidFill>
              <a:latin typeface="Maven Pro"/>
              <a:ea typeface="Maven Pro"/>
              <a:cs typeface="Maven Pro"/>
              <a:sym typeface="Maven Pro"/>
            </a:endParaRPr>
          </a:p>
          <a:p>
            <a:pPr indent="-342900" lvl="0" marL="457200" marR="0" rtl="0" algn="l">
              <a:lnSpc>
                <a:spcPct val="115000"/>
              </a:lnSpc>
              <a:spcBef>
                <a:spcPts val="60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They can view response given by committee members.</a:t>
            </a:r>
            <a:endParaRPr b="0" i="0" sz="1800" u="none" cap="none" strike="noStrike">
              <a:solidFill>
                <a:schemeClr val="lt1"/>
              </a:solidFill>
              <a:latin typeface="Maven Pro"/>
              <a:ea typeface="Maven Pro"/>
              <a:cs typeface="Maven Pro"/>
              <a:sym typeface="Maven Pro"/>
            </a:endParaRPr>
          </a:p>
          <a:p>
            <a:pPr indent="0" lvl="0" marL="0" marR="0" rtl="0" algn="l">
              <a:lnSpc>
                <a:spcPct val="115000"/>
              </a:lnSpc>
              <a:spcBef>
                <a:spcPts val="600"/>
              </a:spcBef>
              <a:spcAft>
                <a:spcPts val="0"/>
              </a:spcAft>
              <a:buClr>
                <a:srgbClr val="000000"/>
              </a:buClr>
              <a:buSzPts val="600"/>
              <a:buFont typeface="Arial"/>
              <a:buNone/>
            </a:pPr>
            <a:r>
              <a:t/>
            </a:r>
            <a:endParaRPr b="0" i="0" sz="600" u="none" cap="none" strike="noStrike">
              <a:solidFill>
                <a:schemeClr val="lt1"/>
              </a:solidFill>
              <a:latin typeface="Maven Pro"/>
              <a:ea typeface="Maven Pro"/>
              <a:cs typeface="Maven Pro"/>
              <a:sym typeface="Maven Pro"/>
            </a:endParaRPr>
          </a:p>
        </p:txBody>
      </p:sp>
      <p:sp>
        <p:nvSpPr>
          <p:cNvPr id="532" name="Google Shape;532;p30"/>
          <p:cNvSpPr txBox="1"/>
          <p:nvPr/>
        </p:nvSpPr>
        <p:spPr>
          <a:xfrm>
            <a:off x="632875" y="421925"/>
            <a:ext cx="39381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200"/>
              <a:buFont typeface="Arial"/>
              <a:buNone/>
            </a:pPr>
            <a:r>
              <a:rPr b="1" i="0" lang="en" sz="3000" u="none" cap="none" strike="noStrike">
                <a:solidFill>
                  <a:schemeClr val="lt1"/>
                </a:solidFill>
                <a:latin typeface="Share Tech"/>
                <a:ea typeface="Share Tech"/>
                <a:cs typeface="Share Tech"/>
                <a:sym typeface="Share Tech"/>
              </a:rPr>
              <a:t>STUDENT </a:t>
            </a:r>
            <a:r>
              <a:rPr b="1" i="0" lang="en" sz="3000" u="none" cap="none" strike="noStrike">
                <a:solidFill>
                  <a:srgbClr val="00CFCC"/>
                </a:solidFill>
                <a:latin typeface="Share Tech"/>
                <a:ea typeface="Share Tech"/>
                <a:cs typeface="Share Tech"/>
                <a:sym typeface="Share Tech"/>
              </a:rPr>
              <a:t>LOGIN</a:t>
            </a:r>
            <a:endParaRPr b="1" i="0" sz="3000" u="none" cap="none" strike="noStrike">
              <a:solidFill>
                <a:srgbClr val="00CFCC"/>
              </a:solidFill>
              <a:latin typeface="Share Tech"/>
              <a:ea typeface="Share Tech"/>
              <a:cs typeface="Share Tech"/>
              <a:sym typeface="Share Tech"/>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Share Tech"/>
              <a:ea typeface="Share Tech"/>
              <a:cs typeface="Share Tech"/>
              <a:sym typeface="Share Tec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1"/>
          <p:cNvSpPr txBox="1"/>
          <p:nvPr/>
        </p:nvSpPr>
        <p:spPr>
          <a:xfrm>
            <a:off x="632900" y="411875"/>
            <a:ext cx="5364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200"/>
              <a:buFont typeface="Arial"/>
              <a:buNone/>
            </a:pPr>
            <a:r>
              <a:rPr b="1" i="0" lang="en" sz="3000" u="none" cap="none" strike="noStrike">
                <a:solidFill>
                  <a:schemeClr val="lt1"/>
                </a:solidFill>
                <a:latin typeface="Share Tech"/>
                <a:ea typeface="Share Tech"/>
                <a:cs typeface="Share Tech"/>
                <a:sym typeface="Share Tech"/>
              </a:rPr>
              <a:t>GRIEVANCE </a:t>
            </a:r>
            <a:r>
              <a:rPr b="1" i="0" lang="en" sz="3000" u="none" cap="none" strike="noStrike">
                <a:solidFill>
                  <a:srgbClr val="00CFCC"/>
                </a:solidFill>
                <a:latin typeface="Share Tech"/>
                <a:ea typeface="Share Tech"/>
                <a:cs typeface="Share Tech"/>
                <a:sym typeface="Share Tech"/>
              </a:rPr>
              <a:t>CELL </a:t>
            </a:r>
            <a:r>
              <a:rPr b="1" i="0" lang="en" sz="3000" u="none" cap="none" strike="noStrike">
                <a:solidFill>
                  <a:schemeClr val="lt1"/>
                </a:solidFill>
                <a:latin typeface="Share Tech"/>
                <a:ea typeface="Share Tech"/>
                <a:cs typeface="Share Tech"/>
                <a:sym typeface="Share Tech"/>
              </a:rPr>
              <a:t>MEMBER </a:t>
            </a:r>
            <a:r>
              <a:rPr b="1" i="0" lang="en" sz="3000" u="none" cap="none" strike="noStrike">
                <a:solidFill>
                  <a:srgbClr val="00CFCC"/>
                </a:solidFill>
                <a:latin typeface="Share Tech"/>
                <a:ea typeface="Share Tech"/>
                <a:cs typeface="Share Tech"/>
                <a:sym typeface="Share Tech"/>
              </a:rPr>
              <a:t>LOGIN</a:t>
            </a:r>
            <a:endParaRPr b="1" i="0" sz="1400" u="none" cap="none" strike="noStrike">
              <a:solidFill>
                <a:srgbClr val="000000"/>
              </a:solidFill>
              <a:latin typeface="Share Tech"/>
              <a:ea typeface="Share Tech"/>
              <a:cs typeface="Share Tech"/>
              <a:sym typeface="Share Tech"/>
            </a:endParaRPr>
          </a:p>
        </p:txBody>
      </p:sp>
      <p:sp>
        <p:nvSpPr>
          <p:cNvPr id="538" name="Google Shape;538;p31"/>
          <p:cNvSpPr txBox="1"/>
          <p:nvPr/>
        </p:nvSpPr>
        <p:spPr>
          <a:xfrm>
            <a:off x="1064875" y="1366250"/>
            <a:ext cx="7494300" cy="11253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600"/>
              </a:spcBef>
              <a:spcAft>
                <a:spcPts val="0"/>
              </a:spcAft>
              <a:buClr>
                <a:schemeClr val="lt1"/>
              </a:buClr>
              <a:buSzPts val="1100"/>
              <a:buFont typeface="Maven Pro"/>
              <a:buChar char="●"/>
            </a:pPr>
            <a:r>
              <a:rPr b="0" i="0" lang="en" sz="1700" u="none" cap="none" strike="noStrike">
                <a:solidFill>
                  <a:schemeClr val="lt1"/>
                </a:solidFill>
                <a:latin typeface="Maven Pro"/>
                <a:ea typeface="Maven Pro"/>
                <a:cs typeface="Maven Pro"/>
                <a:sym typeface="Maven Pro"/>
              </a:rPr>
              <a:t>It enable the council members to access the grievances reported by students without the information on the students.</a:t>
            </a:r>
            <a:endParaRPr b="0" i="0" sz="1700" u="none" cap="none" strike="noStrike">
              <a:solidFill>
                <a:schemeClr val="lt1"/>
              </a:solidFill>
              <a:latin typeface="Maven Pro"/>
              <a:ea typeface="Maven Pro"/>
              <a:cs typeface="Maven Pro"/>
              <a:sym typeface="Maven Pro"/>
            </a:endParaRPr>
          </a:p>
          <a:p>
            <a:pPr indent="-317500" lvl="0" marL="457200" marR="0" rtl="0" algn="l">
              <a:lnSpc>
                <a:spcPct val="115000"/>
              </a:lnSpc>
              <a:spcBef>
                <a:spcPts val="600"/>
              </a:spcBef>
              <a:spcAft>
                <a:spcPts val="0"/>
              </a:spcAft>
              <a:buClr>
                <a:schemeClr val="lt1"/>
              </a:buClr>
              <a:buSzPts val="1400"/>
              <a:buFont typeface="Maven Pro"/>
              <a:buChar char="●"/>
            </a:pPr>
            <a:r>
              <a:rPr b="0" i="0" lang="en" sz="1700" u="none" cap="none" strike="noStrike">
                <a:solidFill>
                  <a:schemeClr val="lt1"/>
                </a:solidFill>
                <a:latin typeface="Maven Pro"/>
                <a:ea typeface="Maven Pro"/>
                <a:cs typeface="Maven Pro"/>
                <a:sym typeface="Maven Pro"/>
              </a:rPr>
              <a:t>It enables cell members to view reports.</a:t>
            </a:r>
            <a:endParaRPr b="0" i="0" sz="1700" u="none" cap="none" strike="noStrike">
              <a:solidFill>
                <a:schemeClr val="lt1"/>
              </a:solidFill>
              <a:latin typeface="Maven Pro"/>
              <a:ea typeface="Maven Pro"/>
              <a:cs typeface="Maven Pro"/>
              <a:sym typeface="Maven Pro"/>
            </a:endParaRPr>
          </a:p>
        </p:txBody>
      </p:sp>
      <p:sp>
        <p:nvSpPr>
          <p:cNvPr id="539" name="Google Shape;539;p31"/>
          <p:cNvSpPr txBox="1"/>
          <p:nvPr/>
        </p:nvSpPr>
        <p:spPr>
          <a:xfrm>
            <a:off x="984500" y="2702350"/>
            <a:ext cx="6590100" cy="646500"/>
          </a:xfrm>
          <a:prstGeom prst="rect">
            <a:avLst/>
          </a:prstGeom>
          <a:noFill/>
          <a:ln>
            <a:noFill/>
          </a:ln>
        </p:spPr>
        <p:txBody>
          <a:bodyPr anchorCtr="0" anchor="t" bIns="91425" lIns="91425" spcFirstLastPara="1" rIns="91425" wrap="square" tIns="91425">
            <a:spAutoFit/>
          </a:bodyPr>
          <a:lstStyle/>
          <a:p>
            <a:pPr indent="0" lvl="0" marL="101600" marR="0" rtl="0" algn="l">
              <a:lnSpc>
                <a:spcPct val="115000"/>
              </a:lnSpc>
              <a:spcBef>
                <a:spcPts val="600"/>
              </a:spcBef>
              <a:spcAft>
                <a:spcPts val="0"/>
              </a:spcAft>
              <a:buClr>
                <a:schemeClr val="dk1"/>
              </a:buClr>
              <a:buSzPts val="2000"/>
              <a:buFont typeface="Arial"/>
              <a:buNone/>
            </a:pPr>
            <a:r>
              <a:rPr b="1" i="0" lang="en" sz="3000" u="none" cap="none" strike="noStrike">
                <a:solidFill>
                  <a:schemeClr val="lt1"/>
                </a:solidFill>
                <a:latin typeface="Share Tech"/>
                <a:ea typeface="Share Tech"/>
                <a:cs typeface="Share Tech"/>
                <a:sym typeface="Share Tech"/>
              </a:rPr>
              <a:t>ADMIN </a:t>
            </a:r>
            <a:r>
              <a:rPr b="1" i="0" lang="en" sz="3000" u="none" cap="none" strike="noStrike">
                <a:solidFill>
                  <a:srgbClr val="00CFCC"/>
                </a:solidFill>
                <a:latin typeface="Share Tech"/>
                <a:ea typeface="Share Tech"/>
                <a:cs typeface="Share Tech"/>
                <a:sym typeface="Share Tech"/>
              </a:rPr>
              <a:t>LOGIN</a:t>
            </a:r>
            <a:endParaRPr b="1" i="0" sz="3000" u="none" cap="none" strike="noStrike">
              <a:solidFill>
                <a:srgbClr val="00CFCC"/>
              </a:solidFill>
              <a:latin typeface="Share Tech"/>
              <a:ea typeface="Share Tech"/>
              <a:cs typeface="Share Tech"/>
              <a:sym typeface="Share Tech"/>
            </a:endParaRPr>
          </a:p>
        </p:txBody>
      </p:sp>
      <p:sp>
        <p:nvSpPr>
          <p:cNvPr id="540" name="Google Shape;540;p31"/>
          <p:cNvSpPr txBox="1"/>
          <p:nvPr/>
        </p:nvSpPr>
        <p:spPr>
          <a:xfrm>
            <a:off x="1215475" y="3479300"/>
            <a:ext cx="7343700" cy="109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600"/>
              </a:spcBef>
              <a:spcAft>
                <a:spcPts val="0"/>
              </a:spcAft>
              <a:buClr>
                <a:schemeClr val="lt1"/>
              </a:buClr>
              <a:buSzPts val="1800"/>
              <a:buFont typeface="Maven Pro"/>
              <a:buChar char="●"/>
            </a:pPr>
            <a:r>
              <a:rPr b="0" i="0" lang="en" sz="1800" u="none" cap="none" strike="noStrike">
                <a:solidFill>
                  <a:schemeClr val="lt1"/>
                </a:solidFill>
                <a:latin typeface="Maven Pro"/>
                <a:ea typeface="Maven Pro"/>
                <a:cs typeface="Maven Pro"/>
                <a:sym typeface="Maven Pro"/>
              </a:rPr>
              <a:t>Enables the students and the members to change their passwords and maintain the feedbacks submitted by the students.</a:t>
            </a:r>
            <a:endParaRPr b="0" i="0" sz="1800" u="none" cap="none" strike="noStrike">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2"/>
          <p:cNvSpPr txBox="1"/>
          <p:nvPr/>
        </p:nvSpPr>
        <p:spPr>
          <a:xfrm>
            <a:off x="301375" y="361650"/>
            <a:ext cx="7022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i="0" lang="en" sz="3000" u="none" cap="none" strike="noStrike">
                <a:solidFill>
                  <a:schemeClr val="lt1"/>
                </a:solidFill>
                <a:latin typeface="Share Tech"/>
                <a:ea typeface="Share Tech"/>
                <a:cs typeface="Share Tech"/>
                <a:sym typeface="Share Tech"/>
              </a:rPr>
              <a:t>LIMITATIONS </a:t>
            </a:r>
            <a:r>
              <a:rPr b="1" i="0" lang="en" sz="3000" u="none" cap="none" strike="noStrike">
                <a:solidFill>
                  <a:srgbClr val="00CFCC"/>
                </a:solidFill>
                <a:latin typeface="Share Tech"/>
                <a:ea typeface="Share Tech"/>
                <a:cs typeface="Share Tech"/>
                <a:sym typeface="Share Tech"/>
              </a:rPr>
              <a:t>OF </a:t>
            </a:r>
            <a:r>
              <a:rPr b="1" i="0" lang="en" sz="3000" u="none" cap="none" strike="noStrike">
                <a:solidFill>
                  <a:schemeClr val="lt1"/>
                </a:solidFill>
                <a:latin typeface="Share Tech"/>
                <a:ea typeface="Share Tech"/>
                <a:cs typeface="Share Tech"/>
                <a:sym typeface="Share Tech"/>
              </a:rPr>
              <a:t>OTHER </a:t>
            </a:r>
            <a:r>
              <a:rPr b="1" i="0" lang="en" sz="3000" u="none" cap="none" strike="noStrike">
                <a:solidFill>
                  <a:srgbClr val="00CFCC"/>
                </a:solidFill>
                <a:latin typeface="Share Tech"/>
                <a:ea typeface="Share Tech"/>
                <a:cs typeface="Share Tech"/>
                <a:sym typeface="Share Tech"/>
              </a:rPr>
              <a:t>EXISTING </a:t>
            </a:r>
            <a:r>
              <a:rPr b="1" i="0" lang="en" sz="3000" u="none" cap="none" strike="noStrike">
                <a:solidFill>
                  <a:schemeClr val="lt1"/>
                </a:solidFill>
                <a:latin typeface="Share Tech"/>
                <a:ea typeface="Share Tech"/>
                <a:cs typeface="Share Tech"/>
                <a:sym typeface="Share Tech"/>
              </a:rPr>
              <a:t>SYSTEMS</a:t>
            </a:r>
            <a:endParaRPr b="1" i="0" sz="3000" u="none" cap="none" strike="noStrike">
              <a:solidFill>
                <a:srgbClr val="000000"/>
              </a:solidFill>
              <a:latin typeface="Share Tech"/>
              <a:ea typeface="Share Tech"/>
              <a:cs typeface="Share Tech"/>
              <a:sym typeface="Share Tech"/>
            </a:endParaRPr>
          </a:p>
        </p:txBody>
      </p:sp>
      <p:sp>
        <p:nvSpPr>
          <p:cNvPr id="546" name="Google Shape;546;p32"/>
          <p:cNvSpPr txBox="1"/>
          <p:nvPr/>
        </p:nvSpPr>
        <p:spPr>
          <a:xfrm>
            <a:off x="592675" y="1185425"/>
            <a:ext cx="7765800" cy="3632700"/>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chemeClr val="lt1"/>
              </a:buClr>
              <a:buSzPts val="1600"/>
              <a:buFont typeface="Maven Pro SemiBold"/>
              <a:buChar char="❏"/>
            </a:pPr>
            <a:r>
              <a:rPr b="0" i="0" lang="en" sz="1600" u="sng" cap="none" strike="noStrike">
                <a:solidFill>
                  <a:schemeClr val="lt1"/>
                </a:solidFill>
                <a:latin typeface="Maven Pro SemiBold"/>
                <a:ea typeface="Maven Pro SemiBold"/>
                <a:cs typeface="Maven Pro SemiBold"/>
                <a:sym typeface="Maven Pro SemiBold"/>
              </a:rPr>
              <a:t>NO QUICK DATA SEARCHING FACILITY FOR INFORMATION</a:t>
            </a:r>
            <a:endParaRPr b="0" i="0" sz="1600" u="none" cap="none" strike="noStrike">
              <a:solidFill>
                <a:schemeClr val="lt1"/>
              </a:solidFill>
              <a:latin typeface="Arial"/>
              <a:ea typeface="Arial"/>
              <a:cs typeface="Arial"/>
              <a:sym typeface="Arial"/>
            </a:endParaRPr>
          </a:p>
          <a:p>
            <a:pPr indent="-330200" lvl="0" marL="914400" marR="0" rtl="0" algn="l">
              <a:lnSpc>
                <a:spcPct val="100000"/>
              </a:lnSpc>
              <a:spcBef>
                <a:spcPts val="0"/>
              </a:spcBef>
              <a:spcAft>
                <a:spcPts val="0"/>
              </a:spcAft>
              <a:buClr>
                <a:schemeClr val="lt1"/>
              </a:buClr>
              <a:buSzPts val="1600"/>
              <a:buFont typeface="Arial"/>
              <a:buChar char="❏"/>
            </a:pPr>
            <a:r>
              <a:rPr b="0" i="0" lang="en" sz="1600" u="none" cap="none" strike="noStrike">
                <a:solidFill>
                  <a:schemeClr val="lt1"/>
                </a:solidFill>
                <a:latin typeface="Maven Pro"/>
                <a:ea typeface="Maven Pro"/>
                <a:cs typeface="Maven Pro"/>
                <a:sym typeface="Maven Pro"/>
              </a:rPr>
              <a:t>Sorting of grievances  based on grievance(categories) and status of complaint is difficult.</a:t>
            </a:r>
            <a:r>
              <a:rPr b="0" i="0" lang="en" sz="1600" u="none" cap="none" strike="noStrike">
                <a:solidFill>
                  <a:schemeClr val="lt1"/>
                </a:solidFill>
                <a:latin typeface="Arial"/>
                <a:ea typeface="Arial"/>
                <a:cs typeface="Arial"/>
                <a:sym typeface="Arial"/>
              </a:rPr>
              <a:t>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600"/>
              <a:buFont typeface="Maven Pro SemiBold"/>
              <a:buChar char="❑"/>
            </a:pPr>
            <a:r>
              <a:rPr b="0" i="0" lang="en" sz="1600" u="sng" cap="none" strike="noStrike">
                <a:solidFill>
                  <a:schemeClr val="lt1"/>
                </a:solidFill>
                <a:latin typeface="Maven Pro SemiBold"/>
                <a:ea typeface="Maven Pro SemiBold"/>
                <a:cs typeface="Maven Pro SemiBold"/>
                <a:sym typeface="Maven Pro SemiBold"/>
              </a:rPr>
              <a:t>NO PROPER MANAGEMENT OF INFORMATION</a:t>
            </a:r>
            <a:endParaRPr b="0" i="0" sz="1600" u="none" cap="none" strike="noStrike">
              <a:solidFill>
                <a:schemeClr val="lt1"/>
              </a:solidFill>
              <a:latin typeface="Maven Pro SemiBold"/>
              <a:ea typeface="Maven Pro SemiBold"/>
              <a:cs typeface="Maven Pro SemiBold"/>
              <a:sym typeface="Maven Pro SemiBold"/>
            </a:endParaRPr>
          </a:p>
          <a:p>
            <a:pPr indent="-330200" lvl="0" marL="914400" marR="0" rtl="0" algn="l">
              <a:lnSpc>
                <a:spcPct val="100000"/>
              </a:lnSpc>
              <a:spcBef>
                <a:spcPts val="0"/>
              </a:spcBef>
              <a:spcAft>
                <a:spcPts val="0"/>
              </a:spcAft>
              <a:buClr>
                <a:schemeClr val="lt1"/>
              </a:buClr>
              <a:buSzPts val="1600"/>
              <a:buFont typeface="Maven Pro"/>
              <a:buChar char="❏"/>
            </a:pPr>
            <a:r>
              <a:rPr b="0" i="0" lang="en" sz="1600" u="none" cap="none" strike="noStrike">
                <a:solidFill>
                  <a:schemeClr val="lt1"/>
                </a:solidFill>
                <a:latin typeface="Maven Pro"/>
                <a:ea typeface="Maven Pro"/>
                <a:cs typeface="Maven Pro"/>
                <a:sym typeface="Maven Pro"/>
              </a:rPr>
              <a:t>Which results in difficulty in retrieving, storing and updating data.</a:t>
            </a:r>
            <a:endParaRPr b="0" i="0" sz="16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0"/>
              </a:spcBef>
              <a:spcAft>
                <a:spcPts val="0"/>
              </a:spcAft>
              <a:buClr>
                <a:schemeClr val="lt1"/>
              </a:buClr>
              <a:buSzPts val="1600"/>
              <a:buFont typeface="Maven Pro SemiBold"/>
              <a:buChar char="❏"/>
            </a:pPr>
            <a:r>
              <a:rPr b="0" i="0" lang="en" sz="1600" u="sng" cap="none" strike="noStrike">
                <a:solidFill>
                  <a:schemeClr val="lt1"/>
                </a:solidFill>
                <a:latin typeface="Maven Pro SemiBold"/>
                <a:ea typeface="Maven Pro SemiBold"/>
                <a:cs typeface="Maven Pro SemiBold"/>
                <a:sym typeface="Maven Pro SemiBold"/>
              </a:rPr>
              <a:t>REDUNDANCY OF DATA</a:t>
            </a:r>
            <a:endParaRPr b="0" i="0" sz="1600" u="none" cap="none" strike="noStrike">
              <a:solidFill>
                <a:schemeClr val="lt1"/>
              </a:solidFill>
              <a:latin typeface="Arial"/>
              <a:ea typeface="Arial"/>
              <a:cs typeface="Arial"/>
              <a:sym typeface="Arial"/>
            </a:endParaRPr>
          </a:p>
          <a:p>
            <a:pPr indent="-330200" lvl="0" marL="914400" marR="0" rtl="0" algn="l">
              <a:lnSpc>
                <a:spcPct val="100000"/>
              </a:lnSpc>
              <a:spcBef>
                <a:spcPts val="0"/>
              </a:spcBef>
              <a:spcAft>
                <a:spcPts val="0"/>
              </a:spcAft>
              <a:buClr>
                <a:schemeClr val="lt1"/>
              </a:buClr>
              <a:buSzPts val="1600"/>
              <a:buFont typeface="Arial"/>
              <a:buChar char="❏"/>
            </a:pPr>
            <a:r>
              <a:rPr b="0" i="0" lang="en" sz="1600" u="none" cap="none" strike="noStrike">
                <a:solidFill>
                  <a:schemeClr val="lt1"/>
                </a:solidFill>
                <a:latin typeface="Arial"/>
                <a:ea typeface="Arial"/>
                <a:cs typeface="Arial"/>
                <a:sym typeface="Arial"/>
              </a:rPr>
              <a:t> </a:t>
            </a:r>
            <a:r>
              <a:rPr b="0" i="0" lang="en" sz="1600" u="none" cap="none" strike="noStrike">
                <a:solidFill>
                  <a:schemeClr val="lt1"/>
                </a:solidFill>
                <a:latin typeface="Maven Pro"/>
                <a:ea typeface="Maven Pro"/>
                <a:cs typeface="Maven Pro"/>
                <a:sym typeface="Maven Pro"/>
              </a:rPr>
              <a:t>Once a complaint has been sorted by the cell member,the status of the complaint is not being updated which leads to data redundancy.</a:t>
            </a:r>
            <a:endParaRPr b="0" i="0" sz="1600" u="none" cap="none" strike="noStrike">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sng" cap="none" strike="noStrike">
              <a:solidFill>
                <a:schemeClr val="lt1"/>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50" name="Shape 550"/>
        <p:cNvGrpSpPr/>
        <p:nvPr/>
      </p:nvGrpSpPr>
      <p:grpSpPr>
        <a:xfrm>
          <a:off x="0" y="0"/>
          <a:ext cx="0" cy="0"/>
          <a:chOff x="0" y="0"/>
          <a:chExt cx="0" cy="0"/>
        </a:xfrm>
      </p:grpSpPr>
      <p:sp>
        <p:nvSpPr>
          <p:cNvPr id="551" name="Google Shape;551;p33"/>
          <p:cNvSpPr txBox="1"/>
          <p:nvPr>
            <p:ph idx="4294967295" type="title"/>
          </p:nvPr>
        </p:nvSpPr>
        <p:spPr>
          <a:xfrm>
            <a:off x="649175" y="484025"/>
            <a:ext cx="7618500" cy="4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F2F2F2"/>
                </a:solidFill>
                <a:latin typeface="Share Tech"/>
                <a:ea typeface="Share Tech"/>
                <a:cs typeface="Share Tech"/>
                <a:sym typeface="Share Tech"/>
              </a:rPr>
              <a:t>SALIENT </a:t>
            </a:r>
            <a:r>
              <a:rPr b="1" lang="en" sz="2200">
                <a:solidFill>
                  <a:srgbClr val="00CFCC"/>
                </a:solidFill>
                <a:latin typeface="Share Tech"/>
                <a:ea typeface="Share Tech"/>
                <a:cs typeface="Share Tech"/>
                <a:sym typeface="Share Tech"/>
              </a:rPr>
              <a:t>FEATURES</a:t>
            </a:r>
            <a:endParaRPr b="1" sz="2200">
              <a:solidFill>
                <a:srgbClr val="F2F2F2"/>
              </a:solidFill>
              <a:latin typeface="Share Tech"/>
              <a:ea typeface="Share Tech"/>
              <a:cs typeface="Share Tech"/>
              <a:sym typeface="Share Tech"/>
            </a:endParaRPr>
          </a:p>
          <a:p>
            <a:pPr indent="0" lvl="0" marL="0" rtl="0" algn="l">
              <a:lnSpc>
                <a:spcPct val="100000"/>
              </a:lnSpc>
              <a:spcBef>
                <a:spcPts val="0"/>
              </a:spcBef>
              <a:spcAft>
                <a:spcPts val="0"/>
              </a:spcAft>
              <a:buClr>
                <a:srgbClr val="000000"/>
              </a:buClr>
              <a:buSzPts val="1100"/>
              <a:buFont typeface="Arial"/>
              <a:buNone/>
            </a:pPr>
            <a:r>
              <a:t/>
            </a:r>
            <a:endParaRPr>
              <a:latin typeface="Share Tech"/>
              <a:ea typeface="Share Tech"/>
              <a:cs typeface="Share Tech"/>
              <a:sym typeface="Share Tech"/>
            </a:endParaRPr>
          </a:p>
        </p:txBody>
      </p:sp>
      <p:sp>
        <p:nvSpPr>
          <p:cNvPr id="552" name="Google Shape;552;p33"/>
          <p:cNvSpPr txBox="1"/>
          <p:nvPr>
            <p:ph idx="4294967295" type="body"/>
          </p:nvPr>
        </p:nvSpPr>
        <p:spPr>
          <a:xfrm>
            <a:off x="1220500" y="1299875"/>
            <a:ext cx="7047300" cy="365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Students are  able to report  if they have the  same problem by just liking the report submitted by other students.</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Graph representation of reports on all fields of grievances.</a:t>
            </a:r>
            <a:endParaRPr sz="16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Admin can access the feedbacks on webapp.</a:t>
            </a:r>
            <a:endParaRPr sz="16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Change of password requested to admin via forms.</a:t>
            </a:r>
            <a:endParaRPr sz="16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SzPts val="1100"/>
              <a:buNone/>
            </a:pPr>
            <a:r>
              <a:t/>
            </a:r>
            <a:endParaRPr sz="9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Students can able to track the grievance once the complaint has been registered.</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SzPts val="1100"/>
              <a:buNone/>
            </a:pPr>
            <a:r>
              <a:t/>
            </a:r>
            <a:endParaRPr sz="800">
              <a:solidFill>
                <a:srgbClr val="FFFFFF"/>
              </a:solidFill>
              <a:latin typeface="Maven Pro"/>
              <a:ea typeface="Maven Pro"/>
              <a:cs typeface="Maven Pro"/>
              <a:sym typeface="Maven Pro"/>
            </a:endParaRPr>
          </a:p>
          <a:p>
            <a:pPr indent="-330200" lvl="0" marL="457200" rtl="0" algn="l">
              <a:lnSpc>
                <a:spcPct val="115000"/>
              </a:lnSpc>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Grievance reported by the student is completely anonymous.</a:t>
            </a:r>
            <a:endParaRPr sz="1600">
              <a:solidFill>
                <a:srgbClr val="FFFFFF"/>
              </a:solidFill>
              <a:latin typeface="Maven Pro"/>
              <a:ea typeface="Maven Pro"/>
              <a:cs typeface="Maven Pro"/>
              <a:sym typeface="Maven Pro"/>
            </a:endParaRPr>
          </a:p>
          <a:p>
            <a:pPr indent="0" lvl="0" marL="0" rtl="0" algn="ctr">
              <a:lnSpc>
                <a:spcPct val="115000"/>
              </a:lnSpc>
              <a:spcBef>
                <a:spcPts val="0"/>
              </a:spcBef>
              <a:spcAft>
                <a:spcPts val="0"/>
              </a:spcAft>
              <a:buSzPts val="1100"/>
              <a:buNone/>
            </a:pPr>
            <a:r>
              <a:t/>
            </a:r>
            <a:endParaRPr sz="1300">
              <a:solidFill>
                <a:srgbClr val="FFFFFF"/>
              </a:solidFill>
              <a:latin typeface="Arial"/>
              <a:ea typeface="Arial"/>
              <a:cs typeface="Arial"/>
              <a:sym typeface="Arial"/>
            </a:endParaRPr>
          </a:p>
          <a:p>
            <a:pPr indent="0" lvl="0" marL="0" rtl="0" algn="ctr">
              <a:lnSpc>
                <a:spcPct val="115000"/>
              </a:lnSpc>
              <a:spcBef>
                <a:spcPts val="0"/>
              </a:spcBef>
              <a:spcAft>
                <a:spcPts val="0"/>
              </a:spcAft>
              <a:buSzPts val="1100"/>
              <a:buNone/>
            </a:pPr>
            <a:r>
              <a:t/>
            </a:r>
            <a:endParaRPr sz="1500">
              <a:solidFill>
                <a:srgbClr val="435D74"/>
              </a:solidFill>
              <a:latin typeface="Arial"/>
              <a:ea typeface="Arial"/>
              <a:cs typeface="Arial"/>
              <a:sym typeface="Arial"/>
            </a:endParaRPr>
          </a:p>
          <a:p>
            <a:pPr indent="0" lvl="0" marL="0" rtl="0" algn="l">
              <a:lnSpc>
                <a:spcPct val="115000"/>
              </a:lnSpc>
              <a:spcBef>
                <a:spcPts val="0"/>
              </a:spcBef>
              <a:spcAft>
                <a:spcPts val="0"/>
              </a:spcAft>
              <a:buSzPts val="1100"/>
              <a:buNone/>
            </a:pPr>
            <a:r>
              <a:t/>
            </a:r>
            <a:endParaRPr sz="1500">
              <a:solidFill>
                <a:srgbClr val="435D74"/>
              </a:solidFill>
              <a:latin typeface="Arial"/>
              <a:ea typeface="Arial"/>
              <a:cs typeface="Arial"/>
              <a:sym typeface="Arial"/>
            </a:endParaRPr>
          </a:p>
        </p:txBody>
      </p:sp>
      <p:sp>
        <p:nvSpPr>
          <p:cNvPr id="553" name="Google Shape;553;p33"/>
          <p:cNvSpPr txBox="1"/>
          <p:nvPr>
            <p:ph idx="4294967295" type="body"/>
          </p:nvPr>
        </p:nvSpPr>
        <p:spPr>
          <a:xfrm>
            <a:off x="9887500" y="3895100"/>
            <a:ext cx="20100" cy="49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SzPct val="366666"/>
              <a:buNone/>
            </a:pPr>
            <a:r>
              <a:t/>
            </a:r>
            <a:endParaRPr sz="1200" u="sng">
              <a:solidFill>
                <a:srgbClr val="869FB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4"/>
          <p:cNvSpPr txBox="1"/>
          <p:nvPr/>
        </p:nvSpPr>
        <p:spPr>
          <a:xfrm>
            <a:off x="2436925" y="1328325"/>
            <a:ext cx="575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p:txBody>
      </p:sp>
      <p:pic>
        <p:nvPicPr>
          <p:cNvPr id="559" name="Google Shape;559;p34"/>
          <p:cNvPicPr preferRelativeResize="0"/>
          <p:nvPr/>
        </p:nvPicPr>
        <p:blipFill rotWithShape="1">
          <a:blip r:embed="rId3">
            <a:alphaModFix/>
          </a:blip>
          <a:srcRect b="0" l="0" r="0" t="0"/>
          <a:stretch/>
        </p:blipFill>
        <p:spPr>
          <a:xfrm>
            <a:off x="229700" y="109850"/>
            <a:ext cx="8649074" cy="486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5"/>
          <p:cNvSpPr txBox="1"/>
          <p:nvPr>
            <p:ph type="title"/>
          </p:nvPr>
        </p:nvSpPr>
        <p:spPr>
          <a:xfrm>
            <a:off x="121214" y="-183349"/>
            <a:ext cx="60144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b="0" lang="en" sz="3100"/>
              <a:t>ROADMAP - STUDENT LOGIN:</a:t>
            </a:r>
            <a:endParaRPr b="0" sz="3100"/>
          </a:p>
        </p:txBody>
      </p:sp>
      <p:sp>
        <p:nvSpPr>
          <p:cNvPr id="565" name="Google Shape;565;p3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66" name="Google Shape;566;p35"/>
          <p:cNvSpPr/>
          <p:nvPr/>
        </p:nvSpPr>
        <p:spPr>
          <a:xfrm>
            <a:off x="0" y="23710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35"/>
          <p:cNvSpPr/>
          <p:nvPr/>
        </p:nvSpPr>
        <p:spPr>
          <a:xfrm>
            <a:off x="0" y="23710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68" name="Google Shape;568;p35"/>
          <p:cNvGrpSpPr/>
          <p:nvPr/>
        </p:nvGrpSpPr>
        <p:grpSpPr>
          <a:xfrm>
            <a:off x="1786338" y="1703401"/>
            <a:ext cx="473400" cy="473400"/>
            <a:chOff x="1786338" y="1703401"/>
            <a:chExt cx="473400" cy="473400"/>
          </a:xfrm>
        </p:grpSpPr>
        <p:sp>
          <p:nvSpPr>
            <p:cNvPr id="569" name="Google Shape;569;p35"/>
            <p:cNvSpPr/>
            <p:nvPr/>
          </p:nvSpPr>
          <p:spPr>
            <a:xfrm rot="8100000">
              <a:off x="1855666"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1</a:t>
              </a:r>
              <a:endParaRPr b="0" i="0" sz="600" u="none" cap="none" strike="noStrike">
                <a:solidFill>
                  <a:schemeClr val="dk2"/>
                </a:solidFill>
                <a:latin typeface="Arial"/>
                <a:ea typeface="Arial"/>
                <a:cs typeface="Arial"/>
                <a:sym typeface="Arial"/>
              </a:endParaRPr>
            </a:p>
          </p:txBody>
        </p:sp>
      </p:grpSp>
      <p:grpSp>
        <p:nvGrpSpPr>
          <p:cNvPr id="571" name="Google Shape;571;p35"/>
          <p:cNvGrpSpPr/>
          <p:nvPr/>
        </p:nvGrpSpPr>
        <p:grpSpPr>
          <a:xfrm>
            <a:off x="3814413" y="1703401"/>
            <a:ext cx="473400" cy="473400"/>
            <a:chOff x="3814413" y="1703401"/>
            <a:chExt cx="473400" cy="473400"/>
          </a:xfrm>
        </p:grpSpPr>
        <p:sp>
          <p:nvSpPr>
            <p:cNvPr id="572" name="Google Shape;572;p35"/>
            <p:cNvSpPr/>
            <p:nvPr/>
          </p:nvSpPr>
          <p:spPr>
            <a:xfrm rot="8100000">
              <a:off x="3883741"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3</a:t>
              </a:r>
              <a:endParaRPr b="0" i="0" sz="600" u="none" cap="none" strike="noStrike">
                <a:solidFill>
                  <a:schemeClr val="dk2"/>
                </a:solidFill>
                <a:latin typeface="Arial"/>
                <a:ea typeface="Arial"/>
                <a:cs typeface="Arial"/>
                <a:sym typeface="Arial"/>
              </a:endParaRPr>
            </a:p>
          </p:txBody>
        </p:sp>
      </p:grpSp>
      <p:grpSp>
        <p:nvGrpSpPr>
          <p:cNvPr id="574" name="Google Shape;574;p35"/>
          <p:cNvGrpSpPr/>
          <p:nvPr/>
        </p:nvGrpSpPr>
        <p:grpSpPr>
          <a:xfrm>
            <a:off x="5842488" y="1703401"/>
            <a:ext cx="473400" cy="473400"/>
            <a:chOff x="5842488" y="1703401"/>
            <a:chExt cx="473400" cy="473400"/>
          </a:xfrm>
        </p:grpSpPr>
        <p:sp>
          <p:nvSpPr>
            <p:cNvPr id="575" name="Google Shape;575;p35"/>
            <p:cNvSpPr/>
            <p:nvPr/>
          </p:nvSpPr>
          <p:spPr>
            <a:xfrm rot="8100000">
              <a:off x="5911816"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5"/>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5</a:t>
              </a:r>
              <a:endParaRPr b="0" i="0" sz="600" u="none" cap="none" strike="noStrike">
                <a:solidFill>
                  <a:schemeClr val="dk2"/>
                </a:solidFill>
                <a:latin typeface="Arial"/>
                <a:ea typeface="Arial"/>
                <a:cs typeface="Arial"/>
                <a:sym typeface="Arial"/>
              </a:endParaRPr>
            </a:p>
          </p:txBody>
        </p:sp>
      </p:grpSp>
      <p:grpSp>
        <p:nvGrpSpPr>
          <p:cNvPr id="577" name="Google Shape;577;p35"/>
          <p:cNvGrpSpPr/>
          <p:nvPr/>
        </p:nvGrpSpPr>
        <p:grpSpPr>
          <a:xfrm>
            <a:off x="4852739" y="3576300"/>
            <a:ext cx="473400" cy="473400"/>
            <a:chOff x="4852739" y="3576300"/>
            <a:chExt cx="473400" cy="473400"/>
          </a:xfrm>
        </p:grpSpPr>
        <p:sp>
          <p:nvSpPr>
            <p:cNvPr id="578" name="Google Shape;578;p35"/>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5"/>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4</a:t>
              </a:r>
              <a:endParaRPr b="0" i="0" sz="600" u="none" cap="none" strike="noStrike">
                <a:solidFill>
                  <a:schemeClr val="dk2"/>
                </a:solidFill>
                <a:latin typeface="Arial"/>
                <a:ea typeface="Arial"/>
                <a:cs typeface="Arial"/>
                <a:sym typeface="Arial"/>
              </a:endParaRPr>
            </a:p>
          </p:txBody>
        </p:sp>
      </p:grpSp>
      <p:grpSp>
        <p:nvGrpSpPr>
          <p:cNvPr id="580" name="Google Shape;580;p35"/>
          <p:cNvGrpSpPr/>
          <p:nvPr/>
        </p:nvGrpSpPr>
        <p:grpSpPr>
          <a:xfrm>
            <a:off x="2824664" y="3576300"/>
            <a:ext cx="473400" cy="473400"/>
            <a:chOff x="2824664" y="3576300"/>
            <a:chExt cx="473400" cy="473400"/>
          </a:xfrm>
        </p:grpSpPr>
        <p:sp>
          <p:nvSpPr>
            <p:cNvPr id="581" name="Google Shape;581;p35"/>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2</a:t>
              </a:r>
              <a:endParaRPr b="0" i="0" sz="600" u="none" cap="none" strike="noStrike">
                <a:solidFill>
                  <a:schemeClr val="dk2"/>
                </a:solidFill>
                <a:latin typeface="Arial"/>
                <a:ea typeface="Arial"/>
                <a:cs typeface="Arial"/>
                <a:sym typeface="Arial"/>
              </a:endParaRPr>
            </a:p>
          </p:txBody>
        </p:sp>
      </p:grpSp>
      <p:sp>
        <p:nvSpPr>
          <p:cNvPr id="583" name="Google Shape;583;p35"/>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Login module</a:t>
            </a:r>
            <a:endParaRPr b="0" i="0" sz="1600" u="none" cap="none" strike="noStrike">
              <a:solidFill>
                <a:schemeClr val="lt1"/>
              </a:solidFill>
              <a:latin typeface="Arial"/>
              <a:ea typeface="Arial"/>
              <a:cs typeface="Arial"/>
              <a:sym typeface="Arial"/>
            </a:endParaRPr>
          </a:p>
        </p:txBody>
      </p:sp>
      <p:sp>
        <p:nvSpPr>
          <p:cNvPr id="584" name="Google Shape;584;p35"/>
          <p:cNvSpPr txBox="1"/>
          <p:nvPr/>
        </p:nvSpPr>
        <p:spPr>
          <a:xfrm>
            <a:off x="3377205" y="1156100"/>
            <a:ext cx="1645200" cy="5163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Student can report a new grievance</a:t>
            </a:r>
            <a:endParaRPr b="0" i="0" sz="1600" u="none" cap="none" strike="noStrike">
              <a:solidFill>
                <a:schemeClr val="lt1"/>
              </a:solidFill>
              <a:latin typeface="Arial"/>
              <a:ea typeface="Arial"/>
              <a:cs typeface="Arial"/>
              <a:sym typeface="Arial"/>
            </a:endParaRPr>
          </a:p>
        </p:txBody>
      </p:sp>
      <p:sp>
        <p:nvSpPr>
          <p:cNvPr id="585" name="Google Shape;585;p35"/>
          <p:cNvSpPr txBox="1"/>
          <p:nvPr/>
        </p:nvSpPr>
        <p:spPr>
          <a:xfrm>
            <a:off x="5459421" y="1047012"/>
            <a:ext cx="2165700" cy="625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Students are able to track the status of complaint </a:t>
            </a:r>
            <a:endParaRPr b="0" i="0" sz="1600" u="none" cap="none" strike="noStrike">
              <a:solidFill>
                <a:schemeClr val="lt1"/>
              </a:solidFill>
              <a:latin typeface="Arial"/>
              <a:ea typeface="Arial"/>
              <a:cs typeface="Arial"/>
              <a:sym typeface="Arial"/>
            </a:endParaRPr>
          </a:p>
        </p:txBody>
      </p:sp>
      <p:sp>
        <p:nvSpPr>
          <p:cNvPr id="586" name="Google Shape;586;p35"/>
          <p:cNvSpPr txBox="1"/>
          <p:nvPr/>
        </p:nvSpPr>
        <p:spPr>
          <a:xfrm>
            <a:off x="1786340" y="4063599"/>
            <a:ext cx="2197800" cy="868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 dashboard that displays all the previous posted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grievance details</a:t>
            </a:r>
            <a:endParaRPr b="0" i="0" sz="1600" u="none" cap="none" strike="noStrike">
              <a:solidFill>
                <a:schemeClr val="lt1"/>
              </a:solidFill>
              <a:latin typeface="Arial"/>
              <a:ea typeface="Arial"/>
              <a:cs typeface="Arial"/>
              <a:sym typeface="Arial"/>
            </a:endParaRPr>
          </a:p>
        </p:txBody>
      </p:sp>
      <p:sp>
        <p:nvSpPr>
          <p:cNvPr id="587" name="Google Shape;587;p35"/>
          <p:cNvSpPr txBox="1"/>
          <p:nvPr/>
        </p:nvSpPr>
        <p:spPr>
          <a:xfrm>
            <a:off x="4219200" y="4063599"/>
            <a:ext cx="2650200" cy="946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If a student has same issue which has already been posted ,they can report just by clicking the support button</a:t>
            </a:r>
            <a:endParaRPr b="0" i="0" sz="1600" u="none" cap="none" strike="noStrike">
              <a:solidFill>
                <a:schemeClr val="lt1"/>
              </a:solidFill>
              <a:latin typeface="Arial"/>
              <a:ea typeface="Arial"/>
              <a:cs typeface="Arial"/>
              <a:sym typeface="Arial"/>
            </a:endParaRPr>
          </a:p>
        </p:txBody>
      </p:sp>
      <p:sp>
        <p:nvSpPr>
          <p:cNvPr id="588" name="Google Shape;588;p35"/>
          <p:cNvSpPr txBox="1"/>
          <p:nvPr/>
        </p:nvSpPr>
        <p:spPr>
          <a:xfrm>
            <a:off x="7273535" y="3886602"/>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594" name="Google Shape;594;p36"/>
          <p:cNvSpPr/>
          <p:nvPr/>
        </p:nvSpPr>
        <p:spPr>
          <a:xfrm>
            <a:off x="0" y="2367703"/>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95" name="Google Shape;595;p36"/>
          <p:cNvGrpSpPr/>
          <p:nvPr/>
        </p:nvGrpSpPr>
        <p:grpSpPr>
          <a:xfrm>
            <a:off x="1786338" y="1703401"/>
            <a:ext cx="473400" cy="473400"/>
            <a:chOff x="1786338" y="1703401"/>
            <a:chExt cx="473400" cy="473400"/>
          </a:xfrm>
        </p:grpSpPr>
        <p:sp>
          <p:nvSpPr>
            <p:cNvPr id="596" name="Google Shape;596;p36"/>
            <p:cNvSpPr/>
            <p:nvPr/>
          </p:nvSpPr>
          <p:spPr>
            <a:xfrm rot="8100000">
              <a:off x="1855666"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1</a:t>
              </a:r>
              <a:endParaRPr b="0" i="0" sz="600" u="none" cap="none" strike="noStrike">
                <a:solidFill>
                  <a:schemeClr val="dk2"/>
                </a:solidFill>
                <a:latin typeface="Arial"/>
                <a:ea typeface="Arial"/>
                <a:cs typeface="Arial"/>
                <a:sym typeface="Arial"/>
              </a:endParaRPr>
            </a:p>
          </p:txBody>
        </p:sp>
      </p:grpSp>
      <p:grpSp>
        <p:nvGrpSpPr>
          <p:cNvPr id="598" name="Google Shape;598;p36"/>
          <p:cNvGrpSpPr/>
          <p:nvPr/>
        </p:nvGrpSpPr>
        <p:grpSpPr>
          <a:xfrm>
            <a:off x="2824664" y="3576300"/>
            <a:ext cx="473400" cy="473400"/>
            <a:chOff x="2824664" y="3576300"/>
            <a:chExt cx="473400" cy="473400"/>
          </a:xfrm>
        </p:grpSpPr>
        <p:sp>
          <p:nvSpPr>
            <p:cNvPr id="599" name="Google Shape;599;p36"/>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2</a:t>
              </a:r>
              <a:endParaRPr b="0" i="0" sz="600" u="none" cap="none" strike="noStrike">
                <a:solidFill>
                  <a:schemeClr val="dk2"/>
                </a:solidFill>
                <a:latin typeface="Arial"/>
                <a:ea typeface="Arial"/>
                <a:cs typeface="Arial"/>
                <a:sym typeface="Arial"/>
              </a:endParaRPr>
            </a:p>
          </p:txBody>
        </p:sp>
      </p:grpSp>
      <p:grpSp>
        <p:nvGrpSpPr>
          <p:cNvPr id="601" name="Google Shape;601;p36"/>
          <p:cNvGrpSpPr/>
          <p:nvPr/>
        </p:nvGrpSpPr>
        <p:grpSpPr>
          <a:xfrm>
            <a:off x="3814413" y="1703401"/>
            <a:ext cx="473400" cy="473400"/>
            <a:chOff x="3814413" y="1703401"/>
            <a:chExt cx="473400" cy="473400"/>
          </a:xfrm>
        </p:grpSpPr>
        <p:sp>
          <p:nvSpPr>
            <p:cNvPr id="602" name="Google Shape;602;p36"/>
            <p:cNvSpPr/>
            <p:nvPr/>
          </p:nvSpPr>
          <p:spPr>
            <a:xfrm rot="8100000">
              <a:off x="3883741"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3</a:t>
              </a:r>
              <a:endParaRPr b="0" i="0" sz="600" u="none" cap="none" strike="noStrike">
                <a:solidFill>
                  <a:schemeClr val="dk2"/>
                </a:solidFill>
                <a:latin typeface="Arial"/>
                <a:ea typeface="Arial"/>
                <a:cs typeface="Arial"/>
                <a:sym typeface="Arial"/>
              </a:endParaRPr>
            </a:p>
          </p:txBody>
        </p:sp>
      </p:grpSp>
      <p:grpSp>
        <p:nvGrpSpPr>
          <p:cNvPr id="604" name="Google Shape;604;p36"/>
          <p:cNvGrpSpPr/>
          <p:nvPr/>
        </p:nvGrpSpPr>
        <p:grpSpPr>
          <a:xfrm>
            <a:off x="4852739" y="3576300"/>
            <a:ext cx="473400" cy="473400"/>
            <a:chOff x="4852739" y="3576300"/>
            <a:chExt cx="473400" cy="473400"/>
          </a:xfrm>
        </p:grpSpPr>
        <p:sp>
          <p:nvSpPr>
            <p:cNvPr id="605" name="Google Shape;605;p36"/>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4</a:t>
              </a:r>
              <a:endParaRPr b="0" i="0" sz="600" u="none" cap="none" strike="noStrike">
                <a:solidFill>
                  <a:schemeClr val="dk2"/>
                </a:solidFill>
                <a:latin typeface="Arial"/>
                <a:ea typeface="Arial"/>
                <a:cs typeface="Arial"/>
                <a:sym typeface="Arial"/>
              </a:endParaRPr>
            </a:p>
          </p:txBody>
        </p:sp>
      </p:grpSp>
      <p:grpSp>
        <p:nvGrpSpPr>
          <p:cNvPr id="607" name="Google Shape;607;p36"/>
          <p:cNvGrpSpPr/>
          <p:nvPr/>
        </p:nvGrpSpPr>
        <p:grpSpPr>
          <a:xfrm>
            <a:off x="5842488" y="1703401"/>
            <a:ext cx="473400" cy="473400"/>
            <a:chOff x="5842488" y="1703401"/>
            <a:chExt cx="473400" cy="473400"/>
          </a:xfrm>
        </p:grpSpPr>
        <p:sp>
          <p:nvSpPr>
            <p:cNvPr id="608" name="Google Shape;608;p36"/>
            <p:cNvSpPr/>
            <p:nvPr/>
          </p:nvSpPr>
          <p:spPr>
            <a:xfrm rot="8100000">
              <a:off x="5911816"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Arial"/>
                  <a:ea typeface="Arial"/>
                  <a:cs typeface="Arial"/>
                  <a:sym typeface="Arial"/>
                </a:rPr>
                <a:t>5</a:t>
              </a:r>
              <a:endParaRPr b="0" i="0" sz="600" u="none" cap="none" strike="noStrike">
                <a:solidFill>
                  <a:schemeClr val="dk2"/>
                </a:solidFill>
                <a:latin typeface="Arial"/>
                <a:ea typeface="Arial"/>
                <a:cs typeface="Arial"/>
                <a:sym typeface="Arial"/>
              </a:endParaRPr>
            </a:p>
          </p:txBody>
        </p:sp>
      </p:grpSp>
      <p:sp>
        <p:nvSpPr>
          <p:cNvPr id="610" name="Google Shape;610;p36"/>
          <p:cNvSpPr/>
          <p:nvPr/>
        </p:nvSpPr>
        <p:spPr>
          <a:xfrm>
            <a:off x="0" y="23710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36"/>
          <p:cNvSpPr txBox="1"/>
          <p:nvPr/>
        </p:nvSpPr>
        <p:spPr>
          <a:xfrm flipH="1">
            <a:off x="72625" y="325500"/>
            <a:ext cx="8595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2F2F2"/>
                </a:solidFill>
                <a:latin typeface="Lexend Deca"/>
                <a:ea typeface="Lexend Deca"/>
                <a:cs typeface="Lexend Deca"/>
                <a:sym typeface="Lexend Deca"/>
              </a:rPr>
              <a:t>ROADMAP - GRIEVANCE COMMITTEE MEMBER LOGIN:</a:t>
            </a:r>
            <a:endParaRPr b="0" i="0" sz="1400" u="none" cap="none" strike="noStrike">
              <a:solidFill>
                <a:srgbClr val="000000"/>
              </a:solidFill>
              <a:latin typeface="Lexend Deca"/>
              <a:ea typeface="Lexend Deca"/>
              <a:cs typeface="Lexend Deca"/>
              <a:sym typeface="Lexend Deca"/>
            </a:endParaRPr>
          </a:p>
        </p:txBody>
      </p:sp>
      <p:sp>
        <p:nvSpPr>
          <p:cNvPr id="612" name="Google Shape;612;p36"/>
          <p:cNvSpPr txBox="1"/>
          <p:nvPr/>
        </p:nvSpPr>
        <p:spPr>
          <a:xfrm>
            <a:off x="1324800" y="1245600"/>
            <a:ext cx="1500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Login module</a:t>
            </a:r>
            <a:endParaRPr b="0" i="0" sz="1400" u="none" cap="none" strike="noStrike">
              <a:solidFill>
                <a:schemeClr val="lt1"/>
              </a:solidFill>
              <a:latin typeface="Arial"/>
              <a:ea typeface="Arial"/>
              <a:cs typeface="Arial"/>
              <a:sym typeface="Arial"/>
            </a:endParaRPr>
          </a:p>
        </p:txBody>
      </p:sp>
      <p:sp>
        <p:nvSpPr>
          <p:cNvPr id="613" name="Google Shape;613;p36"/>
          <p:cNvSpPr txBox="1"/>
          <p:nvPr/>
        </p:nvSpPr>
        <p:spPr>
          <a:xfrm>
            <a:off x="2167200" y="4183200"/>
            <a:ext cx="1950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Viewing grievances</a:t>
            </a:r>
            <a:endParaRPr b="0" i="0" sz="1400" u="none" cap="none" strike="noStrike">
              <a:solidFill>
                <a:schemeClr val="lt1"/>
              </a:solidFill>
              <a:latin typeface="Arial"/>
              <a:ea typeface="Arial"/>
              <a:cs typeface="Arial"/>
              <a:sym typeface="Arial"/>
            </a:endParaRPr>
          </a:p>
        </p:txBody>
      </p:sp>
      <p:sp>
        <p:nvSpPr>
          <p:cNvPr id="614" name="Google Shape;614;p36"/>
          <p:cNvSpPr txBox="1"/>
          <p:nvPr/>
        </p:nvSpPr>
        <p:spPr>
          <a:xfrm>
            <a:off x="3239039" y="1143435"/>
            <a:ext cx="1850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Sort grievances based on categories</a:t>
            </a:r>
            <a:endParaRPr b="0" i="0" sz="1400" u="none" cap="none" strike="noStrike">
              <a:solidFill>
                <a:schemeClr val="lt1"/>
              </a:solidFill>
              <a:latin typeface="Arial"/>
              <a:ea typeface="Arial"/>
              <a:cs typeface="Arial"/>
              <a:sym typeface="Arial"/>
            </a:endParaRPr>
          </a:p>
        </p:txBody>
      </p:sp>
      <p:sp>
        <p:nvSpPr>
          <p:cNvPr id="615" name="Google Shape;615;p36"/>
          <p:cNvSpPr txBox="1"/>
          <p:nvPr/>
        </p:nvSpPr>
        <p:spPr>
          <a:xfrm>
            <a:off x="4254553" y="4072013"/>
            <a:ext cx="2349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Action taken on grievance </a:t>
            </a:r>
            <a:endParaRPr b="0" i="0" sz="1400" u="none" cap="none" strike="noStrike">
              <a:solidFill>
                <a:schemeClr val="lt1"/>
              </a:solidFill>
              <a:latin typeface="Arial"/>
              <a:ea typeface="Arial"/>
              <a:cs typeface="Arial"/>
              <a:sym typeface="Arial"/>
            </a:endParaRPr>
          </a:p>
        </p:txBody>
      </p:sp>
      <p:sp>
        <p:nvSpPr>
          <p:cNvPr id="616" name="Google Shape;616;p36"/>
          <p:cNvSpPr txBox="1"/>
          <p:nvPr/>
        </p:nvSpPr>
        <p:spPr>
          <a:xfrm>
            <a:off x="5503814" y="1324800"/>
            <a:ext cx="168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Grievance reports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